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1" r:id="rId5"/>
  </p:sldMasterIdLst>
  <p:notesMasterIdLst>
    <p:notesMasterId r:id="rId26"/>
  </p:notesMasterIdLst>
  <p:handoutMasterIdLst>
    <p:handoutMasterId r:id="rId27"/>
  </p:handoutMasterIdLst>
  <p:sldIdLst>
    <p:sldId id="3886" r:id="rId6"/>
    <p:sldId id="4023" r:id="rId7"/>
    <p:sldId id="3999" r:id="rId8"/>
    <p:sldId id="4010" r:id="rId9"/>
    <p:sldId id="284" r:id="rId10"/>
    <p:sldId id="4011" r:id="rId11"/>
    <p:sldId id="4021" r:id="rId12"/>
    <p:sldId id="3963" r:id="rId13"/>
    <p:sldId id="3996" r:id="rId14"/>
    <p:sldId id="4000" r:id="rId15"/>
    <p:sldId id="4001" r:id="rId16"/>
    <p:sldId id="4015" r:id="rId17"/>
    <p:sldId id="3964" r:id="rId18"/>
    <p:sldId id="4017" r:id="rId19"/>
    <p:sldId id="4019" r:id="rId20"/>
    <p:sldId id="4024" r:id="rId21"/>
    <p:sldId id="4018" r:id="rId22"/>
    <p:sldId id="3949" r:id="rId23"/>
    <p:sldId id="3995" r:id="rId24"/>
    <p:sldId id="4020" r:id="rId25"/>
  </p:sldIdLst>
  <p:sldSz cx="12192000" cy="6858000"/>
  <p:notesSz cx="6858000" cy="9947275"/>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dák Maroš" initials="HM" lastIdx="1" clrIdx="0">
    <p:extLst>
      <p:ext uri="{19B8F6BF-5375-455C-9EA6-DF929625EA0E}">
        <p15:presenceInfo xmlns:p15="http://schemas.microsoft.com/office/powerpoint/2012/main" userId="S::maros.hudak@union.sk::a5c54ca8-bd11-4547-be98-ae86dcf77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C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834" autoAdjust="0"/>
  </p:normalViewPr>
  <p:slideViewPr>
    <p:cSldViewPr snapToGrid="0">
      <p:cViewPr varScale="1">
        <p:scale>
          <a:sx n="54" d="100"/>
          <a:sy n="54" d="100"/>
        </p:scale>
        <p:origin x="1704" y="53"/>
      </p:cViewPr>
      <p:guideLst>
        <p:guide orient="horz" pos="2183"/>
        <p:guide pos="3840"/>
      </p:guideLst>
    </p:cSldViewPr>
  </p:slideViewPr>
  <p:notesTextViewPr>
    <p:cViewPr>
      <p:scale>
        <a:sx n="1" d="1"/>
        <a:sy n="1" d="1"/>
      </p:scale>
      <p:origin x="0" y="0"/>
    </p:cViewPr>
  </p:notesTextViewPr>
  <p:notesViewPr>
    <p:cSldViewPr snapToGrid="0">
      <p:cViewPr>
        <p:scale>
          <a:sx n="1" d="2"/>
          <a:sy n="1" d="2"/>
        </p:scale>
        <p:origin x="3403" y="41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0FBFF-80C3-4DD1-BE20-9EE3EED9D6B2}"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CB9940DF-C013-485F-9670-5A92A62D4881}">
      <dgm:prSet custT="1"/>
      <dgm:spPr/>
      <dgm:t>
        <a:bodyPr/>
        <a:lstStyle/>
        <a:p>
          <a:r>
            <a:rPr lang="sk-SK" sz="1600" dirty="0"/>
            <a:t>možnosť platenia poistného v </a:t>
          </a:r>
          <a:r>
            <a:rPr lang="sk-SK" sz="1600" b="1" dirty="0"/>
            <a:t>splátkach bez prirážky</a:t>
          </a:r>
          <a:endParaRPr lang="en-US" sz="1600" dirty="0"/>
        </a:p>
      </dgm:t>
    </dgm:pt>
    <dgm:pt modelId="{3D0B9F75-62FE-4077-BD93-2FA93FCF6884}" type="parTrans" cxnId="{60D510B7-9F01-46B7-B4CF-2B807CB310D9}">
      <dgm:prSet/>
      <dgm:spPr/>
      <dgm:t>
        <a:bodyPr/>
        <a:lstStyle/>
        <a:p>
          <a:endParaRPr lang="en-US" sz="1600"/>
        </a:p>
      </dgm:t>
    </dgm:pt>
    <dgm:pt modelId="{58AF0372-5779-4345-9BC8-1521B2E3A896}" type="sibTrans" cxnId="{60D510B7-9F01-46B7-B4CF-2B807CB310D9}">
      <dgm:prSet phldrT="3" phldr="0" custT="1"/>
      <dgm:spPr/>
      <dgm:t>
        <a:bodyPr/>
        <a:lstStyle/>
        <a:p>
          <a:r>
            <a:rPr lang="en-US" sz="1600"/>
            <a:t>3</a:t>
          </a:r>
        </a:p>
      </dgm:t>
    </dgm:pt>
    <dgm:pt modelId="{276ED3BC-9966-4C9E-8C79-77E5DC8350E3}">
      <dgm:prSet custT="1"/>
      <dgm:spPr/>
      <dgm:t>
        <a:bodyPr/>
        <a:lstStyle/>
        <a:p>
          <a:r>
            <a:rPr lang="en-US" sz="1600" dirty="0" err="1"/>
            <a:t>poistenie</a:t>
          </a:r>
          <a:r>
            <a:rPr lang="en-US" sz="1600" dirty="0"/>
            <a:t> </a:t>
          </a:r>
          <a:r>
            <a:rPr lang="en-US" sz="1600" dirty="0" err="1"/>
            <a:t>zmluvného</a:t>
          </a:r>
          <a:r>
            <a:rPr lang="en-US" sz="1600" dirty="0"/>
            <a:t> </a:t>
          </a:r>
          <a:r>
            <a:rPr lang="sk-SK" sz="1600" dirty="0"/>
            <a:t>dopravcu</a:t>
          </a:r>
          <a:r>
            <a:rPr lang="en-US" sz="1600" dirty="0"/>
            <a:t> a </a:t>
          </a:r>
          <a:r>
            <a:rPr lang="en-US" sz="1600" dirty="0" err="1"/>
            <a:t>skladovateľa</a:t>
          </a:r>
          <a:r>
            <a:rPr lang="en-US" sz="1600" dirty="0"/>
            <a:t> v </a:t>
          </a:r>
          <a:r>
            <a:rPr lang="en-US" sz="1600" dirty="0" err="1"/>
            <a:t>základnom</a:t>
          </a:r>
          <a:r>
            <a:rPr lang="en-US" sz="1600" dirty="0"/>
            <a:t> </a:t>
          </a:r>
          <a:r>
            <a:rPr lang="en-US" sz="1600" dirty="0" err="1"/>
            <a:t>krytí</a:t>
          </a:r>
          <a:endParaRPr lang="en-US" sz="1600" b="1" dirty="0"/>
        </a:p>
      </dgm:t>
    </dgm:pt>
    <dgm:pt modelId="{694B3F59-24EB-422D-AA11-69B2CBEDAE89}" type="parTrans" cxnId="{AFC79F2B-8393-4199-89DE-0E5834CFD4E4}">
      <dgm:prSet/>
      <dgm:spPr/>
      <dgm:t>
        <a:bodyPr/>
        <a:lstStyle/>
        <a:p>
          <a:endParaRPr lang="en-US" sz="1600"/>
        </a:p>
      </dgm:t>
    </dgm:pt>
    <dgm:pt modelId="{D3F579E9-13E3-4B61-B0D7-74D03498A26B}" type="sibTrans" cxnId="{AFC79F2B-8393-4199-89DE-0E5834CFD4E4}">
      <dgm:prSet phldrT="5" phldr="0" custT="1"/>
      <dgm:spPr/>
      <dgm:t>
        <a:bodyPr/>
        <a:lstStyle/>
        <a:p>
          <a:r>
            <a:rPr lang="en-US" sz="1600"/>
            <a:t>5</a:t>
          </a:r>
        </a:p>
      </dgm:t>
    </dgm:pt>
    <dgm:pt modelId="{BA33E438-2370-447F-92E9-51B4F73A588E}">
      <dgm:prSet custT="1"/>
      <dgm:spPr/>
      <dgm:t>
        <a:bodyPr/>
        <a:lstStyle/>
        <a:p>
          <a:r>
            <a:rPr lang="sk-SK" sz="1500" dirty="0"/>
            <a:t>následná </a:t>
          </a:r>
          <a:r>
            <a:rPr lang="en-US" sz="1500" dirty="0" err="1"/>
            <a:t>majetkov</a:t>
          </a:r>
          <a:r>
            <a:rPr lang="sk-SK" sz="1500" dirty="0"/>
            <a:t>á</a:t>
          </a:r>
          <a:r>
            <a:rPr lang="en-US" sz="1500" dirty="0"/>
            <a:t> </a:t>
          </a:r>
          <a:r>
            <a:rPr lang="en-US" sz="1500" dirty="0" err="1"/>
            <a:t>ško</a:t>
          </a:r>
          <a:r>
            <a:rPr lang="sk-SK" sz="1500" dirty="0"/>
            <a:t>da</a:t>
          </a:r>
          <a:r>
            <a:rPr lang="en-US" sz="1500" dirty="0"/>
            <a:t> </a:t>
          </a:r>
          <a:r>
            <a:rPr lang="sk-SK" sz="1500" dirty="0"/>
            <a:t> a čistá finančná škoda -</a:t>
          </a:r>
          <a:r>
            <a:rPr lang="en-US" sz="1500" dirty="0"/>
            <a:t> 25% z </a:t>
          </a:r>
          <a:r>
            <a:rPr lang="sk-SK" sz="1500" dirty="0"/>
            <a:t>PS</a:t>
          </a:r>
          <a:r>
            <a:rPr lang="en-US" sz="1500" dirty="0"/>
            <a:t>, max. 50.000 </a:t>
          </a:r>
          <a:r>
            <a:rPr lang="en-US" sz="1500" dirty="0" err="1"/>
            <a:t>Eur</a:t>
          </a:r>
          <a:endParaRPr lang="en-US" sz="1500" b="1" dirty="0"/>
        </a:p>
      </dgm:t>
    </dgm:pt>
    <dgm:pt modelId="{E78FE28C-13D2-4C03-9726-42C0CF34F63B}" type="parTrans" cxnId="{9D78328A-2756-4993-A4EE-008667E20A72}">
      <dgm:prSet/>
      <dgm:spPr/>
      <dgm:t>
        <a:bodyPr/>
        <a:lstStyle/>
        <a:p>
          <a:endParaRPr lang="en-US" sz="1600"/>
        </a:p>
      </dgm:t>
    </dgm:pt>
    <dgm:pt modelId="{E1EB5FED-258F-47E2-8D50-BB445EC76C7D}" type="sibTrans" cxnId="{9D78328A-2756-4993-A4EE-008667E20A72}">
      <dgm:prSet phldrT="6" phldr="0" custT="1"/>
      <dgm:spPr/>
      <dgm:t>
        <a:bodyPr/>
        <a:lstStyle/>
        <a:p>
          <a:r>
            <a:rPr lang="en-US" sz="1600"/>
            <a:t>6</a:t>
          </a:r>
        </a:p>
      </dgm:t>
    </dgm:pt>
    <dgm:pt modelId="{029DD5D3-220E-48A3-B632-B5A3323A9C3B}">
      <dgm:prSet custT="1"/>
      <dgm:spPr/>
      <dgm:t>
        <a:bodyPr/>
        <a:lstStyle/>
        <a:p>
          <a:pPr>
            <a:buFont typeface="Symbol" panose="05050102010706020507" pitchFamily="18" charset="2"/>
            <a:buChar char=""/>
          </a:pPr>
          <a:r>
            <a:rPr lang="sk-SK" sz="1600" dirty="0"/>
            <a:t>výber z rôznych alternatív spoluúčastí, </a:t>
          </a:r>
          <a:r>
            <a:rPr lang="sk-SK" sz="1600" b="1" dirty="0"/>
            <a:t>aj bez % spoluúčasti </a:t>
          </a:r>
        </a:p>
      </dgm:t>
    </dgm:pt>
    <dgm:pt modelId="{55520392-D152-4B77-A63D-0389A67A540F}" type="parTrans" cxnId="{584FB342-7E54-4EF5-ADE3-AF5498CDE860}">
      <dgm:prSet/>
      <dgm:spPr/>
      <dgm:t>
        <a:bodyPr/>
        <a:lstStyle/>
        <a:p>
          <a:endParaRPr lang="sk-SK" sz="1600"/>
        </a:p>
      </dgm:t>
    </dgm:pt>
    <dgm:pt modelId="{F3BBFD56-53DE-4A77-A9A1-12E4B7A270D6}" type="sibTrans" cxnId="{584FB342-7E54-4EF5-ADE3-AF5498CDE860}">
      <dgm:prSet phldrT="4" phldr="0" custT="1"/>
      <dgm:spPr/>
      <dgm:t>
        <a:bodyPr/>
        <a:lstStyle/>
        <a:p>
          <a:r>
            <a:rPr lang="sk-SK" sz="1600"/>
            <a:t>4</a:t>
          </a:r>
        </a:p>
      </dgm:t>
    </dgm:pt>
    <dgm:pt modelId="{6B0F3C88-BA52-4614-B173-DAD4046883C4}">
      <dgm:prSet custT="1"/>
      <dgm:spPr/>
      <dgm:t>
        <a:bodyPr/>
        <a:lstStyle/>
        <a:p>
          <a:r>
            <a:rPr lang="en-US" sz="1400" dirty="0" err="1"/>
            <a:t>sadzby</a:t>
          </a:r>
          <a:r>
            <a:rPr lang="en-US" sz="1400" dirty="0"/>
            <a:t> </a:t>
          </a:r>
          <a:r>
            <a:rPr lang="en-US" sz="1400" dirty="0" err="1"/>
            <a:t>nastavené</a:t>
          </a:r>
          <a:r>
            <a:rPr lang="en-US" sz="1400" dirty="0"/>
            <a:t> </a:t>
          </a:r>
          <a:r>
            <a:rPr lang="en-US" sz="1400" dirty="0" err="1"/>
            <a:t>na</a:t>
          </a:r>
          <a:r>
            <a:rPr lang="en-US" sz="1400" dirty="0"/>
            <a:t> </a:t>
          </a:r>
          <a:r>
            <a:rPr lang="en-US" sz="1400" dirty="0" err="1"/>
            <a:t>nelimitovú</a:t>
          </a:r>
          <a:r>
            <a:rPr lang="en-US" sz="1400" dirty="0"/>
            <a:t> </a:t>
          </a:r>
          <a:r>
            <a:rPr lang="en-US" sz="1400" dirty="0" err="1"/>
            <a:t>zodpovednosť</a:t>
          </a:r>
          <a:endParaRPr lang="en-US" sz="1400" dirty="0"/>
        </a:p>
      </dgm:t>
    </dgm:pt>
    <dgm:pt modelId="{4DC27215-FEDE-47AA-A15E-A7BCA36734FD}" type="parTrans" cxnId="{721794A4-4305-4223-ACF3-B5A05EA3DAAD}">
      <dgm:prSet/>
      <dgm:spPr/>
      <dgm:t>
        <a:bodyPr/>
        <a:lstStyle/>
        <a:p>
          <a:endParaRPr lang="sk-SK"/>
        </a:p>
      </dgm:t>
    </dgm:pt>
    <dgm:pt modelId="{F39CB511-170D-48D7-85A5-B8872B5AB311}" type="sibTrans" cxnId="{721794A4-4305-4223-ACF3-B5A05EA3DAAD}">
      <dgm:prSet phldrT="2" phldr="0"/>
      <dgm:spPr/>
      <dgm:t>
        <a:bodyPr/>
        <a:lstStyle/>
        <a:p>
          <a:r>
            <a:rPr lang="sk-SK"/>
            <a:t>2</a:t>
          </a:r>
        </a:p>
      </dgm:t>
    </dgm:pt>
    <dgm:pt modelId="{3D2F1D3A-9DEA-4AE2-ADDE-12827B1D7B54}">
      <dgm:prSet custT="1"/>
      <dgm:spPr/>
      <dgm:t>
        <a:bodyPr/>
        <a:lstStyle/>
        <a:p>
          <a:pPr algn="ctr"/>
          <a:r>
            <a:rPr lang="sk-SK" sz="1600" dirty="0"/>
            <a:t>možnosť udelenia obchodnej zľavy do výšky 20%,</a:t>
          </a:r>
          <a:endParaRPr lang="en-US" sz="1600" dirty="0"/>
        </a:p>
      </dgm:t>
    </dgm:pt>
    <dgm:pt modelId="{B760490B-F970-4991-9BED-81D54839ED90}" type="parTrans" cxnId="{4B3F3134-A5FC-44D2-8AFE-B7898F3CFF3E}">
      <dgm:prSet/>
      <dgm:spPr/>
      <dgm:t>
        <a:bodyPr/>
        <a:lstStyle/>
        <a:p>
          <a:endParaRPr lang="sk-SK"/>
        </a:p>
      </dgm:t>
    </dgm:pt>
    <dgm:pt modelId="{4806EF2F-EAB6-48FF-AB16-56180914F6D6}" type="sibTrans" cxnId="{4B3F3134-A5FC-44D2-8AFE-B7898F3CFF3E}">
      <dgm:prSet phldrT="1" phldr="0"/>
      <dgm:spPr/>
      <dgm:t>
        <a:bodyPr/>
        <a:lstStyle/>
        <a:p>
          <a:r>
            <a:rPr lang="sk-SK"/>
            <a:t>1</a:t>
          </a:r>
        </a:p>
      </dgm:t>
    </dgm:pt>
    <dgm:pt modelId="{4740685D-5B16-466B-839A-4057BF84F6ED}">
      <dgm:prSet/>
      <dgm:spPr/>
      <dgm:t>
        <a:bodyPr/>
        <a:lstStyle/>
        <a:p>
          <a:r>
            <a:rPr lang="en-US" dirty="0" err="1"/>
            <a:t>zachraňovacie</a:t>
          </a:r>
          <a:r>
            <a:rPr lang="en-US" dirty="0"/>
            <a:t> </a:t>
          </a:r>
          <a:r>
            <a:rPr lang="en-US" dirty="0" err="1"/>
            <a:t>náklady</a:t>
          </a:r>
          <a:r>
            <a:rPr lang="sk-SK" dirty="0"/>
            <a:t>, </a:t>
          </a:r>
          <a:r>
            <a:rPr lang="en-US" dirty="0"/>
            <a:t> </a:t>
          </a:r>
          <a:r>
            <a:rPr lang="en-US" dirty="0" err="1"/>
            <a:t>náklad</a:t>
          </a:r>
          <a:r>
            <a:rPr lang="sk-SK" dirty="0"/>
            <a:t>y</a:t>
          </a:r>
          <a:r>
            <a:rPr lang="en-US" dirty="0"/>
            <a:t> </a:t>
          </a:r>
          <a:r>
            <a:rPr lang="en-US" dirty="0" err="1"/>
            <a:t>havarijného</a:t>
          </a:r>
          <a:r>
            <a:rPr lang="en-US" dirty="0"/>
            <a:t> </a:t>
          </a:r>
          <a:r>
            <a:rPr lang="en-US" dirty="0" err="1"/>
            <a:t>komisára</a:t>
          </a:r>
          <a:r>
            <a:rPr lang="en-US" dirty="0"/>
            <a:t> a</a:t>
          </a:r>
          <a:r>
            <a:rPr lang="sk-SK" dirty="0"/>
            <a:t> </a:t>
          </a:r>
          <a:r>
            <a:rPr lang="en-US" dirty="0" err="1"/>
            <a:t>odpratávac</a:t>
          </a:r>
          <a:r>
            <a:rPr lang="sk-SK" dirty="0" err="1"/>
            <a:t>ie</a:t>
          </a:r>
          <a:r>
            <a:rPr lang="en-US" dirty="0"/>
            <a:t> </a:t>
          </a:r>
          <a:r>
            <a:rPr lang="en-US" dirty="0" err="1"/>
            <a:t>nákla</a:t>
          </a:r>
          <a:r>
            <a:rPr lang="sk-SK" dirty="0" err="1"/>
            <a:t>dy</a:t>
          </a:r>
          <a:r>
            <a:rPr lang="en-US" dirty="0"/>
            <a:t> do </a:t>
          </a:r>
          <a:r>
            <a:rPr lang="en-US" dirty="0" err="1"/>
            <a:t>výšky</a:t>
          </a:r>
          <a:r>
            <a:rPr lang="en-US" dirty="0"/>
            <a:t> </a:t>
          </a:r>
          <a:r>
            <a:rPr lang="en-US" dirty="0" err="1"/>
            <a:t>hodnoty</a:t>
          </a:r>
          <a:r>
            <a:rPr lang="en-US" dirty="0"/>
            <a:t> </a:t>
          </a:r>
          <a:r>
            <a:rPr lang="en-US" dirty="0" err="1"/>
            <a:t>zásielky</a:t>
          </a:r>
          <a:endParaRPr lang="en-US" dirty="0"/>
        </a:p>
      </dgm:t>
    </dgm:pt>
    <dgm:pt modelId="{AEA1B266-C021-4587-90DC-35A6DDB7F30B}" type="parTrans" cxnId="{39747FA9-F91C-4E01-98CF-71F9521A952F}">
      <dgm:prSet/>
      <dgm:spPr/>
      <dgm:t>
        <a:bodyPr/>
        <a:lstStyle/>
        <a:p>
          <a:endParaRPr lang="sk-SK"/>
        </a:p>
      </dgm:t>
    </dgm:pt>
    <dgm:pt modelId="{0E316C7A-743E-4E1F-8373-434C7CE92056}" type="sibTrans" cxnId="{39747FA9-F91C-4E01-98CF-71F9521A952F}">
      <dgm:prSet phldrT="7" phldr="0"/>
      <dgm:spPr/>
      <dgm:t>
        <a:bodyPr/>
        <a:lstStyle/>
        <a:p>
          <a:r>
            <a:rPr lang="sk-SK"/>
            <a:t>7</a:t>
          </a:r>
        </a:p>
      </dgm:t>
    </dgm:pt>
    <dgm:pt modelId="{2371EDD7-8298-4A05-A847-E39ACBF56192}" type="pres">
      <dgm:prSet presAssocID="{AD70FBFF-80C3-4DD1-BE20-9EE3EED9D6B2}" presName="linearFlow" presStyleCnt="0">
        <dgm:presLayoutVars>
          <dgm:dir/>
          <dgm:animLvl val="lvl"/>
          <dgm:resizeHandles val="exact"/>
        </dgm:presLayoutVars>
      </dgm:prSet>
      <dgm:spPr/>
    </dgm:pt>
    <dgm:pt modelId="{302BDC97-C217-490F-A25C-09CEC396E5BC}" type="pres">
      <dgm:prSet presAssocID="{3D2F1D3A-9DEA-4AE2-ADDE-12827B1D7B54}" presName="compositeNode" presStyleCnt="0"/>
      <dgm:spPr/>
    </dgm:pt>
    <dgm:pt modelId="{6D201167-6497-4046-BB84-E6BD58E2DEB1}" type="pres">
      <dgm:prSet presAssocID="{3D2F1D3A-9DEA-4AE2-ADDE-12827B1D7B54}" presName="parTx" presStyleLbl="node1" presStyleIdx="0" presStyleCnt="0">
        <dgm:presLayoutVars>
          <dgm:chMax val="0"/>
          <dgm:chPref val="0"/>
          <dgm:bulletEnabled val="1"/>
        </dgm:presLayoutVars>
      </dgm:prSet>
      <dgm:spPr/>
    </dgm:pt>
    <dgm:pt modelId="{4D31AF52-9C42-4423-94DB-C92929075B0E}" type="pres">
      <dgm:prSet presAssocID="{3D2F1D3A-9DEA-4AE2-ADDE-12827B1D7B54}" presName="parSh" presStyleCnt="0"/>
      <dgm:spPr/>
    </dgm:pt>
    <dgm:pt modelId="{2F985594-D15E-4DF1-AE73-BCA0DF9364AE}" type="pres">
      <dgm:prSet presAssocID="{3D2F1D3A-9DEA-4AE2-ADDE-12827B1D7B54}" presName="lineNode" presStyleLbl="alignAccFollowNode1" presStyleIdx="0" presStyleCnt="21"/>
      <dgm:spPr/>
    </dgm:pt>
    <dgm:pt modelId="{6563BA6F-7476-49E2-8569-AED08255CCDC}" type="pres">
      <dgm:prSet presAssocID="{3D2F1D3A-9DEA-4AE2-ADDE-12827B1D7B54}" presName="lineArrowNode" presStyleLbl="alignAccFollowNode1" presStyleIdx="1" presStyleCnt="21"/>
      <dgm:spPr/>
    </dgm:pt>
    <dgm:pt modelId="{15BFB56C-16F0-4090-B1B3-34340FA7B3CC}" type="pres">
      <dgm:prSet presAssocID="{4806EF2F-EAB6-48FF-AB16-56180914F6D6}" presName="sibTransNodeCircle" presStyleLbl="alignNode1" presStyleIdx="0" presStyleCnt="7">
        <dgm:presLayoutVars>
          <dgm:chMax val="0"/>
          <dgm:bulletEnabled/>
        </dgm:presLayoutVars>
      </dgm:prSet>
      <dgm:spPr/>
    </dgm:pt>
    <dgm:pt modelId="{B987BADC-AF6C-4D4D-95D4-FC2642A97ED5}" type="pres">
      <dgm:prSet presAssocID="{4806EF2F-EAB6-48FF-AB16-56180914F6D6}" presName="spacerBetweenCircleAndCallout" presStyleCnt="0">
        <dgm:presLayoutVars/>
      </dgm:prSet>
      <dgm:spPr/>
    </dgm:pt>
    <dgm:pt modelId="{9B0026E2-9B78-4B96-8D54-32C3086069BD}" type="pres">
      <dgm:prSet presAssocID="{3D2F1D3A-9DEA-4AE2-ADDE-12827B1D7B54}" presName="nodeText" presStyleLbl="alignAccFollowNode1" presStyleIdx="2" presStyleCnt="21">
        <dgm:presLayoutVars>
          <dgm:bulletEnabled val="1"/>
        </dgm:presLayoutVars>
      </dgm:prSet>
      <dgm:spPr/>
    </dgm:pt>
    <dgm:pt modelId="{B0F8B938-60CE-4B79-AF83-464E6C06ACC1}" type="pres">
      <dgm:prSet presAssocID="{4806EF2F-EAB6-48FF-AB16-56180914F6D6}" presName="sibTransComposite" presStyleCnt="0"/>
      <dgm:spPr/>
    </dgm:pt>
    <dgm:pt modelId="{39C28CE9-514A-42C8-B257-FA231468AFFA}" type="pres">
      <dgm:prSet presAssocID="{6B0F3C88-BA52-4614-B173-DAD4046883C4}" presName="compositeNode" presStyleCnt="0"/>
      <dgm:spPr/>
    </dgm:pt>
    <dgm:pt modelId="{D034BD0F-9968-4417-A049-3C0CB3E21389}" type="pres">
      <dgm:prSet presAssocID="{6B0F3C88-BA52-4614-B173-DAD4046883C4}" presName="parTx" presStyleLbl="node1" presStyleIdx="0" presStyleCnt="0">
        <dgm:presLayoutVars>
          <dgm:chMax val="0"/>
          <dgm:chPref val="0"/>
          <dgm:bulletEnabled val="1"/>
        </dgm:presLayoutVars>
      </dgm:prSet>
      <dgm:spPr/>
    </dgm:pt>
    <dgm:pt modelId="{DC4DDE41-EB0A-43EA-AC47-427AC0DB09CF}" type="pres">
      <dgm:prSet presAssocID="{6B0F3C88-BA52-4614-B173-DAD4046883C4}" presName="parSh" presStyleCnt="0"/>
      <dgm:spPr/>
    </dgm:pt>
    <dgm:pt modelId="{2D12FD52-83AE-473C-9287-731EC96257CE}" type="pres">
      <dgm:prSet presAssocID="{6B0F3C88-BA52-4614-B173-DAD4046883C4}" presName="lineNode" presStyleLbl="alignAccFollowNode1" presStyleIdx="3" presStyleCnt="21"/>
      <dgm:spPr/>
    </dgm:pt>
    <dgm:pt modelId="{B2FA6C3C-2871-4388-9F32-95A75CAC7738}" type="pres">
      <dgm:prSet presAssocID="{6B0F3C88-BA52-4614-B173-DAD4046883C4}" presName="lineArrowNode" presStyleLbl="alignAccFollowNode1" presStyleIdx="4" presStyleCnt="21"/>
      <dgm:spPr/>
    </dgm:pt>
    <dgm:pt modelId="{887E837B-03AB-485E-919C-B027FBDEC833}" type="pres">
      <dgm:prSet presAssocID="{F39CB511-170D-48D7-85A5-B8872B5AB311}" presName="sibTransNodeCircle" presStyleLbl="alignNode1" presStyleIdx="1" presStyleCnt="7">
        <dgm:presLayoutVars>
          <dgm:chMax val="0"/>
          <dgm:bulletEnabled/>
        </dgm:presLayoutVars>
      </dgm:prSet>
      <dgm:spPr/>
    </dgm:pt>
    <dgm:pt modelId="{68C95718-9093-48A1-9793-3CE8429CF15F}" type="pres">
      <dgm:prSet presAssocID="{F39CB511-170D-48D7-85A5-B8872B5AB311}" presName="spacerBetweenCircleAndCallout" presStyleCnt="0">
        <dgm:presLayoutVars/>
      </dgm:prSet>
      <dgm:spPr/>
    </dgm:pt>
    <dgm:pt modelId="{4FA8F45E-9B5F-461D-B483-E3D9BA9D1509}" type="pres">
      <dgm:prSet presAssocID="{6B0F3C88-BA52-4614-B173-DAD4046883C4}" presName="nodeText" presStyleLbl="alignAccFollowNode1" presStyleIdx="5" presStyleCnt="21">
        <dgm:presLayoutVars>
          <dgm:bulletEnabled val="1"/>
        </dgm:presLayoutVars>
      </dgm:prSet>
      <dgm:spPr/>
    </dgm:pt>
    <dgm:pt modelId="{6B0750E3-75CB-4FEF-B718-5BA85A49A45E}" type="pres">
      <dgm:prSet presAssocID="{F39CB511-170D-48D7-85A5-B8872B5AB311}" presName="sibTransComposite" presStyleCnt="0"/>
      <dgm:spPr/>
    </dgm:pt>
    <dgm:pt modelId="{33898E4F-2799-47A6-8702-219E54269FCE}" type="pres">
      <dgm:prSet presAssocID="{CB9940DF-C013-485F-9670-5A92A62D4881}" presName="compositeNode" presStyleCnt="0"/>
      <dgm:spPr/>
    </dgm:pt>
    <dgm:pt modelId="{F8B646CB-851D-437E-BB7C-0340C421B637}" type="pres">
      <dgm:prSet presAssocID="{CB9940DF-C013-485F-9670-5A92A62D4881}" presName="parTx" presStyleLbl="node1" presStyleIdx="0" presStyleCnt="0">
        <dgm:presLayoutVars>
          <dgm:chMax val="0"/>
          <dgm:chPref val="0"/>
          <dgm:bulletEnabled val="1"/>
        </dgm:presLayoutVars>
      </dgm:prSet>
      <dgm:spPr/>
    </dgm:pt>
    <dgm:pt modelId="{D16E79B0-475B-4068-8935-AA3F33BA97D8}" type="pres">
      <dgm:prSet presAssocID="{CB9940DF-C013-485F-9670-5A92A62D4881}" presName="parSh" presStyleCnt="0"/>
      <dgm:spPr/>
    </dgm:pt>
    <dgm:pt modelId="{CE50B1BA-2EAC-4BB3-A295-8DEAC5CCBB31}" type="pres">
      <dgm:prSet presAssocID="{CB9940DF-C013-485F-9670-5A92A62D4881}" presName="lineNode" presStyleLbl="alignAccFollowNode1" presStyleIdx="6" presStyleCnt="21"/>
      <dgm:spPr/>
    </dgm:pt>
    <dgm:pt modelId="{70606046-DBF8-4110-92AC-93CDD361B40F}" type="pres">
      <dgm:prSet presAssocID="{CB9940DF-C013-485F-9670-5A92A62D4881}" presName="lineArrowNode" presStyleLbl="alignAccFollowNode1" presStyleIdx="7" presStyleCnt="21"/>
      <dgm:spPr/>
    </dgm:pt>
    <dgm:pt modelId="{ED6D35DE-262D-4BC1-9A8F-F2EC421C45D8}" type="pres">
      <dgm:prSet presAssocID="{58AF0372-5779-4345-9BC8-1521B2E3A896}" presName="sibTransNodeCircle" presStyleLbl="alignNode1" presStyleIdx="2" presStyleCnt="7">
        <dgm:presLayoutVars>
          <dgm:chMax val="0"/>
          <dgm:bulletEnabled/>
        </dgm:presLayoutVars>
      </dgm:prSet>
      <dgm:spPr/>
    </dgm:pt>
    <dgm:pt modelId="{738CC86C-D7B0-4EF0-8A0A-18CD5D8DB8A4}" type="pres">
      <dgm:prSet presAssocID="{58AF0372-5779-4345-9BC8-1521B2E3A896}" presName="spacerBetweenCircleAndCallout" presStyleCnt="0">
        <dgm:presLayoutVars/>
      </dgm:prSet>
      <dgm:spPr/>
    </dgm:pt>
    <dgm:pt modelId="{854937F2-FCEF-42F5-847B-B0B1C97960AD}" type="pres">
      <dgm:prSet presAssocID="{CB9940DF-C013-485F-9670-5A92A62D4881}" presName="nodeText" presStyleLbl="alignAccFollowNode1" presStyleIdx="8" presStyleCnt="21">
        <dgm:presLayoutVars>
          <dgm:bulletEnabled val="1"/>
        </dgm:presLayoutVars>
      </dgm:prSet>
      <dgm:spPr/>
    </dgm:pt>
    <dgm:pt modelId="{F39F9B56-6FEA-4CD4-8A35-516CC06BB0A9}" type="pres">
      <dgm:prSet presAssocID="{58AF0372-5779-4345-9BC8-1521B2E3A896}" presName="sibTransComposite" presStyleCnt="0"/>
      <dgm:spPr/>
    </dgm:pt>
    <dgm:pt modelId="{72F178B9-2053-41C1-8D9A-BD0790E2D18C}" type="pres">
      <dgm:prSet presAssocID="{029DD5D3-220E-48A3-B632-B5A3323A9C3B}" presName="compositeNode" presStyleCnt="0"/>
      <dgm:spPr/>
    </dgm:pt>
    <dgm:pt modelId="{752E20C0-995F-44B6-AAE0-7219DCFA60C4}" type="pres">
      <dgm:prSet presAssocID="{029DD5D3-220E-48A3-B632-B5A3323A9C3B}" presName="parTx" presStyleLbl="node1" presStyleIdx="0" presStyleCnt="0">
        <dgm:presLayoutVars>
          <dgm:chMax val="0"/>
          <dgm:chPref val="0"/>
          <dgm:bulletEnabled val="1"/>
        </dgm:presLayoutVars>
      </dgm:prSet>
      <dgm:spPr/>
    </dgm:pt>
    <dgm:pt modelId="{0103DFD3-F537-41DF-A103-7E1FFB631F32}" type="pres">
      <dgm:prSet presAssocID="{029DD5D3-220E-48A3-B632-B5A3323A9C3B}" presName="parSh" presStyleCnt="0"/>
      <dgm:spPr/>
    </dgm:pt>
    <dgm:pt modelId="{CF83C007-605D-4878-98BD-0BF06FB8E85A}" type="pres">
      <dgm:prSet presAssocID="{029DD5D3-220E-48A3-B632-B5A3323A9C3B}" presName="lineNode" presStyleLbl="alignAccFollowNode1" presStyleIdx="9" presStyleCnt="21"/>
      <dgm:spPr/>
    </dgm:pt>
    <dgm:pt modelId="{B3E478DB-390F-4044-9021-4AB19BD69577}" type="pres">
      <dgm:prSet presAssocID="{029DD5D3-220E-48A3-B632-B5A3323A9C3B}" presName="lineArrowNode" presStyleLbl="alignAccFollowNode1" presStyleIdx="10" presStyleCnt="21"/>
      <dgm:spPr/>
    </dgm:pt>
    <dgm:pt modelId="{CFDEBEF1-44B5-49B9-B114-F2550889586B}" type="pres">
      <dgm:prSet presAssocID="{F3BBFD56-53DE-4A77-A9A1-12E4B7A270D6}" presName="sibTransNodeCircle" presStyleLbl="alignNode1" presStyleIdx="3" presStyleCnt="7">
        <dgm:presLayoutVars>
          <dgm:chMax val="0"/>
          <dgm:bulletEnabled/>
        </dgm:presLayoutVars>
      </dgm:prSet>
      <dgm:spPr/>
    </dgm:pt>
    <dgm:pt modelId="{FED301D2-ACDB-41FC-973F-FAB7B4AFBACF}" type="pres">
      <dgm:prSet presAssocID="{F3BBFD56-53DE-4A77-A9A1-12E4B7A270D6}" presName="spacerBetweenCircleAndCallout" presStyleCnt="0">
        <dgm:presLayoutVars/>
      </dgm:prSet>
      <dgm:spPr/>
    </dgm:pt>
    <dgm:pt modelId="{7C8F2B7A-DE5D-4BDF-B993-C709EBD165D3}" type="pres">
      <dgm:prSet presAssocID="{029DD5D3-220E-48A3-B632-B5A3323A9C3B}" presName="nodeText" presStyleLbl="alignAccFollowNode1" presStyleIdx="11" presStyleCnt="21">
        <dgm:presLayoutVars>
          <dgm:bulletEnabled val="1"/>
        </dgm:presLayoutVars>
      </dgm:prSet>
      <dgm:spPr/>
    </dgm:pt>
    <dgm:pt modelId="{A18356F9-2CBF-4256-919E-793D5FCA31B1}" type="pres">
      <dgm:prSet presAssocID="{F3BBFD56-53DE-4A77-A9A1-12E4B7A270D6}" presName="sibTransComposite" presStyleCnt="0"/>
      <dgm:spPr/>
    </dgm:pt>
    <dgm:pt modelId="{3861C46F-ED8E-4AB6-8EDD-993B19C0609A}" type="pres">
      <dgm:prSet presAssocID="{276ED3BC-9966-4C9E-8C79-77E5DC8350E3}" presName="compositeNode" presStyleCnt="0"/>
      <dgm:spPr/>
    </dgm:pt>
    <dgm:pt modelId="{E2B00242-C112-4BB6-8DD4-7BE50B5E22EB}" type="pres">
      <dgm:prSet presAssocID="{276ED3BC-9966-4C9E-8C79-77E5DC8350E3}" presName="parTx" presStyleLbl="node1" presStyleIdx="0" presStyleCnt="0">
        <dgm:presLayoutVars>
          <dgm:chMax val="0"/>
          <dgm:chPref val="0"/>
          <dgm:bulletEnabled val="1"/>
        </dgm:presLayoutVars>
      </dgm:prSet>
      <dgm:spPr/>
    </dgm:pt>
    <dgm:pt modelId="{C4F4F97C-6836-4EB8-8BF9-B001AEB96184}" type="pres">
      <dgm:prSet presAssocID="{276ED3BC-9966-4C9E-8C79-77E5DC8350E3}" presName="parSh" presStyleCnt="0"/>
      <dgm:spPr/>
    </dgm:pt>
    <dgm:pt modelId="{07974FB6-27E4-44CC-9E96-EB478DE9D42A}" type="pres">
      <dgm:prSet presAssocID="{276ED3BC-9966-4C9E-8C79-77E5DC8350E3}" presName="lineNode" presStyleLbl="alignAccFollowNode1" presStyleIdx="12" presStyleCnt="21"/>
      <dgm:spPr/>
    </dgm:pt>
    <dgm:pt modelId="{C0B6CFFD-8B33-45DA-B351-2F688CA18903}" type="pres">
      <dgm:prSet presAssocID="{276ED3BC-9966-4C9E-8C79-77E5DC8350E3}" presName="lineArrowNode" presStyleLbl="alignAccFollowNode1" presStyleIdx="13" presStyleCnt="21"/>
      <dgm:spPr/>
    </dgm:pt>
    <dgm:pt modelId="{CE76840E-9948-41A4-9378-6887710554F4}" type="pres">
      <dgm:prSet presAssocID="{D3F579E9-13E3-4B61-B0D7-74D03498A26B}" presName="sibTransNodeCircle" presStyleLbl="alignNode1" presStyleIdx="4" presStyleCnt="7">
        <dgm:presLayoutVars>
          <dgm:chMax val="0"/>
          <dgm:bulletEnabled/>
        </dgm:presLayoutVars>
      </dgm:prSet>
      <dgm:spPr/>
    </dgm:pt>
    <dgm:pt modelId="{AC674894-28FB-4D9F-BC56-AE87FF63D19E}" type="pres">
      <dgm:prSet presAssocID="{D3F579E9-13E3-4B61-B0D7-74D03498A26B}" presName="spacerBetweenCircleAndCallout" presStyleCnt="0">
        <dgm:presLayoutVars/>
      </dgm:prSet>
      <dgm:spPr/>
    </dgm:pt>
    <dgm:pt modelId="{56AA0285-A984-46A4-BE37-AEAF3A7AFC54}" type="pres">
      <dgm:prSet presAssocID="{276ED3BC-9966-4C9E-8C79-77E5DC8350E3}" presName="nodeText" presStyleLbl="alignAccFollowNode1" presStyleIdx="14" presStyleCnt="21">
        <dgm:presLayoutVars>
          <dgm:bulletEnabled val="1"/>
        </dgm:presLayoutVars>
      </dgm:prSet>
      <dgm:spPr/>
    </dgm:pt>
    <dgm:pt modelId="{07F7E10F-BCFD-464E-B521-55ED5A4BDA91}" type="pres">
      <dgm:prSet presAssocID="{D3F579E9-13E3-4B61-B0D7-74D03498A26B}" presName="sibTransComposite" presStyleCnt="0"/>
      <dgm:spPr/>
    </dgm:pt>
    <dgm:pt modelId="{7749FEE1-FB5D-4575-9A62-ABBEAD372463}" type="pres">
      <dgm:prSet presAssocID="{BA33E438-2370-447F-92E9-51B4F73A588E}" presName="compositeNode" presStyleCnt="0"/>
      <dgm:spPr/>
    </dgm:pt>
    <dgm:pt modelId="{38357072-9FEE-4331-A65A-5E258E969374}" type="pres">
      <dgm:prSet presAssocID="{BA33E438-2370-447F-92E9-51B4F73A588E}" presName="parTx" presStyleLbl="node1" presStyleIdx="0" presStyleCnt="0">
        <dgm:presLayoutVars>
          <dgm:chMax val="0"/>
          <dgm:chPref val="0"/>
          <dgm:bulletEnabled val="1"/>
        </dgm:presLayoutVars>
      </dgm:prSet>
      <dgm:spPr/>
    </dgm:pt>
    <dgm:pt modelId="{8B19AADC-F50A-433D-AE04-2E0F43161D7C}" type="pres">
      <dgm:prSet presAssocID="{BA33E438-2370-447F-92E9-51B4F73A588E}" presName="parSh" presStyleCnt="0"/>
      <dgm:spPr/>
    </dgm:pt>
    <dgm:pt modelId="{2844B13F-2860-43BC-82EE-86FC7F35AE22}" type="pres">
      <dgm:prSet presAssocID="{BA33E438-2370-447F-92E9-51B4F73A588E}" presName="lineNode" presStyleLbl="alignAccFollowNode1" presStyleIdx="15" presStyleCnt="21"/>
      <dgm:spPr/>
    </dgm:pt>
    <dgm:pt modelId="{FC2E1C51-5A4E-4B8E-ACEE-E62D4CC3DA54}" type="pres">
      <dgm:prSet presAssocID="{BA33E438-2370-447F-92E9-51B4F73A588E}" presName="lineArrowNode" presStyleLbl="alignAccFollowNode1" presStyleIdx="16" presStyleCnt="21"/>
      <dgm:spPr/>
    </dgm:pt>
    <dgm:pt modelId="{83022117-B630-4173-9360-C33880B347F3}" type="pres">
      <dgm:prSet presAssocID="{E1EB5FED-258F-47E2-8D50-BB445EC76C7D}" presName="sibTransNodeCircle" presStyleLbl="alignNode1" presStyleIdx="5" presStyleCnt="7">
        <dgm:presLayoutVars>
          <dgm:chMax val="0"/>
          <dgm:bulletEnabled/>
        </dgm:presLayoutVars>
      </dgm:prSet>
      <dgm:spPr/>
    </dgm:pt>
    <dgm:pt modelId="{D4D3F4EB-B557-47C0-B03E-27581B2C709C}" type="pres">
      <dgm:prSet presAssocID="{E1EB5FED-258F-47E2-8D50-BB445EC76C7D}" presName="spacerBetweenCircleAndCallout" presStyleCnt="0">
        <dgm:presLayoutVars/>
      </dgm:prSet>
      <dgm:spPr/>
    </dgm:pt>
    <dgm:pt modelId="{0F71E8D7-7220-4097-A665-B33B6B0F4961}" type="pres">
      <dgm:prSet presAssocID="{BA33E438-2370-447F-92E9-51B4F73A588E}" presName="nodeText" presStyleLbl="alignAccFollowNode1" presStyleIdx="17" presStyleCnt="21" custScaleY="100000">
        <dgm:presLayoutVars>
          <dgm:bulletEnabled val="1"/>
        </dgm:presLayoutVars>
      </dgm:prSet>
      <dgm:spPr/>
    </dgm:pt>
    <dgm:pt modelId="{F4B294C9-8898-4623-ADC3-94345A89E283}" type="pres">
      <dgm:prSet presAssocID="{E1EB5FED-258F-47E2-8D50-BB445EC76C7D}" presName="sibTransComposite" presStyleCnt="0"/>
      <dgm:spPr/>
    </dgm:pt>
    <dgm:pt modelId="{9BA74CE4-05AF-4506-A61A-41A7347755C4}" type="pres">
      <dgm:prSet presAssocID="{4740685D-5B16-466B-839A-4057BF84F6ED}" presName="compositeNode" presStyleCnt="0"/>
      <dgm:spPr/>
    </dgm:pt>
    <dgm:pt modelId="{B8D6DD4B-C055-4B7F-8384-ABF6093A36E4}" type="pres">
      <dgm:prSet presAssocID="{4740685D-5B16-466B-839A-4057BF84F6ED}" presName="parTx" presStyleLbl="node1" presStyleIdx="0" presStyleCnt="0">
        <dgm:presLayoutVars>
          <dgm:chMax val="0"/>
          <dgm:chPref val="0"/>
          <dgm:bulletEnabled val="1"/>
        </dgm:presLayoutVars>
      </dgm:prSet>
      <dgm:spPr/>
    </dgm:pt>
    <dgm:pt modelId="{8D4C1AC5-3382-4294-892B-BF92318C5560}" type="pres">
      <dgm:prSet presAssocID="{4740685D-5B16-466B-839A-4057BF84F6ED}" presName="parSh" presStyleCnt="0"/>
      <dgm:spPr/>
    </dgm:pt>
    <dgm:pt modelId="{B3DA0323-98E9-42C7-83B6-E513DD9C6174}" type="pres">
      <dgm:prSet presAssocID="{4740685D-5B16-466B-839A-4057BF84F6ED}" presName="lineNode" presStyleLbl="alignAccFollowNode1" presStyleIdx="18" presStyleCnt="21"/>
      <dgm:spPr/>
    </dgm:pt>
    <dgm:pt modelId="{1DB96DAB-7D1C-4E96-BCD5-2844C9770DCE}" type="pres">
      <dgm:prSet presAssocID="{4740685D-5B16-466B-839A-4057BF84F6ED}" presName="lineArrowNode" presStyleLbl="alignAccFollowNode1" presStyleIdx="19" presStyleCnt="21"/>
      <dgm:spPr/>
    </dgm:pt>
    <dgm:pt modelId="{DA8DD997-403C-4401-B827-D0794DC8105F}" type="pres">
      <dgm:prSet presAssocID="{0E316C7A-743E-4E1F-8373-434C7CE92056}" presName="sibTransNodeCircle" presStyleLbl="alignNode1" presStyleIdx="6" presStyleCnt="7">
        <dgm:presLayoutVars>
          <dgm:chMax val="0"/>
          <dgm:bulletEnabled/>
        </dgm:presLayoutVars>
      </dgm:prSet>
      <dgm:spPr/>
    </dgm:pt>
    <dgm:pt modelId="{644B9001-D787-4AB7-8AB2-AE410283B886}" type="pres">
      <dgm:prSet presAssocID="{0E316C7A-743E-4E1F-8373-434C7CE92056}" presName="spacerBetweenCircleAndCallout" presStyleCnt="0">
        <dgm:presLayoutVars/>
      </dgm:prSet>
      <dgm:spPr/>
    </dgm:pt>
    <dgm:pt modelId="{EB0D0631-AC67-4C82-B371-0FA028DC3DB0}" type="pres">
      <dgm:prSet presAssocID="{4740685D-5B16-466B-839A-4057BF84F6ED}" presName="nodeText" presStyleLbl="alignAccFollowNode1" presStyleIdx="20" presStyleCnt="21">
        <dgm:presLayoutVars>
          <dgm:bulletEnabled val="1"/>
        </dgm:presLayoutVars>
      </dgm:prSet>
      <dgm:spPr/>
    </dgm:pt>
  </dgm:ptLst>
  <dgm:cxnLst>
    <dgm:cxn modelId="{C3BEC327-B592-4FF1-92CD-17C26444FA3D}" type="presOf" srcId="{E1EB5FED-258F-47E2-8D50-BB445EC76C7D}" destId="{83022117-B630-4173-9360-C33880B347F3}" srcOrd="0" destOrd="0" presId="urn:microsoft.com/office/officeart/2016/7/layout/LinearArrowProcessNumbered"/>
    <dgm:cxn modelId="{A56E8428-4F85-48B7-A1BA-47681B31ED66}" type="presOf" srcId="{D3F579E9-13E3-4B61-B0D7-74D03498A26B}" destId="{CE76840E-9948-41A4-9378-6887710554F4}" srcOrd="0" destOrd="0" presId="urn:microsoft.com/office/officeart/2016/7/layout/LinearArrowProcessNumbered"/>
    <dgm:cxn modelId="{8B39512B-78C6-41EC-AC9C-2BFFB4BCA8E4}" type="presOf" srcId="{F39CB511-170D-48D7-85A5-B8872B5AB311}" destId="{887E837B-03AB-485E-919C-B027FBDEC833}" srcOrd="0" destOrd="0" presId="urn:microsoft.com/office/officeart/2016/7/layout/LinearArrowProcessNumbered"/>
    <dgm:cxn modelId="{AFC79F2B-8393-4199-89DE-0E5834CFD4E4}" srcId="{AD70FBFF-80C3-4DD1-BE20-9EE3EED9D6B2}" destId="{276ED3BC-9966-4C9E-8C79-77E5DC8350E3}" srcOrd="4" destOrd="0" parTransId="{694B3F59-24EB-422D-AA11-69B2CBEDAE89}" sibTransId="{D3F579E9-13E3-4B61-B0D7-74D03498A26B}"/>
    <dgm:cxn modelId="{51293233-11BE-4073-B7B7-2F238B3ED0F1}" type="presOf" srcId="{029DD5D3-220E-48A3-B632-B5A3323A9C3B}" destId="{7C8F2B7A-DE5D-4BDF-B993-C709EBD165D3}" srcOrd="0" destOrd="0" presId="urn:microsoft.com/office/officeart/2016/7/layout/LinearArrowProcessNumbered"/>
    <dgm:cxn modelId="{4B3F3134-A5FC-44D2-8AFE-B7898F3CFF3E}" srcId="{AD70FBFF-80C3-4DD1-BE20-9EE3EED9D6B2}" destId="{3D2F1D3A-9DEA-4AE2-ADDE-12827B1D7B54}" srcOrd="0" destOrd="0" parTransId="{B760490B-F970-4991-9BED-81D54839ED90}" sibTransId="{4806EF2F-EAB6-48FF-AB16-56180914F6D6}"/>
    <dgm:cxn modelId="{584FB342-7E54-4EF5-ADE3-AF5498CDE860}" srcId="{AD70FBFF-80C3-4DD1-BE20-9EE3EED9D6B2}" destId="{029DD5D3-220E-48A3-B632-B5A3323A9C3B}" srcOrd="3" destOrd="0" parTransId="{55520392-D152-4B77-A63D-0389A67A540F}" sibTransId="{F3BBFD56-53DE-4A77-A9A1-12E4B7A270D6}"/>
    <dgm:cxn modelId="{37E8DC43-708D-4AF2-A974-57104F146D8E}" type="presOf" srcId="{AD70FBFF-80C3-4DD1-BE20-9EE3EED9D6B2}" destId="{2371EDD7-8298-4A05-A847-E39ACBF56192}" srcOrd="0" destOrd="0" presId="urn:microsoft.com/office/officeart/2016/7/layout/LinearArrowProcessNumbered"/>
    <dgm:cxn modelId="{BD56E051-E760-40D3-A3EA-83632E78248A}" type="presOf" srcId="{276ED3BC-9966-4C9E-8C79-77E5DC8350E3}" destId="{56AA0285-A984-46A4-BE37-AEAF3A7AFC54}" srcOrd="0" destOrd="0" presId="urn:microsoft.com/office/officeart/2016/7/layout/LinearArrowProcessNumbered"/>
    <dgm:cxn modelId="{42574455-1720-480C-A946-9ADD4A74BF90}" type="presOf" srcId="{3D2F1D3A-9DEA-4AE2-ADDE-12827B1D7B54}" destId="{9B0026E2-9B78-4B96-8D54-32C3086069BD}" srcOrd="0" destOrd="0" presId="urn:microsoft.com/office/officeart/2016/7/layout/LinearArrowProcessNumbered"/>
    <dgm:cxn modelId="{9A481782-A835-4A5C-BA18-1CCCDE19B5B3}" type="presOf" srcId="{6B0F3C88-BA52-4614-B173-DAD4046883C4}" destId="{4FA8F45E-9B5F-461D-B483-E3D9BA9D1509}" srcOrd="0" destOrd="0" presId="urn:microsoft.com/office/officeart/2016/7/layout/LinearArrowProcessNumbered"/>
    <dgm:cxn modelId="{9D78328A-2756-4993-A4EE-008667E20A72}" srcId="{AD70FBFF-80C3-4DD1-BE20-9EE3EED9D6B2}" destId="{BA33E438-2370-447F-92E9-51B4F73A588E}" srcOrd="5" destOrd="0" parTransId="{E78FE28C-13D2-4C03-9726-42C0CF34F63B}" sibTransId="{E1EB5FED-258F-47E2-8D50-BB445EC76C7D}"/>
    <dgm:cxn modelId="{6668B793-DF26-478B-A6B3-06A11828580B}" type="presOf" srcId="{58AF0372-5779-4345-9BC8-1521B2E3A896}" destId="{ED6D35DE-262D-4BC1-9A8F-F2EC421C45D8}" srcOrd="0" destOrd="0" presId="urn:microsoft.com/office/officeart/2016/7/layout/LinearArrowProcessNumbered"/>
    <dgm:cxn modelId="{AC41BF9D-A4FC-4F43-94B8-85555CF5BBF9}" type="presOf" srcId="{BA33E438-2370-447F-92E9-51B4F73A588E}" destId="{0F71E8D7-7220-4097-A665-B33B6B0F4961}" srcOrd="0" destOrd="0" presId="urn:microsoft.com/office/officeart/2016/7/layout/LinearArrowProcessNumbered"/>
    <dgm:cxn modelId="{721794A4-4305-4223-ACF3-B5A05EA3DAAD}" srcId="{AD70FBFF-80C3-4DD1-BE20-9EE3EED9D6B2}" destId="{6B0F3C88-BA52-4614-B173-DAD4046883C4}" srcOrd="1" destOrd="0" parTransId="{4DC27215-FEDE-47AA-A15E-A7BCA36734FD}" sibTransId="{F39CB511-170D-48D7-85A5-B8872B5AB311}"/>
    <dgm:cxn modelId="{39747FA9-F91C-4E01-98CF-71F9521A952F}" srcId="{AD70FBFF-80C3-4DD1-BE20-9EE3EED9D6B2}" destId="{4740685D-5B16-466B-839A-4057BF84F6ED}" srcOrd="6" destOrd="0" parTransId="{AEA1B266-C021-4587-90DC-35A6DDB7F30B}" sibTransId="{0E316C7A-743E-4E1F-8373-434C7CE92056}"/>
    <dgm:cxn modelId="{60D510B7-9F01-46B7-B4CF-2B807CB310D9}" srcId="{AD70FBFF-80C3-4DD1-BE20-9EE3EED9D6B2}" destId="{CB9940DF-C013-485F-9670-5A92A62D4881}" srcOrd="2" destOrd="0" parTransId="{3D0B9F75-62FE-4077-BD93-2FA93FCF6884}" sibTransId="{58AF0372-5779-4345-9BC8-1521B2E3A896}"/>
    <dgm:cxn modelId="{339586BF-E83B-45F2-A445-A91839867B44}" type="presOf" srcId="{CB9940DF-C013-485F-9670-5A92A62D4881}" destId="{854937F2-FCEF-42F5-847B-B0B1C97960AD}" srcOrd="0" destOrd="0" presId="urn:microsoft.com/office/officeart/2016/7/layout/LinearArrowProcessNumbered"/>
    <dgm:cxn modelId="{D19A9CC2-2782-4E60-B1BA-E8B8B9D8AE31}" type="presOf" srcId="{0E316C7A-743E-4E1F-8373-434C7CE92056}" destId="{DA8DD997-403C-4401-B827-D0794DC8105F}" srcOrd="0" destOrd="0" presId="urn:microsoft.com/office/officeart/2016/7/layout/LinearArrowProcessNumbered"/>
    <dgm:cxn modelId="{E2CCBCC3-E2C5-4F67-91A0-7DB223849362}" type="presOf" srcId="{4740685D-5B16-466B-839A-4057BF84F6ED}" destId="{EB0D0631-AC67-4C82-B371-0FA028DC3DB0}" srcOrd="0" destOrd="0" presId="urn:microsoft.com/office/officeart/2016/7/layout/LinearArrowProcessNumbered"/>
    <dgm:cxn modelId="{900D49D2-B761-419F-8396-473D10C93DFD}" type="presOf" srcId="{4806EF2F-EAB6-48FF-AB16-56180914F6D6}" destId="{15BFB56C-16F0-4090-B1B3-34340FA7B3CC}" srcOrd="0" destOrd="0" presId="urn:microsoft.com/office/officeart/2016/7/layout/LinearArrowProcessNumbered"/>
    <dgm:cxn modelId="{9D3B78EB-6401-4231-8DF0-42BF1925D5B7}" type="presOf" srcId="{F3BBFD56-53DE-4A77-A9A1-12E4B7A270D6}" destId="{CFDEBEF1-44B5-49B9-B114-F2550889586B}" srcOrd="0" destOrd="0" presId="urn:microsoft.com/office/officeart/2016/7/layout/LinearArrowProcessNumbered"/>
    <dgm:cxn modelId="{4E2DAFA6-3519-464F-BBB9-EBB345341D54}" type="presParOf" srcId="{2371EDD7-8298-4A05-A847-E39ACBF56192}" destId="{302BDC97-C217-490F-A25C-09CEC396E5BC}" srcOrd="0" destOrd="0" presId="urn:microsoft.com/office/officeart/2016/7/layout/LinearArrowProcessNumbered"/>
    <dgm:cxn modelId="{4C85B5A0-930E-4211-9E45-38A7B048429E}" type="presParOf" srcId="{302BDC97-C217-490F-A25C-09CEC396E5BC}" destId="{6D201167-6497-4046-BB84-E6BD58E2DEB1}" srcOrd="0" destOrd="0" presId="urn:microsoft.com/office/officeart/2016/7/layout/LinearArrowProcessNumbered"/>
    <dgm:cxn modelId="{F2B42D8B-B6BD-4530-AFFB-EF8F8158A883}" type="presParOf" srcId="{302BDC97-C217-490F-A25C-09CEC396E5BC}" destId="{4D31AF52-9C42-4423-94DB-C92929075B0E}" srcOrd="1" destOrd="0" presId="urn:microsoft.com/office/officeart/2016/7/layout/LinearArrowProcessNumbered"/>
    <dgm:cxn modelId="{57F560AB-A10B-49CA-8A30-AA8064CFE3CC}" type="presParOf" srcId="{4D31AF52-9C42-4423-94DB-C92929075B0E}" destId="{2F985594-D15E-4DF1-AE73-BCA0DF9364AE}" srcOrd="0" destOrd="0" presId="urn:microsoft.com/office/officeart/2016/7/layout/LinearArrowProcessNumbered"/>
    <dgm:cxn modelId="{C49305E8-1C9C-4F37-B1BA-46DEBC816CAC}" type="presParOf" srcId="{4D31AF52-9C42-4423-94DB-C92929075B0E}" destId="{6563BA6F-7476-49E2-8569-AED08255CCDC}" srcOrd="1" destOrd="0" presId="urn:microsoft.com/office/officeart/2016/7/layout/LinearArrowProcessNumbered"/>
    <dgm:cxn modelId="{C6376CBC-AA19-4CE3-9CBA-5B99459E2BE9}" type="presParOf" srcId="{4D31AF52-9C42-4423-94DB-C92929075B0E}" destId="{15BFB56C-16F0-4090-B1B3-34340FA7B3CC}" srcOrd="2" destOrd="0" presId="urn:microsoft.com/office/officeart/2016/7/layout/LinearArrowProcessNumbered"/>
    <dgm:cxn modelId="{EA706B5F-02CE-48D0-87AE-F60AEC9C54EE}" type="presParOf" srcId="{4D31AF52-9C42-4423-94DB-C92929075B0E}" destId="{B987BADC-AF6C-4D4D-95D4-FC2642A97ED5}" srcOrd="3" destOrd="0" presId="urn:microsoft.com/office/officeart/2016/7/layout/LinearArrowProcessNumbered"/>
    <dgm:cxn modelId="{B4716E0C-1A05-4DE3-B957-0069733C853F}" type="presParOf" srcId="{302BDC97-C217-490F-A25C-09CEC396E5BC}" destId="{9B0026E2-9B78-4B96-8D54-32C3086069BD}" srcOrd="2" destOrd="0" presId="urn:microsoft.com/office/officeart/2016/7/layout/LinearArrowProcessNumbered"/>
    <dgm:cxn modelId="{7EA4C83C-A8AA-4187-8970-D1864DD994A3}" type="presParOf" srcId="{2371EDD7-8298-4A05-A847-E39ACBF56192}" destId="{B0F8B938-60CE-4B79-AF83-464E6C06ACC1}" srcOrd="1" destOrd="0" presId="urn:microsoft.com/office/officeart/2016/7/layout/LinearArrowProcessNumbered"/>
    <dgm:cxn modelId="{9CC4A330-DD14-4D80-93C6-6018674C190B}" type="presParOf" srcId="{2371EDD7-8298-4A05-A847-E39ACBF56192}" destId="{39C28CE9-514A-42C8-B257-FA231468AFFA}" srcOrd="2" destOrd="0" presId="urn:microsoft.com/office/officeart/2016/7/layout/LinearArrowProcessNumbered"/>
    <dgm:cxn modelId="{07B39DF3-8BCF-4B67-A9E0-FFEAF9E43B4F}" type="presParOf" srcId="{39C28CE9-514A-42C8-B257-FA231468AFFA}" destId="{D034BD0F-9968-4417-A049-3C0CB3E21389}" srcOrd="0" destOrd="0" presId="urn:microsoft.com/office/officeart/2016/7/layout/LinearArrowProcessNumbered"/>
    <dgm:cxn modelId="{6799236A-0DD0-4E53-8878-E8185F29FD5A}" type="presParOf" srcId="{39C28CE9-514A-42C8-B257-FA231468AFFA}" destId="{DC4DDE41-EB0A-43EA-AC47-427AC0DB09CF}" srcOrd="1" destOrd="0" presId="urn:microsoft.com/office/officeart/2016/7/layout/LinearArrowProcessNumbered"/>
    <dgm:cxn modelId="{92F6143D-A63D-4DCA-B28A-A3EFF43CE1BB}" type="presParOf" srcId="{DC4DDE41-EB0A-43EA-AC47-427AC0DB09CF}" destId="{2D12FD52-83AE-473C-9287-731EC96257CE}" srcOrd="0" destOrd="0" presId="urn:microsoft.com/office/officeart/2016/7/layout/LinearArrowProcessNumbered"/>
    <dgm:cxn modelId="{3CBFDBE6-9B93-4319-BB1E-1ECDA51701EA}" type="presParOf" srcId="{DC4DDE41-EB0A-43EA-AC47-427AC0DB09CF}" destId="{B2FA6C3C-2871-4388-9F32-95A75CAC7738}" srcOrd="1" destOrd="0" presId="urn:microsoft.com/office/officeart/2016/7/layout/LinearArrowProcessNumbered"/>
    <dgm:cxn modelId="{532A9FAE-6053-4E0B-BDDF-CA0AED2D67CE}" type="presParOf" srcId="{DC4DDE41-EB0A-43EA-AC47-427AC0DB09CF}" destId="{887E837B-03AB-485E-919C-B027FBDEC833}" srcOrd="2" destOrd="0" presId="urn:microsoft.com/office/officeart/2016/7/layout/LinearArrowProcessNumbered"/>
    <dgm:cxn modelId="{0662D1C1-9FA3-419E-B9E9-EC5AFC3A6554}" type="presParOf" srcId="{DC4DDE41-EB0A-43EA-AC47-427AC0DB09CF}" destId="{68C95718-9093-48A1-9793-3CE8429CF15F}" srcOrd="3" destOrd="0" presId="urn:microsoft.com/office/officeart/2016/7/layout/LinearArrowProcessNumbered"/>
    <dgm:cxn modelId="{8A5CD585-B390-407A-B2A0-8AFFD7A9F603}" type="presParOf" srcId="{39C28CE9-514A-42C8-B257-FA231468AFFA}" destId="{4FA8F45E-9B5F-461D-B483-E3D9BA9D1509}" srcOrd="2" destOrd="0" presId="urn:microsoft.com/office/officeart/2016/7/layout/LinearArrowProcessNumbered"/>
    <dgm:cxn modelId="{629609CE-0F13-43FD-87B7-98ED0EEB3DCF}" type="presParOf" srcId="{2371EDD7-8298-4A05-A847-E39ACBF56192}" destId="{6B0750E3-75CB-4FEF-B718-5BA85A49A45E}" srcOrd="3" destOrd="0" presId="urn:microsoft.com/office/officeart/2016/7/layout/LinearArrowProcessNumbered"/>
    <dgm:cxn modelId="{7B9B08F3-FE73-4616-861A-235E9B5510EA}" type="presParOf" srcId="{2371EDD7-8298-4A05-A847-E39ACBF56192}" destId="{33898E4F-2799-47A6-8702-219E54269FCE}" srcOrd="4" destOrd="0" presId="urn:microsoft.com/office/officeart/2016/7/layout/LinearArrowProcessNumbered"/>
    <dgm:cxn modelId="{1A8ABB83-987A-487F-ADCF-FA3F92479463}" type="presParOf" srcId="{33898E4F-2799-47A6-8702-219E54269FCE}" destId="{F8B646CB-851D-437E-BB7C-0340C421B637}" srcOrd="0" destOrd="0" presId="urn:microsoft.com/office/officeart/2016/7/layout/LinearArrowProcessNumbered"/>
    <dgm:cxn modelId="{08EAF136-EA67-4D5A-B8A3-6237AE7B3F10}" type="presParOf" srcId="{33898E4F-2799-47A6-8702-219E54269FCE}" destId="{D16E79B0-475B-4068-8935-AA3F33BA97D8}" srcOrd="1" destOrd="0" presId="urn:microsoft.com/office/officeart/2016/7/layout/LinearArrowProcessNumbered"/>
    <dgm:cxn modelId="{228EE236-AB48-4696-A20C-6CB4240479CE}" type="presParOf" srcId="{D16E79B0-475B-4068-8935-AA3F33BA97D8}" destId="{CE50B1BA-2EAC-4BB3-A295-8DEAC5CCBB31}" srcOrd="0" destOrd="0" presId="urn:microsoft.com/office/officeart/2016/7/layout/LinearArrowProcessNumbered"/>
    <dgm:cxn modelId="{770D7C8F-FC90-4FBD-98F0-6DD4F2766FD6}" type="presParOf" srcId="{D16E79B0-475B-4068-8935-AA3F33BA97D8}" destId="{70606046-DBF8-4110-92AC-93CDD361B40F}" srcOrd="1" destOrd="0" presId="urn:microsoft.com/office/officeart/2016/7/layout/LinearArrowProcessNumbered"/>
    <dgm:cxn modelId="{57FD2F66-1853-4974-9543-7FB81EB2355F}" type="presParOf" srcId="{D16E79B0-475B-4068-8935-AA3F33BA97D8}" destId="{ED6D35DE-262D-4BC1-9A8F-F2EC421C45D8}" srcOrd="2" destOrd="0" presId="urn:microsoft.com/office/officeart/2016/7/layout/LinearArrowProcessNumbered"/>
    <dgm:cxn modelId="{D8F1F051-6AB4-40BD-ADF3-0009DA56F6C0}" type="presParOf" srcId="{D16E79B0-475B-4068-8935-AA3F33BA97D8}" destId="{738CC86C-D7B0-4EF0-8A0A-18CD5D8DB8A4}" srcOrd="3" destOrd="0" presId="urn:microsoft.com/office/officeart/2016/7/layout/LinearArrowProcessNumbered"/>
    <dgm:cxn modelId="{CF5EC4EF-DFC4-439D-BDBE-85869729C90D}" type="presParOf" srcId="{33898E4F-2799-47A6-8702-219E54269FCE}" destId="{854937F2-FCEF-42F5-847B-B0B1C97960AD}" srcOrd="2" destOrd="0" presId="urn:microsoft.com/office/officeart/2016/7/layout/LinearArrowProcessNumbered"/>
    <dgm:cxn modelId="{BA7BF1B8-D829-4C7D-B322-F92FF3FAD692}" type="presParOf" srcId="{2371EDD7-8298-4A05-A847-E39ACBF56192}" destId="{F39F9B56-6FEA-4CD4-8A35-516CC06BB0A9}" srcOrd="5" destOrd="0" presId="urn:microsoft.com/office/officeart/2016/7/layout/LinearArrowProcessNumbered"/>
    <dgm:cxn modelId="{EC5B795B-AF96-4E17-9815-13C3643BE1D7}" type="presParOf" srcId="{2371EDD7-8298-4A05-A847-E39ACBF56192}" destId="{72F178B9-2053-41C1-8D9A-BD0790E2D18C}" srcOrd="6" destOrd="0" presId="urn:microsoft.com/office/officeart/2016/7/layout/LinearArrowProcessNumbered"/>
    <dgm:cxn modelId="{93757F3F-6322-4B37-81BD-C78B7A99DB03}" type="presParOf" srcId="{72F178B9-2053-41C1-8D9A-BD0790E2D18C}" destId="{752E20C0-995F-44B6-AAE0-7219DCFA60C4}" srcOrd="0" destOrd="0" presId="urn:microsoft.com/office/officeart/2016/7/layout/LinearArrowProcessNumbered"/>
    <dgm:cxn modelId="{B5C114D2-1083-4AD8-A690-E376EEAEAB07}" type="presParOf" srcId="{72F178B9-2053-41C1-8D9A-BD0790E2D18C}" destId="{0103DFD3-F537-41DF-A103-7E1FFB631F32}" srcOrd="1" destOrd="0" presId="urn:microsoft.com/office/officeart/2016/7/layout/LinearArrowProcessNumbered"/>
    <dgm:cxn modelId="{7F7CB787-B741-4469-B0D4-773034E1896E}" type="presParOf" srcId="{0103DFD3-F537-41DF-A103-7E1FFB631F32}" destId="{CF83C007-605D-4878-98BD-0BF06FB8E85A}" srcOrd="0" destOrd="0" presId="urn:microsoft.com/office/officeart/2016/7/layout/LinearArrowProcessNumbered"/>
    <dgm:cxn modelId="{63FA284A-25C6-48E0-93CB-4F9461292F0D}" type="presParOf" srcId="{0103DFD3-F537-41DF-A103-7E1FFB631F32}" destId="{B3E478DB-390F-4044-9021-4AB19BD69577}" srcOrd="1" destOrd="0" presId="urn:microsoft.com/office/officeart/2016/7/layout/LinearArrowProcessNumbered"/>
    <dgm:cxn modelId="{8C6DAD26-C11A-410D-85D9-51DF8BD6DDDC}" type="presParOf" srcId="{0103DFD3-F537-41DF-A103-7E1FFB631F32}" destId="{CFDEBEF1-44B5-49B9-B114-F2550889586B}" srcOrd="2" destOrd="0" presId="urn:microsoft.com/office/officeart/2016/7/layout/LinearArrowProcessNumbered"/>
    <dgm:cxn modelId="{00ADE9E6-4E65-4CCB-A5B1-8213B25B8749}" type="presParOf" srcId="{0103DFD3-F537-41DF-A103-7E1FFB631F32}" destId="{FED301D2-ACDB-41FC-973F-FAB7B4AFBACF}" srcOrd="3" destOrd="0" presId="urn:microsoft.com/office/officeart/2016/7/layout/LinearArrowProcessNumbered"/>
    <dgm:cxn modelId="{D546B429-3F39-48AD-A903-C03220CFDD15}" type="presParOf" srcId="{72F178B9-2053-41C1-8D9A-BD0790E2D18C}" destId="{7C8F2B7A-DE5D-4BDF-B993-C709EBD165D3}" srcOrd="2" destOrd="0" presId="urn:microsoft.com/office/officeart/2016/7/layout/LinearArrowProcessNumbered"/>
    <dgm:cxn modelId="{742F6543-4AAD-48CC-9CBC-760DB2D74CF5}" type="presParOf" srcId="{2371EDD7-8298-4A05-A847-E39ACBF56192}" destId="{A18356F9-2CBF-4256-919E-793D5FCA31B1}" srcOrd="7" destOrd="0" presId="urn:microsoft.com/office/officeart/2016/7/layout/LinearArrowProcessNumbered"/>
    <dgm:cxn modelId="{E8B1B2DD-5CE1-4D06-9086-32D69257EDE4}" type="presParOf" srcId="{2371EDD7-8298-4A05-A847-E39ACBF56192}" destId="{3861C46F-ED8E-4AB6-8EDD-993B19C0609A}" srcOrd="8" destOrd="0" presId="urn:microsoft.com/office/officeart/2016/7/layout/LinearArrowProcessNumbered"/>
    <dgm:cxn modelId="{1338D816-9872-41A0-9895-29F402739EA5}" type="presParOf" srcId="{3861C46F-ED8E-4AB6-8EDD-993B19C0609A}" destId="{E2B00242-C112-4BB6-8DD4-7BE50B5E22EB}" srcOrd="0" destOrd="0" presId="urn:microsoft.com/office/officeart/2016/7/layout/LinearArrowProcessNumbered"/>
    <dgm:cxn modelId="{6C0061EC-8BBF-4F9A-A31D-4128B3F0A64F}" type="presParOf" srcId="{3861C46F-ED8E-4AB6-8EDD-993B19C0609A}" destId="{C4F4F97C-6836-4EB8-8BF9-B001AEB96184}" srcOrd="1" destOrd="0" presId="urn:microsoft.com/office/officeart/2016/7/layout/LinearArrowProcessNumbered"/>
    <dgm:cxn modelId="{F97128C0-2B6D-44FD-A434-7D75CC94E0B9}" type="presParOf" srcId="{C4F4F97C-6836-4EB8-8BF9-B001AEB96184}" destId="{07974FB6-27E4-44CC-9E96-EB478DE9D42A}" srcOrd="0" destOrd="0" presId="urn:microsoft.com/office/officeart/2016/7/layout/LinearArrowProcessNumbered"/>
    <dgm:cxn modelId="{3134CB73-1F56-4182-A9E2-271358F8A02A}" type="presParOf" srcId="{C4F4F97C-6836-4EB8-8BF9-B001AEB96184}" destId="{C0B6CFFD-8B33-45DA-B351-2F688CA18903}" srcOrd="1" destOrd="0" presId="urn:microsoft.com/office/officeart/2016/7/layout/LinearArrowProcessNumbered"/>
    <dgm:cxn modelId="{29AAA411-FA48-42BF-B1EC-C853A4F48A4D}" type="presParOf" srcId="{C4F4F97C-6836-4EB8-8BF9-B001AEB96184}" destId="{CE76840E-9948-41A4-9378-6887710554F4}" srcOrd="2" destOrd="0" presId="urn:microsoft.com/office/officeart/2016/7/layout/LinearArrowProcessNumbered"/>
    <dgm:cxn modelId="{C3734608-D387-4CA8-9686-3262D38BD4A5}" type="presParOf" srcId="{C4F4F97C-6836-4EB8-8BF9-B001AEB96184}" destId="{AC674894-28FB-4D9F-BC56-AE87FF63D19E}" srcOrd="3" destOrd="0" presId="urn:microsoft.com/office/officeart/2016/7/layout/LinearArrowProcessNumbered"/>
    <dgm:cxn modelId="{E9637C79-DB2D-4984-AA95-DD386FF9229F}" type="presParOf" srcId="{3861C46F-ED8E-4AB6-8EDD-993B19C0609A}" destId="{56AA0285-A984-46A4-BE37-AEAF3A7AFC54}" srcOrd="2" destOrd="0" presId="urn:microsoft.com/office/officeart/2016/7/layout/LinearArrowProcessNumbered"/>
    <dgm:cxn modelId="{63462E92-4AB1-44B5-9212-CFB5E4FF360B}" type="presParOf" srcId="{2371EDD7-8298-4A05-A847-E39ACBF56192}" destId="{07F7E10F-BCFD-464E-B521-55ED5A4BDA91}" srcOrd="9" destOrd="0" presId="urn:microsoft.com/office/officeart/2016/7/layout/LinearArrowProcessNumbered"/>
    <dgm:cxn modelId="{162EA448-FA5B-4006-8980-D779128CAC2B}" type="presParOf" srcId="{2371EDD7-8298-4A05-A847-E39ACBF56192}" destId="{7749FEE1-FB5D-4575-9A62-ABBEAD372463}" srcOrd="10" destOrd="0" presId="urn:microsoft.com/office/officeart/2016/7/layout/LinearArrowProcessNumbered"/>
    <dgm:cxn modelId="{1051FC1B-4394-4A1D-A0D5-F70D17C1EC8B}" type="presParOf" srcId="{7749FEE1-FB5D-4575-9A62-ABBEAD372463}" destId="{38357072-9FEE-4331-A65A-5E258E969374}" srcOrd="0" destOrd="0" presId="urn:microsoft.com/office/officeart/2016/7/layout/LinearArrowProcessNumbered"/>
    <dgm:cxn modelId="{C3D5BBF9-61F6-4C43-88E7-2BB1F55E9CB8}" type="presParOf" srcId="{7749FEE1-FB5D-4575-9A62-ABBEAD372463}" destId="{8B19AADC-F50A-433D-AE04-2E0F43161D7C}" srcOrd="1" destOrd="0" presId="urn:microsoft.com/office/officeart/2016/7/layout/LinearArrowProcessNumbered"/>
    <dgm:cxn modelId="{E5D9F8B2-BA75-4B6F-ABE4-5CF4BEA49FB9}" type="presParOf" srcId="{8B19AADC-F50A-433D-AE04-2E0F43161D7C}" destId="{2844B13F-2860-43BC-82EE-86FC7F35AE22}" srcOrd="0" destOrd="0" presId="urn:microsoft.com/office/officeart/2016/7/layout/LinearArrowProcessNumbered"/>
    <dgm:cxn modelId="{4B9E2532-088D-4439-8F28-C2D7C4111062}" type="presParOf" srcId="{8B19AADC-F50A-433D-AE04-2E0F43161D7C}" destId="{FC2E1C51-5A4E-4B8E-ACEE-E62D4CC3DA54}" srcOrd="1" destOrd="0" presId="urn:microsoft.com/office/officeart/2016/7/layout/LinearArrowProcessNumbered"/>
    <dgm:cxn modelId="{1C4C1C6A-EA86-4577-9DA8-25132884569A}" type="presParOf" srcId="{8B19AADC-F50A-433D-AE04-2E0F43161D7C}" destId="{83022117-B630-4173-9360-C33880B347F3}" srcOrd="2" destOrd="0" presId="urn:microsoft.com/office/officeart/2016/7/layout/LinearArrowProcessNumbered"/>
    <dgm:cxn modelId="{3030BB2F-EF01-42BC-8A12-86C1F4F441A9}" type="presParOf" srcId="{8B19AADC-F50A-433D-AE04-2E0F43161D7C}" destId="{D4D3F4EB-B557-47C0-B03E-27581B2C709C}" srcOrd="3" destOrd="0" presId="urn:microsoft.com/office/officeart/2016/7/layout/LinearArrowProcessNumbered"/>
    <dgm:cxn modelId="{00FEEFCB-6857-4C7A-A4F3-A0CFA1ED7142}" type="presParOf" srcId="{7749FEE1-FB5D-4575-9A62-ABBEAD372463}" destId="{0F71E8D7-7220-4097-A665-B33B6B0F4961}" srcOrd="2" destOrd="0" presId="urn:microsoft.com/office/officeart/2016/7/layout/LinearArrowProcessNumbered"/>
    <dgm:cxn modelId="{78F93C48-D0F6-4486-B35B-A697797364AA}" type="presParOf" srcId="{2371EDD7-8298-4A05-A847-E39ACBF56192}" destId="{F4B294C9-8898-4623-ADC3-94345A89E283}" srcOrd="11" destOrd="0" presId="urn:microsoft.com/office/officeart/2016/7/layout/LinearArrowProcessNumbered"/>
    <dgm:cxn modelId="{5C48BCCD-39BF-4007-9CF2-2360AB0CEAD0}" type="presParOf" srcId="{2371EDD7-8298-4A05-A847-E39ACBF56192}" destId="{9BA74CE4-05AF-4506-A61A-41A7347755C4}" srcOrd="12" destOrd="0" presId="urn:microsoft.com/office/officeart/2016/7/layout/LinearArrowProcessNumbered"/>
    <dgm:cxn modelId="{2B736470-E66B-45B6-9A55-B381D86AFCCB}" type="presParOf" srcId="{9BA74CE4-05AF-4506-A61A-41A7347755C4}" destId="{B8D6DD4B-C055-4B7F-8384-ABF6093A36E4}" srcOrd="0" destOrd="0" presId="urn:microsoft.com/office/officeart/2016/7/layout/LinearArrowProcessNumbered"/>
    <dgm:cxn modelId="{BCEA63A1-22D7-4441-9D91-94DC9166077D}" type="presParOf" srcId="{9BA74CE4-05AF-4506-A61A-41A7347755C4}" destId="{8D4C1AC5-3382-4294-892B-BF92318C5560}" srcOrd="1" destOrd="0" presId="urn:microsoft.com/office/officeart/2016/7/layout/LinearArrowProcessNumbered"/>
    <dgm:cxn modelId="{8AD079D2-88A5-4C83-B166-4E9C6EE5B27F}" type="presParOf" srcId="{8D4C1AC5-3382-4294-892B-BF92318C5560}" destId="{B3DA0323-98E9-42C7-83B6-E513DD9C6174}" srcOrd="0" destOrd="0" presId="urn:microsoft.com/office/officeart/2016/7/layout/LinearArrowProcessNumbered"/>
    <dgm:cxn modelId="{996BCBBE-8B70-46B0-8025-9664FBE43468}" type="presParOf" srcId="{8D4C1AC5-3382-4294-892B-BF92318C5560}" destId="{1DB96DAB-7D1C-4E96-BCD5-2844C9770DCE}" srcOrd="1" destOrd="0" presId="urn:microsoft.com/office/officeart/2016/7/layout/LinearArrowProcessNumbered"/>
    <dgm:cxn modelId="{F21A82F7-C1ED-4AF8-A16E-526E1F9E82DB}" type="presParOf" srcId="{8D4C1AC5-3382-4294-892B-BF92318C5560}" destId="{DA8DD997-403C-4401-B827-D0794DC8105F}" srcOrd="2" destOrd="0" presId="urn:microsoft.com/office/officeart/2016/7/layout/LinearArrowProcessNumbered"/>
    <dgm:cxn modelId="{1AEBA2E1-562B-46BF-A538-3A2011A93974}" type="presParOf" srcId="{8D4C1AC5-3382-4294-892B-BF92318C5560}" destId="{644B9001-D787-4AB7-8AB2-AE410283B886}" srcOrd="3" destOrd="0" presId="urn:microsoft.com/office/officeart/2016/7/layout/LinearArrowProcessNumbered"/>
    <dgm:cxn modelId="{2D4178DA-426F-4E28-9D66-53079AD334E2}" type="presParOf" srcId="{9BA74CE4-05AF-4506-A61A-41A7347755C4}" destId="{EB0D0631-AC67-4C82-B371-0FA028DC3DB0}"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85594-D15E-4DF1-AE73-BCA0DF9364AE}">
      <dsp:nvSpPr>
        <dsp:cNvPr id="0" name=""/>
        <dsp:cNvSpPr/>
      </dsp:nvSpPr>
      <dsp:spPr>
        <a:xfrm>
          <a:off x="765174" y="1110005"/>
          <a:ext cx="602935"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63BA6F-7476-49E2-8569-AED08255CCDC}">
      <dsp:nvSpPr>
        <dsp:cNvPr id="0" name=""/>
        <dsp:cNvSpPr/>
      </dsp:nvSpPr>
      <dsp:spPr>
        <a:xfrm>
          <a:off x="1404285" y="1059345"/>
          <a:ext cx="69337" cy="130348"/>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BFB56C-16F0-4090-B1B3-34340FA7B3CC}">
      <dsp:nvSpPr>
        <dsp:cNvPr id="0" name=""/>
        <dsp:cNvSpPr/>
      </dsp:nvSpPr>
      <dsp:spPr>
        <a:xfrm>
          <a:off x="410483" y="830718"/>
          <a:ext cx="558646" cy="55864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9" tIns="21679" rIns="21679" bIns="21679" numCol="1" spcCol="1270" anchor="ctr" anchorCtr="0">
          <a:noAutofit/>
        </a:bodyPr>
        <a:lstStyle/>
        <a:p>
          <a:pPr marL="0" lvl="0" indent="0" algn="ctr" defTabSz="1111250">
            <a:lnSpc>
              <a:spcPct val="90000"/>
            </a:lnSpc>
            <a:spcBef>
              <a:spcPct val="0"/>
            </a:spcBef>
            <a:spcAft>
              <a:spcPct val="35000"/>
            </a:spcAft>
            <a:buNone/>
          </a:pPr>
          <a:r>
            <a:rPr lang="sk-SK" sz="2500" kern="1200"/>
            <a:t>1</a:t>
          </a:r>
        </a:p>
      </dsp:txBody>
      <dsp:txXfrm>
        <a:off x="492295" y="912530"/>
        <a:ext cx="395022" cy="395022"/>
      </dsp:txXfrm>
    </dsp:sp>
    <dsp:sp modelId="{9B0026E2-9B78-4B96-8D54-32C3086069BD}">
      <dsp:nvSpPr>
        <dsp:cNvPr id="0" name=""/>
        <dsp:cNvSpPr/>
      </dsp:nvSpPr>
      <dsp:spPr>
        <a:xfrm>
          <a:off x="11504" y="1554948"/>
          <a:ext cx="135660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11" tIns="165100" rIns="107011" bIns="165100" numCol="1" spcCol="1270" anchor="t" anchorCtr="0">
          <a:noAutofit/>
        </a:bodyPr>
        <a:lstStyle/>
        <a:p>
          <a:pPr marL="0" lvl="0" indent="0" algn="ctr" defTabSz="711200">
            <a:lnSpc>
              <a:spcPct val="90000"/>
            </a:lnSpc>
            <a:spcBef>
              <a:spcPct val="0"/>
            </a:spcBef>
            <a:spcAft>
              <a:spcPct val="35000"/>
            </a:spcAft>
            <a:buNone/>
          </a:pPr>
          <a:r>
            <a:rPr lang="sk-SK" sz="1600" kern="1200" dirty="0"/>
            <a:t>možnosť udelenia obchodnej zľavy do výšky 20%,</a:t>
          </a:r>
          <a:endParaRPr lang="en-US" sz="1600" kern="1200" dirty="0"/>
        </a:p>
      </dsp:txBody>
      <dsp:txXfrm>
        <a:off x="11504" y="1826269"/>
        <a:ext cx="1356605" cy="1694279"/>
      </dsp:txXfrm>
    </dsp:sp>
    <dsp:sp modelId="{2D12FD52-83AE-473C-9287-731EC96257CE}">
      <dsp:nvSpPr>
        <dsp:cNvPr id="0" name=""/>
        <dsp:cNvSpPr/>
      </dsp:nvSpPr>
      <dsp:spPr>
        <a:xfrm>
          <a:off x="1518843" y="1110032"/>
          <a:ext cx="135660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FA6C3C-2871-4388-9F32-95A75CAC7738}">
      <dsp:nvSpPr>
        <dsp:cNvPr id="0" name=""/>
        <dsp:cNvSpPr/>
      </dsp:nvSpPr>
      <dsp:spPr>
        <a:xfrm>
          <a:off x="2911625" y="1059367"/>
          <a:ext cx="69337" cy="130374"/>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7E837B-03AB-485E-919C-B027FBDEC833}">
      <dsp:nvSpPr>
        <dsp:cNvPr id="0" name=""/>
        <dsp:cNvSpPr/>
      </dsp:nvSpPr>
      <dsp:spPr>
        <a:xfrm>
          <a:off x="1917823" y="830745"/>
          <a:ext cx="558646" cy="55864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9" tIns="21679" rIns="21679" bIns="21679" numCol="1" spcCol="1270" anchor="ctr" anchorCtr="0">
          <a:noAutofit/>
        </a:bodyPr>
        <a:lstStyle/>
        <a:p>
          <a:pPr marL="0" lvl="0" indent="0" algn="ctr" defTabSz="1111250">
            <a:lnSpc>
              <a:spcPct val="90000"/>
            </a:lnSpc>
            <a:spcBef>
              <a:spcPct val="0"/>
            </a:spcBef>
            <a:spcAft>
              <a:spcPct val="35000"/>
            </a:spcAft>
            <a:buNone/>
          </a:pPr>
          <a:r>
            <a:rPr lang="sk-SK" sz="2500" kern="1200"/>
            <a:t>2</a:t>
          </a:r>
        </a:p>
      </dsp:txBody>
      <dsp:txXfrm>
        <a:off x="1999635" y="912557"/>
        <a:ext cx="395022" cy="395022"/>
      </dsp:txXfrm>
    </dsp:sp>
    <dsp:sp modelId="{4FA8F45E-9B5F-461D-B483-E3D9BA9D1509}">
      <dsp:nvSpPr>
        <dsp:cNvPr id="0" name=""/>
        <dsp:cNvSpPr/>
      </dsp:nvSpPr>
      <dsp:spPr>
        <a:xfrm>
          <a:off x="1518843" y="1555019"/>
          <a:ext cx="135660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11" tIns="165100" rIns="107011" bIns="165100" numCol="1" spcCol="1270" anchor="t" anchorCtr="0">
          <a:noAutofit/>
        </a:bodyPr>
        <a:lstStyle/>
        <a:p>
          <a:pPr marL="0" lvl="0" indent="0" algn="l" defTabSz="622300">
            <a:lnSpc>
              <a:spcPct val="90000"/>
            </a:lnSpc>
            <a:spcBef>
              <a:spcPct val="0"/>
            </a:spcBef>
            <a:spcAft>
              <a:spcPct val="35000"/>
            </a:spcAft>
            <a:buNone/>
          </a:pPr>
          <a:r>
            <a:rPr lang="en-US" sz="1400" kern="1200" dirty="0" err="1"/>
            <a:t>sadzby</a:t>
          </a:r>
          <a:r>
            <a:rPr lang="en-US" sz="1400" kern="1200" dirty="0"/>
            <a:t> </a:t>
          </a:r>
          <a:r>
            <a:rPr lang="en-US" sz="1400" kern="1200" dirty="0" err="1"/>
            <a:t>nastavené</a:t>
          </a:r>
          <a:r>
            <a:rPr lang="en-US" sz="1400" kern="1200" dirty="0"/>
            <a:t> </a:t>
          </a:r>
          <a:r>
            <a:rPr lang="en-US" sz="1400" kern="1200" dirty="0" err="1"/>
            <a:t>na</a:t>
          </a:r>
          <a:r>
            <a:rPr lang="en-US" sz="1400" kern="1200" dirty="0"/>
            <a:t> </a:t>
          </a:r>
          <a:r>
            <a:rPr lang="en-US" sz="1400" kern="1200" dirty="0" err="1"/>
            <a:t>nelimitovú</a:t>
          </a:r>
          <a:r>
            <a:rPr lang="en-US" sz="1400" kern="1200" dirty="0"/>
            <a:t> </a:t>
          </a:r>
          <a:r>
            <a:rPr lang="en-US" sz="1400" kern="1200" dirty="0" err="1"/>
            <a:t>zodpovednosť</a:t>
          </a:r>
          <a:endParaRPr lang="en-US" sz="1400" kern="1200" dirty="0"/>
        </a:p>
      </dsp:txBody>
      <dsp:txXfrm>
        <a:off x="1518843" y="1826340"/>
        <a:ext cx="1356605" cy="1694279"/>
      </dsp:txXfrm>
    </dsp:sp>
    <dsp:sp modelId="{CE50B1BA-2EAC-4BB3-A295-8DEAC5CCBB31}">
      <dsp:nvSpPr>
        <dsp:cNvPr id="0" name=""/>
        <dsp:cNvSpPr/>
      </dsp:nvSpPr>
      <dsp:spPr>
        <a:xfrm>
          <a:off x="3026182" y="1110032"/>
          <a:ext cx="135660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606046-DBF8-4110-92AC-93CDD361B40F}">
      <dsp:nvSpPr>
        <dsp:cNvPr id="0" name=""/>
        <dsp:cNvSpPr/>
      </dsp:nvSpPr>
      <dsp:spPr>
        <a:xfrm>
          <a:off x="4418964" y="1059367"/>
          <a:ext cx="69337" cy="130374"/>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6D35DE-262D-4BC1-9A8F-F2EC421C45D8}">
      <dsp:nvSpPr>
        <dsp:cNvPr id="0" name=""/>
        <dsp:cNvSpPr/>
      </dsp:nvSpPr>
      <dsp:spPr>
        <a:xfrm>
          <a:off x="3425162" y="830745"/>
          <a:ext cx="558646" cy="55864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9" tIns="21679" rIns="21679" bIns="21679" numCol="1" spcCol="1270" anchor="ctr" anchorCtr="0">
          <a:noAutofit/>
        </a:bodyPr>
        <a:lstStyle/>
        <a:p>
          <a:pPr marL="0" lvl="0" indent="0" algn="ctr" defTabSz="711200">
            <a:lnSpc>
              <a:spcPct val="90000"/>
            </a:lnSpc>
            <a:spcBef>
              <a:spcPct val="0"/>
            </a:spcBef>
            <a:spcAft>
              <a:spcPct val="35000"/>
            </a:spcAft>
            <a:buNone/>
          </a:pPr>
          <a:r>
            <a:rPr lang="en-US" sz="1600" kern="1200"/>
            <a:t>3</a:t>
          </a:r>
        </a:p>
      </dsp:txBody>
      <dsp:txXfrm>
        <a:off x="3506974" y="912557"/>
        <a:ext cx="395022" cy="395022"/>
      </dsp:txXfrm>
    </dsp:sp>
    <dsp:sp modelId="{854937F2-FCEF-42F5-847B-B0B1C97960AD}">
      <dsp:nvSpPr>
        <dsp:cNvPr id="0" name=""/>
        <dsp:cNvSpPr/>
      </dsp:nvSpPr>
      <dsp:spPr>
        <a:xfrm>
          <a:off x="3026182" y="1555019"/>
          <a:ext cx="135660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11" tIns="165100" rIns="107011" bIns="165100" numCol="1" spcCol="1270" anchor="t" anchorCtr="0">
          <a:noAutofit/>
        </a:bodyPr>
        <a:lstStyle/>
        <a:p>
          <a:pPr marL="0" lvl="0" indent="0" algn="l" defTabSz="711200">
            <a:lnSpc>
              <a:spcPct val="90000"/>
            </a:lnSpc>
            <a:spcBef>
              <a:spcPct val="0"/>
            </a:spcBef>
            <a:spcAft>
              <a:spcPct val="35000"/>
            </a:spcAft>
            <a:buNone/>
          </a:pPr>
          <a:r>
            <a:rPr lang="sk-SK" sz="1600" kern="1200" dirty="0"/>
            <a:t>možnosť platenia poistného v </a:t>
          </a:r>
          <a:r>
            <a:rPr lang="sk-SK" sz="1600" b="1" kern="1200" dirty="0"/>
            <a:t>splátkach bez prirážky</a:t>
          </a:r>
          <a:endParaRPr lang="en-US" sz="1600" kern="1200" dirty="0"/>
        </a:p>
      </dsp:txBody>
      <dsp:txXfrm>
        <a:off x="3026182" y="1826340"/>
        <a:ext cx="1356605" cy="1694279"/>
      </dsp:txXfrm>
    </dsp:sp>
    <dsp:sp modelId="{CF83C007-605D-4878-98BD-0BF06FB8E85A}">
      <dsp:nvSpPr>
        <dsp:cNvPr id="0" name=""/>
        <dsp:cNvSpPr/>
      </dsp:nvSpPr>
      <dsp:spPr>
        <a:xfrm>
          <a:off x="4533522" y="1110032"/>
          <a:ext cx="135660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E478DB-390F-4044-9021-4AB19BD69577}">
      <dsp:nvSpPr>
        <dsp:cNvPr id="0" name=""/>
        <dsp:cNvSpPr/>
      </dsp:nvSpPr>
      <dsp:spPr>
        <a:xfrm>
          <a:off x="5926303" y="1059367"/>
          <a:ext cx="69337" cy="130374"/>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DEBEF1-44B5-49B9-B114-F2550889586B}">
      <dsp:nvSpPr>
        <dsp:cNvPr id="0" name=""/>
        <dsp:cNvSpPr/>
      </dsp:nvSpPr>
      <dsp:spPr>
        <a:xfrm>
          <a:off x="4932501" y="830745"/>
          <a:ext cx="558646" cy="55864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9" tIns="21679" rIns="21679" bIns="21679" numCol="1" spcCol="1270" anchor="ctr" anchorCtr="0">
          <a:noAutofit/>
        </a:bodyPr>
        <a:lstStyle/>
        <a:p>
          <a:pPr marL="0" lvl="0" indent="0" algn="ctr" defTabSz="711200">
            <a:lnSpc>
              <a:spcPct val="90000"/>
            </a:lnSpc>
            <a:spcBef>
              <a:spcPct val="0"/>
            </a:spcBef>
            <a:spcAft>
              <a:spcPct val="35000"/>
            </a:spcAft>
            <a:buNone/>
          </a:pPr>
          <a:r>
            <a:rPr lang="sk-SK" sz="1600" kern="1200"/>
            <a:t>4</a:t>
          </a:r>
        </a:p>
      </dsp:txBody>
      <dsp:txXfrm>
        <a:off x="5014313" y="912557"/>
        <a:ext cx="395022" cy="395022"/>
      </dsp:txXfrm>
    </dsp:sp>
    <dsp:sp modelId="{7C8F2B7A-DE5D-4BDF-B993-C709EBD165D3}">
      <dsp:nvSpPr>
        <dsp:cNvPr id="0" name=""/>
        <dsp:cNvSpPr/>
      </dsp:nvSpPr>
      <dsp:spPr>
        <a:xfrm>
          <a:off x="4533522" y="1555019"/>
          <a:ext cx="135660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11" tIns="165100" rIns="107011" bIns="165100" numCol="1" spcCol="1270" anchor="t"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sk-SK" sz="1600" kern="1200" dirty="0"/>
            <a:t>výber z rôznych alternatív spoluúčastí, </a:t>
          </a:r>
          <a:r>
            <a:rPr lang="sk-SK" sz="1600" b="1" kern="1200" dirty="0"/>
            <a:t>aj bez % spoluúčasti </a:t>
          </a:r>
        </a:p>
      </dsp:txBody>
      <dsp:txXfrm>
        <a:off x="4533522" y="1826340"/>
        <a:ext cx="1356605" cy="1694279"/>
      </dsp:txXfrm>
    </dsp:sp>
    <dsp:sp modelId="{07974FB6-27E4-44CC-9E96-EB478DE9D42A}">
      <dsp:nvSpPr>
        <dsp:cNvPr id="0" name=""/>
        <dsp:cNvSpPr/>
      </dsp:nvSpPr>
      <dsp:spPr>
        <a:xfrm>
          <a:off x="6040861" y="1110032"/>
          <a:ext cx="135660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B6CFFD-8B33-45DA-B351-2F688CA18903}">
      <dsp:nvSpPr>
        <dsp:cNvPr id="0" name=""/>
        <dsp:cNvSpPr/>
      </dsp:nvSpPr>
      <dsp:spPr>
        <a:xfrm>
          <a:off x="7433643" y="1059367"/>
          <a:ext cx="69337" cy="130374"/>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76840E-9948-41A4-9378-6887710554F4}">
      <dsp:nvSpPr>
        <dsp:cNvPr id="0" name=""/>
        <dsp:cNvSpPr/>
      </dsp:nvSpPr>
      <dsp:spPr>
        <a:xfrm>
          <a:off x="6439841" y="830745"/>
          <a:ext cx="558646" cy="55864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9" tIns="21679" rIns="21679" bIns="21679" numCol="1" spcCol="1270" anchor="ctr" anchorCtr="0">
          <a:noAutofit/>
        </a:bodyPr>
        <a:lstStyle/>
        <a:p>
          <a:pPr marL="0" lvl="0" indent="0" algn="ctr" defTabSz="711200">
            <a:lnSpc>
              <a:spcPct val="90000"/>
            </a:lnSpc>
            <a:spcBef>
              <a:spcPct val="0"/>
            </a:spcBef>
            <a:spcAft>
              <a:spcPct val="35000"/>
            </a:spcAft>
            <a:buNone/>
          </a:pPr>
          <a:r>
            <a:rPr lang="en-US" sz="1600" kern="1200"/>
            <a:t>5</a:t>
          </a:r>
        </a:p>
      </dsp:txBody>
      <dsp:txXfrm>
        <a:off x="6521653" y="912557"/>
        <a:ext cx="395022" cy="395022"/>
      </dsp:txXfrm>
    </dsp:sp>
    <dsp:sp modelId="{56AA0285-A984-46A4-BE37-AEAF3A7AFC54}">
      <dsp:nvSpPr>
        <dsp:cNvPr id="0" name=""/>
        <dsp:cNvSpPr/>
      </dsp:nvSpPr>
      <dsp:spPr>
        <a:xfrm>
          <a:off x="6040861" y="1555019"/>
          <a:ext cx="135660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11" tIns="165100" rIns="107011" bIns="165100" numCol="1" spcCol="1270" anchor="t" anchorCtr="0">
          <a:noAutofit/>
        </a:bodyPr>
        <a:lstStyle/>
        <a:p>
          <a:pPr marL="0" lvl="0" indent="0" algn="l" defTabSz="711200">
            <a:lnSpc>
              <a:spcPct val="90000"/>
            </a:lnSpc>
            <a:spcBef>
              <a:spcPct val="0"/>
            </a:spcBef>
            <a:spcAft>
              <a:spcPct val="35000"/>
            </a:spcAft>
            <a:buNone/>
          </a:pPr>
          <a:r>
            <a:rPr lang="en-US" sz="1600" kern="1200" dirty="0" err="1"/>
            <a:t>poistenie</a:t>
          </a:r>
          <a:r>
            <a:rPr lang="en-US" sz="1600" kern="1200" dirty="0"/>
            <a:t> </a:t>
          </a:r>
          <a:r>
            <a:rPr lang="en-US" sz="1600" kern="1200" dirty="0" err="1"/>
            <a:t>zmluvného</a:t>
          </a:r>
          <a:r>
            <a:rPr lang="en-US" sz="1600" kern="1200" dirty="0"/>
            <a:t> </a:t>
          </a:r>
          <a:r>
            <a:rPr lang="sk-SK" sz="1600" kern="1200" dirty="0"/>
            <a:t>dopravcu</a:t>
          </a:r>
          <a:r>
            <a:rPr lang="en-US" sz="1600" kern="1200" dirty="0"/>
            <a:t> a </a:t>
          </a:r>
          <a:r>
            <a:rPr lang="en-US" sz="1600" kern="1200" dirty="0" err="1"/>
            <a:t>skladovateľa</a:t>
          </a:r>
          <a:r>
            <a:rPr lang="en-US" sz="1600" kern="1200" dirty="0"/>
            <a:t> v </a:t>
          </a:r>
          <a:r>
            <a:rPr lang="en-US" sz="1600" kern="1200" dirty="0" err="1"/>
            <a:t>základnom</a:t>
          </a:r>
          <a:r>
            <a:rPr lang="en-US" sz="1600" kern="1200" dirty="0"/>
            <a:t> </a:t>
          </a:r>
          <a:r>
            <a:rPr lang="en-US" sz="1600" kern="1200" dirty="0" err="1"/>
            <a:t>krytí</a:t>
          </a:r>
          <a:endParaRPr lang="en-US" sz="1600" b="1" kern="1200" dirty="0"/>
        </a:p>
      </dsp:txBody>
      <dsp:txXfrm>
        <a:off x="6040861" y="1826340"/>
        <a:ext cx="1356605" cy="1694279"/>
      </dsp:txXfrm>
    </dsp:sp>
    <dsp:sp modelId="{2844B13F-2860-43BC-82EE-86FC7F35AE22}">
      <dsp:nvSpPr>
        <dsp:cNvPr id="0" name=""/>
        <dsp:cNvSpPr/>
      </dsp:nvSpPr>
      <dsp:spPr>
        <a:xfrm>
          <a:off x="7548200" y="1110032"/>
          <a:ext cx="135660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2E1C51-5A4E-4B8E-ACEE-E62D4CC3DA54}">
      <dsp:nvSpPr>
        <dsp:cNvPr id="0" name=""/>
        <dsp:cNvSpPr/>
      </dsp:nvSpPr>
      <dsp:spPr>
        <a:xfrm>
          <a:off x="8940982" y="1059367"/>
          <a:ext cx="69337" cy="130374"/>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022117-B630-4173-9360-C33880B347F3}">
      <dsp:nvSpPr>
        <dsp:cNvPr id="0" name=""/>
        <dsp:cNvSpPr/>
      </dsp:nvSpPr>
      <dsp:spPr>
        <a:xfrm>
          <a:off x="7947180" y="830745"/>
          <a:ext cx="558646" cy="55864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9" tIns="21679" rIns="21679" bIns="21679" numCol="1" spcCol="1270" anchor="ctr" anchorCtr="0">
          <a:noAutofit/>
        </a:bodyPr>
        <a:lstStyle/>
        <a:p>
          <a:pPr marL="0" lvl="0" indent="0" algn="ctr" defTabSz="711200">
            <a:lnSpc>
              <a:spcPct val="90000"/>
            </a:lnSpc>
            <a:spcBef>
              <a:spcPct val="0"/>
            </a:spcBef>
            <a:spcAft>
              <a:spcPct val="35000"/>
            </a:spcAft>
            <a:buNone/>
          </a:pPr>
          <a:r>
            <a:rPr lang="en-US" sz="1600" kern="1200"/>
            <a:t>6</a:t>
          </a:r>
        </a:p>
      </dsp:txBody>
      <dsp:txXfrm>
        <a:off x="8028992" y="912557"/>
        <a:ext cx="395022" cy="395022"/>
      </dsp:txXfrm>
    </dsp:sp>
    <dsp:sp modelId="{0F71E8D7-7220-4097-A665-B33B6B0F4961}">
      <dsp:nvSpPr>
        <dsp:cNvPr id="0" name=""/>
        <dsp:cNvSpPr/>
      </dsp:nvSpPr>
      <dsp:spPr>
        <a:xfrm>
          <a:off x="7548200" y="1555019"/>
          <a:ext cx="135660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011" tIns="165100" rIns="107011" bIns="165100" numCol="1" spcCol="1270" anchor="t" anchorCtr="0">
          <a:noAutofit/>
        </a:bodyPr>
        <a:lstStyle/>
        <a:p>
          <a:pPr marL="0" lvl="0" indent="0" algn="l" defTabSz="666750">
            <a:lnSpc>
              <a:spcPct val="90000"/>
            </a:lnSpc>
            <a:spcBef>
              <a:spcPct val="0"/>
            </a:spcBef>
            <a:spcAft>
              <a:spcPct val="35000"/>
            </a:spcAft>
            <a:buNone/>
          </a:pPr>
          <a:r>
            <a:rPr lang="sk-SK" sz="1500" kern="1200" dirty="0"/>
            <a:t>následná </a:t>
          </a:r>
          <a:r>
            <a:rPr lang="en-US" sz="1500" kern="1200" dirty="0" err="1"/>
            <a:t>majetkov</a:t>
          </a:r>
          <a:r>
            <a:rPr lang="sk-SK" sz="1500" kern="1200" dirty="0"/>
            <a:t>á</a:t>
          </a:r>
          <a:r>
            <a:rPr lang="en-US" sz="1500" kern="1200" dirty="0"/>
            <a:t> </a:t>
          </a:r>
          <a:r>
            <a:rPr lang="en-US" sz="1500" kern="1200" dirty="0" err="1"/>
            <a:t>ško</a:t>
          </a:r>
          <a:r>
            <a:rPr lang="sk-SK" sz="1500" kern="1200" dirty="0"/>
            <a:t>da</a:t>
          </a:r>
          <a:r>
            <a:rPr lang="en-US" sz="1500" kern="1200" dirty="0"/>
            <a:t> </a:t>
          </a:r>
          <a:r>
            <a:rPr lang="sk-SK" sz="1500" kern="1200" dirty="0"/>
            <a:t> a čistá finančná škoda -</a:t>
          </a:r>
          <a:r>
            <a:rPr lang="en-US" sz="1500" kern="1200" dirty="0"/>
            <a:t> 25% z </a:t>
          </a:r>
          <a:r>
            <a:rPr lang="sk-SK" sz="1500" kern="1200" dirty="0"/>
            <a:t>PS</a:t>
          </a:r>
          <a:r>
            <a:rPr lang="en-US" sz="1500" kern="1200" dirty="0"/>
            <a:t>, max. 50.000 </a:t>
          </a:r>
          <a:r>
            <a:rPr lang="en-US" sz="1500" kern="1200" dirty="0" err="1"/>
            <a:t>Eur</a:t>
          </a:r>
          <a:endParaRPr lang="en-US" sz="1500" b="1" kern="1200" dirty="0"/>
        </a:p>
      </dsp:txBody>
      <dsp:txXfrm>
        <a:off x="7548200" y="1826340"/>
        <a:ext cx="1356605" cy="1694279"/>
      </dsp:txXfrm>
    </dsp:sp>
    <dsp:sp modelId="{B3DA0323-98E9-42C7-83B6-E513DD9C6174}">
      <dsp:nvSpPr>
        <dsp:cNvPr id="0" name=""/>
        <dsp:cNvSpPr/>
      </dsp:nvSpPr>
      <dsp:spPr>
        <a:xfrm>
          <a:off x="9055540" y="1110032"/>
          <a:ext cx="67896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8DD997-403C-4401-B827-D0794DC8105F}">
      <dsp:nvSpPr>
        <dsp:cNvPr id="0" name=""/>
        <dsp:cNvSpPr/>
      </dsp:nvSpPr>
      <dsp:spPr>
        <a:xfrm>
          <a:off x="9455182" y="830745"/>
          <a:ext cx="558646" cy="55864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79" tIns="21679" rIns="21679" bIns="21679" numCol="1" spcCol="1270" anchor="ctr" anchorCtr="0">
          <a:noAutofit/>
        </a:bodyPr>
        <a:lstStyle/>
        <a:p>
          <a:pPr marL="0" lvl="0" indent="0" algn="ctr" defTabSz="1111250">
            <a:lnSpc>
              <a:spcPct val="90000"/>
            </a:lnSpc>
            <a:spcBef>
              <a:spcPct val="0"/>
            </a:spcBef>
            <a:spcAft>
              <a:spcPct val="35000"/>
            </a:spcAft>
            <a:buNone/>
          </a:pPr>
          <a:r>
            <a:rPr lang="sk-SK" sz="2500" kern="1200"/>
            <a:t>7</a:t>
          </a:r>
        </a:p>
      </dsp:txBody>
      <dsp:txXfrm>
        <a:off x="9536994" y="912557"/>
        <a:ext cx="395022" cy="395022"/>
      </dsp:txXfrm>
    </dsp:sp>
    <dsp:sp modelId="{EB0D0631-AC67-4C82-B371-0FA028DC3DB0}">
      <dsp:nvSpPr>
        <dsp:cNvPr id="0" name=""/>
        <dsp:cNvSpPr/>
      </dsp:nvSpPr>
      <dsp:spPr>
        <a:xfrm>
          <a:off x="9055540" y="1555019"/>
          <a:ext cx="1412959"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456" tIns="165100" rIns="111456" bIns="165100" numCol="1" spcCol="1270" anchor="t" anchorCtr="0">
          <a:noAutofit/>
        </a:bodyPr>
        <a:lstStyle/>
        <a:p>
          <a:pPr marL="0" lvl="0" indent="0" algn="l" defTabSz="577850">
            <a:lnSpc>
              <a:spcPct val="90000"/>
            </a:lnSpc>
            <a:spcBef>
              <a:spcPct val="0"/>
            </a:spcBef>
            <a:spcAft>
              <a:spcPct val="35000"/>
            </a:spcAft>
            <a:buNone/>
          </a:pPr>
          <a:r>
            <a:rPr lang="en-US" sz="1300" kern="1200" dirty="0" err="1"/>
            <a:t>zachraňovacie</a:t>
          </a:r>
          <a:r>
            <a:rPr lang="en-US" sz="1300" kern="1200" dirty="0"/>
            <a:t> </a:t>
          </a:r>
          <a:r>
            <a:rPr lang="en-US" sz="1300" kern="1200" dirty="0" err="1"/>
            <a:t>náklady</a:t>
          </a:r>
          <a:r>
            <a:rPr lang="sk-SK" sz="1300" kern="1200" dirty="0"/>
            <a:t>, </a:t>
          </a:r>
          <a:r>
            <a:rPr lang="en-US" sz="1300" kern="1200" dirty="0"/>
            <a:t> </a:t>
          </a:r>
          <a:r>
            <a:rPr lang="en-US" sz="1300" kern="1200" dirty="0" err="1"/>
            <a:t>náklad</a:t>
          </a:r>
          <a:r>
            <a:rPr lang="sk-SK" sz="1300" kern="1200" dirty="0"/>
            <a:t>y</a:t>
          </a:r>
          <a:r>
            <a:rPr lang="en-US" sz="1300" kern="1200" dirty="0"/>
            <a:t> </a:t>
          </a:r>
          <a:r>
            <a:rPr lang="en-US" sz="1300" kern="1200" dirty="0" err="1"/>
            <a:t>havarijného</a:t>
          </a:r>
          <a:r>
            <a:rPr lang="en-US" sz="1300" kern="1200" dirty="0"/>
            <a:t> </a:t>
          </a:r>
          <a:r>
            <a:rPr lang="en-US" sz="1300" kern="1200" dirty="0" err="1"/>
            <a:t>komisára</a:t>
          </a:r>
          <a:r>
            <a:rPr lang="en-US" sz="1300" kern="1200" dirty="0"/>
            <a:t> a</a:t>
          </a:r>
          <a:r>
            <a:rPr lang="sk-SK" sz="1300" kern="1200" dirty="0"/>
            <a:t> </a:t>
          </a:r>
          <a:r>
            <a:rPr lang="en-US" sz="1300" kern="1200" dirty="0" err="1"/>
            <a:t>odpratávac</a:t>
          </a:r>
          <a:r>
            <a:rPr lang="sk-SK" sz="1300" kern="1200" dirty="0" err="1"/>
            <a:t>ie</a:t>
          </a:r>
          <a:r>
            <a:rPr lang="en-US" sz="1300" kern="1200" dirty="0"/>
            <a:t> </a:t>
          </a:r>
          <a:r>
            <a:rPr lang="en-US" sz="1300" kern="1200" dirty="0" err="1"/>
            <a:t>nákla</a:t>
          </a:r>
          <a:r>
            <a:rPr lang="sk-SK" sz="1300" kern="1200" dirty="0" err="1"/>
            <a:t>dy</a:t>
          </a:r>
          <a:r>
            <a:rPr lang="en-US" sz="1300" kern="1200" dirty="0"/>
            <a:t> do </a:t>
          </a:r>
          <a:r>
            <a:rPr lang="en-US" sz="1300" kern="1200" dirty="0" err="1"/>
            <a:t>výšky</a:t>
          </a:r>
          <a:r>
            <a:rPr lang="en-US" sz="1300" kern="1200" dirty="0"/>
            <a:t> </a:t>
          </a:r>
          <a:r>
            <a:rPr lang="en-US" sz="1300" kern="1200" dirty="0" err="1"/>
            <a:t>hodnoty</a:t>
          </a:r>
          <a:r>
            <a:rPr lang="en-US" sz="1300" kern="1200" dirty="0"/>
            <a:t> </a:t>
          </a:r>
          <a:r>
            <a:rPr lang="en-US" sz="1300" kern="1200" dirty="0" err="1"/>
            <a:t>zásielky</a:t>
          </a:r>
          <a:endParaRPr lang="en-US" sz="1300" kern="1200" dirty="0"/>
        </a:p>
      </dsp:txBody>
      <dsp:txXfrm>
        <a:off x="9055540" y="1837611"/>
        <a:ext cx="1412959" cy="1683008"/>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a:extLst>
              <a:ext uri="{FF2B5EF4-FFF2-40B4-BE49-F238E27FC236}">
                <a16:creationId xmlns:a16="http://schemas.microsoft.com/office/drawing/2014/main" id="{36623738-BD66-4FFE-B28C-7E755855F516}"/>
              </a:ext>
            </a:extLst>
          </p:cNvPr>
          <p:cNvSpPr>
            <a:spLocks noGrp="1"/>
          </p:cNvSpPr>
          <p:nvPr>
            <p:ph type="hdr" sz="quarter"/>
          </p:nvPr>
        </p:nvSpPr>
        <p:spPr>
          <a:xfrm>
            <a:off x="0" y="0"/>
            <a:ext cx="2971800" cy="499091"/>
          </a:xfrm>
          <a:prstGeom prst="rect">
            <a:avLst/>
          </a:prstGeom>
        </p:spPr>
        <p:txBody>
          <a:bodyPr vert="horz" lIns="92592" tIns="46296" rIns="92592" bIns="46296" rtlCol="0"/>
          <a:lstStyle>
            <a:lvl1pPr algn="l">
              <a:defRPr sz="1200"/>
            </a:lvl1pPr>
          </a:lstStyle>
          <a:p>
            <a:endParaRPr lang="sk-SK"/>
          </a:p>
        </p:txBody>
      </p:sp>
      <p:sp>
        <p:nvSpPr>
          <p:cNvPr id="3" name="Zástupný objekt pre dátum 2">
            <a:extLst>
              <a:ext uri="{FF2B5EF4-FFF2-40B4-BE49-F238E27FC236}">
                <a16:creationId xmlns:a16="http://schemas.microsoft.com/office/drawing/2014/main" id="{531255D1-08B3-418D-9171-C3413CF67040}"/>
              </a:ext>
            </a:extLst>
          </p:cNvPr>
          <p:cNvSpPr>
            <a:spLocks noGrp="1"/>
          </p:cNvSpPr>
          <p:nvPr>
            <p:ph type="dt" sz="quarter" idx="1"/>
          </p:nvPr>
        </p:nvSpPr>
        <p:spPr>
          <a:xfrm>
            <a:off x="3884613" y="0"/>
            <a:ext cx="2971800" cy="499091"/>
          </a:xfrm>
          <a:prstGeom prst="rect">
            <a:avLst/>
          </a:prstGeom>
        </p:spPr>
        <p:txBody>
          <a:bodyPr vert="horz" lIns="92592" tIns="46296" rIns="92592" bIns="46296" rtlCol="0"/>
          <a:lstStyle>
            <a:lvl1pPr algn="r">
              <a:defRPr sz="1200"/>
            </a:lvl1pPr>
          </a:lstStyle>
          <a:p>
            <a:fld id="{ECA2CFF5-9718-470B-BD97-482FCF588B8E}" type="datetimeFigureOut">
              <a:rPr lang="sk-SK" smtClean="0"/>
              <a:t>01.03.2024</a:t>
            </a:fld>
            <a:endParaRPr lang="sk-SK"/>
          </a:p>
        </p:txBody>
      </p:sp>
      <p:sp>
        <p:nvSpPr>
          <p:cNvPr id="4" name="Zástupný objekt pre pätu 3">
            <a:extLst>
              <a:ext uri="{FF2B5EF4-FFF2-40B4-BE49-F238E27FC236}">
                <a16:creationId xmlns:a16="http://schemas.microsoft.com/office/drawing/2014/main" id="{CA104DB9-D626-4E73-92B2-41E7C692A863}"/>
              </a:ext>
            </a:extLst>
          </p:cNvPr>
          <p:cNvSpPr>
            <a:spLocks noGrp="1"/>
          </p:cNvSpPr>
          <p:nvPr>
            <p:ph type="ftr" sz="quarter" idx="2"/>
          </p:nvPr>
        </p:nvSpPr>
        <p:spPr>
          <a:xfrm>
            <a:off x="0" y="9448186"/>
            <a:ext cx="2971800" cy="499090"/>
          </a:xfrm>
          <a:prstGeom prst="rect">
            <a:avLst/>
          </a:prstGeom>
        </p:spPr>
        <p:txBody>
          <a:bodyPr vert="horz" lIns="92592" tIns="46296" rIns="92592" bIns="46296" rtlCol="0" anchor="b"/>
          <a:lstStyle>
            <a:lvl1pPr algn="l">
              <a:defRPr sz="1200"/>
            </a:lvl1pPr>
          </a:lstStyle>
          <a:p>
            <a:endParaRPr lang="sk-SK"/>
          </a:p>
        </p:txBody>
      </p:sp>
      <p:sp>
        <p:nvSpPr>
          <p:cNvPr id="5" name="Zástupný objekt pre číslo snímky 4">
            <a:extLst>
              <a:ext uri="{FF2B5EF4-FFF2-40B4-BE49-F238E27FC236}">
                <a16:creationId xmlns:a16="http://schemas.microsoft.com/office/drawing/2014/main" id="{14C0D9B8-AA11-4B43-8C35-816B728B5AEB}"/>
              </a:ext>
            </a:extLst>
          </p:cNvPr>
          <p:cNvSpPr>
            <a:spLocks noGrp="1"/>
          </p:cNvSpPr>
          <p:nvPr>
            <p:ph type="sldNum" sz="quarter" idx="3"/>
          </p:nvPr>
        </p:nvSpPr>
        <p:spPr>
          <a:xfrm>
            <a:off x="3884613" y="9448186"/>
            <a:ext cx="2971800" cy="499090"/>
          </a:xfrm>
          <a:prstGeom prst="rect">
            <a:avLst/>
          </a:prstGeom>
        </p:spPr>
        <p:txBody>
          <a:bodyPr vert="horz" lIns="92592" tIns="46296" rIns="92592" bIns="46296" rtlCol="0" anchor="b"/>
          <a:lstStyle>
            <a:lvl1pPr algn="r">
              <a:defRPr sz="1200"/>
            </a:lvl1pPr>
          </a:lstStyle>
          <a:p>
            <a:fld id="{866E6C13-2DBB-488F-8C1B-8B7663320EF0}" type="slidenum">
              <a:rPr lang="sk-SK" smtClean="0"/>
              <a:t>‹#›</a:t>
            </a:fld>
            <a:endParaRPr lang="sk-SK"/>
          </a:p>
        </p:txBody>
      </p:sp>
    </p:spTree>
    <p:extLst>
      <p:ext uri="{BB962C8B-B14F-4D97-AF65-F5344CB8AC3E}">
        <p14:creationId xmlns:p14="http://schemas.microsoft.com/office/powerpoint/2010/main" val="120810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99091"/>
          </a:xfrm>
          <a:prstGeom prst="rect">
            <a:avLst/>
          </a:prstGeom>
        </p:spPr>
        <p:txBody>
          <a:bodyPr vert="horz" lIns="92592" tIns="46296" rIns="92592" bIns="46296"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99091"/>
          </a:xfrm>
          <a:prstGeom prst="rect">
            <a:avLst/>
          </a:prstGeom>
        </p:spPr>
        <p:txBody>
          <a:bodyPr vert="horz" lIns="92592" tIns="46296" rIns="92592" bIns="46296" rtlCol="0"/>
          <a:lstStyle>
            <a:lvl1pPr algn="r">
              <a:defRPr sz="1200"/>
            </a:lvl1pPr>
          </a:lstStyle>
          <a:p>
            <a:fld id="{566E5CD7-07C5-4C42-9157-8216EB80BD95}" type="datetimeFigureOut">
              <a:rPr lang="sk-SK" smtClean="0"/>
              <a:t>01.03.2024</a:t>
            </a:fld>
            <a:endParaRPr lang="sk-SK"/>
          </a:p>
        </p:txBody>
      </p:sp>
      <p:sp>
        <p:nvSpPr>
          <p:cNvPr id="4" name="Zástupný objekt pre obrázok snímky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2592" tIns="46296" rIns="92592" bIns="46296" rtlCol="0" anchor="ctr"/>
          <a:lstStyle/>
          <a:p>
            <a:endParaRPr lang="sk-SK"/>
          </a:p>
        </p:txBody>
      </p:sp>
      <p:sp>
        <p:nvSpPr>
          <p:cNvPr id="5" name="Zástupný objekt pre poznámky 4"/>
          <p:cNvSpPr>
            <a:spLocks noGrp="1"/>
          </p:cNvSpPr>
          <p:nvPr>
            <p:ph type="body" sz="quarter" idx="3"/>
          </p:nvPr>
        </p:nvSpPr>
        <p:spPr>
          <a:xfrm>
            <a:off x="685800" y="4787125"/>
            <a:ext cx="5486400" cy="3916740"/>
          </a:xfrm>
          <a:prstGeom prst="rect">
            <a:avLst/>
          </a:prstGeom>
        </p:spPr>
        <p:txBody>
          <a:bodyPr vert="horz" lIns="92592" tIns="46296" rIns="92592" bIns="46296"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9448186"/>
            <a:ext cx="2971800" cy="499090"/>
          </a:xfrm>
          <a:prstGeom prst="rect">
            <a:avLst/>
          </a:prstGeom>
        </p:spPr>
        <p:txBody>
          <a:bodyPr vert="horz" lIns="92592" tIns="46296" rIns="92592" bIns="46296"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9448186"/>
            <a:ext cx="2971800" cy="499090"/>
          </a:xfrm>
          <a:prstGeom prst="rect">
            <a:avLst/>
          </a:prstGeom>
        </p:spPr>
        <p:txBody>
          <a:bodyPr vert="horz" lIns="92592" tIns="46296" rIns="92592" bIns="46296" rtlCol="0" anchor="b"/>
          <a:lstStyle>
            <a:lvl1pPr algn="r">
              <a:defRPr sz="1200"/>
            </a:lvl1pPr>
          </a:lstStyle>
          <a:p>
            <a:fld id="{D8874572-AE2F-4CA9-9D4D-D61311ECFCF3}" type="slidenum">
              <a:rPr lang="sk-SK" smtClean="0"/>
              <a:t>‹#›</a:t>
            </a:fld>
            <a:endParaRPr lang="sk-SK"/>
          </a:p>
        </p:txBody>
      </p:sp>
    </p:spTree>
    <p:extLst>
      <p:ext uri="{BB962C8B-B14F-4D97-AF65-F5344CB8AC3E}">
        <p14:creationId xmlns:p14="http://schemas.microsoft.com/office/powerpoint/2010/main" val="76841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1</a:t>
            </a:fld>
            <a:endParaRPr lang="sk-SK"/>
          </a:p>
        </p:txBody>
      </p:sp>
    </p:spTree>
    <p:extLst>
      <p:ext uri="{BB962C8B-B14F-4D97-AF65-F5344CB8AC3E}">
        <p14:creationId xmlns:p14="http://schemas.microsoft.com/office/powerpoint/2010/main" val="18904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10</a:t>
            </a:fld>
            <a:endParaRPr lang="sk-SK"/>
          </a:p>
        </p:txBody>
      </p:sp>
    </p:spTree>
    <p:extLst>
      <p:ext uri="{BB962C8B-B14F-4D97-AF65-F5344CB8AC3E}">
        <p14:creationId xmlns:p14="http://schemas.microsoft.com/office/powerpoint/2010/main" val="2973340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defTabSz="925921">
              <a:defRPr/>
            </a:pPr>
            <a:fld id="{D8874572-AE2F-4CA9-9D4D-D61311ECFCF3}" type="slidenum">
              <a:rPr lang="sk-SK">
                <a:solidFill>
                  <a:prstClr val="black"/>
                </a:solidFill>
                <a:latin typeface="Calibri" panose="020F0502020204030204"/>
              </a:rPr>
              <a:pPr defTabSz="925921">
                <a:defRPr/>
              </a:pPr>
              <a:t>11</a:t>
            </a:fld>
            <a:endParaRPr lang="sk-SK">
              <a:solidFill>
                <a:prstClr val="black"/>
              </a:solidFill>
              <a:latin typeface="Calibri" panose="020F0502020204030204"/>
            </a:endParaRPr>
          </a:p>
        </p:txBody>
      </p:sp>
    </p:spTree>
    <p:extLst>
      <p:ext uri="{BB962C8B-B14F-4D97-AF65-F5344CB8AC3E}">
        <p14:creationId xmlns:p14="http://schemas.microsoft.com/office/powerpoint/2010/main" val="9960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defTabSz="925921">
              <a:defRPr/>
            </a:pPr>
            <a:fld id="{D8874572-AE2F-4CA9-9D4D-D61311ECFCF3}" type="slidenum">
              <a:rPr lang="sk-SK">
                <a:solidFill>
                  <a:prstClr val="black"/>
                </a:solidFill>
                <a:latin typeface="Calibri" panose="020F0502020204030204"/>
              </a:rPr>
              <a:pPr defTabSz="925921">
                <a:defRPr/>
              </a:pPr>
              <a:t>12</a:t>
            </a:fld>
            <a:endParaRPr lang="sk-SK">
              <a:solidFill>
                <a:prstClr val="black"/>
              </a:solidFill>
              <a:latin typeface="Calibri" panose="020F0502020204030204"/>
            </a:endParaRPr>
          </a:p>
        </p:txBody>
      </p:sp>
    </p:spTree>
    <p:extLst>
      <p:ext uri="{BB962C8B-B14F-4D97-AF65-F5344CB8AC3E}">
        <p14:creationId xmlns:p14="http://schemas.microsoft.com/office/powerpoint/2010/main" val="1520574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13</a:t>
            </a:fld>
            <a:endParaRPr lang="sk-SK"/>
          </a:p>
        </p:txBody>
      </p:sp>
    </p:spTree>
    <p:extLst>
      <p:ext uri="{BB962C8B-B14F-4D97-AF65-F5344CB8AC3E}">
        <p14:creationId xmlns:p14="http://schemas.microsoft.com/office/powerpoint/2010/main" val="889707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just"/>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14</a:t>
            </a:fld>
            <a:endParaRPr lang="sk-SK"/>
          </a:p>
        </p:txBody>
      </p:sp>
    </p:spTree>
    <p:extLst>
      <p:ext uri="{BB962C8B-B14F-4D97-AF65-F5344CB8AC3E}">
        <p14:creationId xmlns:p14="http://schemas.microsoft.com/office/powerpoint/2010/main" val="347664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just"/>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15</a:t>
            </a:fld>
            <a:endParaRPr lang="sk-SK"/>
          </a:p>
        </p:txBody>
      </p:sp>
    </p:spTree>
    <p:extLst>
      <p:ext uri="{BB962C8B-B14F-4D97-AF65-F5344CB8AC3E}">
        <p14:creationId xmlns:p14="http://schemas.microsoft.com/office/powerpoint/2010/main" val="3506347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l"/>
            <a:endParaRPr lang="sk-SK" sz="1800" b="0" i="0" u="none" strike="noStrike" baseline="0" dirty="0">
              <a:solidFill>
                <a:srgbClr val="000000"/>
              </a:solidFill>
              <a:latin typeface="Arial" panose="020B0604020202020204" pitchFamily="34" charset="0"/>
            </a:endParaRPr>
          </a:p>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16</a:t>
            </a:fld>
            <a:endParaRPr lang="sk-SK"/>
          </a:p>
        </p:txBody>
      </p:sp>
    </p:spTree>
    <p:extLst>
      <p:ext uri="{BB962C8B-B14F-4D97-AF65-F5344CB8AC3E}">
        <p14:creationId xmlns:p14="http://schemas.microsoft.com/office/powerpoint/2010/main" val="49155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just"/>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17</a:t>
            </a:fld>
            <a:endParaRPr lang="sk-SK"/>
          </a:p>
        </p:txBody>
      </p:sp>
    </p:spTree>
    <p:extLst>
      <p:ext uri="{BB962C8B-B14F-4D97-AF65-F5344CB8AC3E}">
        <p14:creationId xmlns:p14="http://schemas.microsoft.com/office/powerpoint/2010/main" val="918410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18</a:t>
            </a:fld>
            <a:endParaRPr lang="sk-SK"/>
          </a:p>
        </p:txBody>
      </p:sp>
    </p:spTree>
    <p:extLst>
      <p:ext uri="{BB962C8B-B14F-4D97-AF65-F5344CB8AC3E}">
        <p14:creationId xmlns:p14="http://schemas.microsoft.com/office/powerpoint/2010/main" val="1078680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sz="9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19</a:t>
            </a:fld>
            <a:endParaRPr lang="sk-SK"/>
          </a:p>
        </p:txBody>
      </p:sp>
    </p:spTree>
    <p:extLst>
      <p:ext uri="{BB962C8B-B14F-4D97-AF65-F5344CB8AC3E}">
        <p14:creationId xmlns:p14="http://schemas.microsoft.com/office/powerpoint/2010/main" val="416629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2</a:t>
            </a:fld>
            <a:endParaRPr lang="sk-SK"/>
          </a:p>
        </p:txBody>
      </p:sp>
    </p:spTree>
    <p:extLst>
      <p:ext uri="{BB962C8B-B14F-4D97-AF65-F5344CB8AC3E}">
        <p14:creationId xmlns:p14="http://schemas.microsoft.com/office/powerpoint/2010/main" val="2076484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20</a:t>
            </a:fld>
            <a:endParaRPr lang="sk-SK"/>
          </a:p>
        </p:txBody>
      </p:sp>
    </p:spTree>
    <p:extLst>
      <p:ext uri="{BB962C8B-B14F-4D97-AF65-F5344CB8AC3E}">
        <p14:creationId xmlns:p14="http://schemas.microsoft.com/office/powerpoint/2010/main" val="360256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defTabSz="925921">
              <a:defRPr/>
            </a:pPr>
            <a:fld id="{D8874572-AE2F-4CA9-9D4D-D61311ECFCF3}" type="slidenum">
              <a:rPr lang="sk-SK">
                <a:solidFill>
                  <a:prstClr val="black"/>
                </a:solidFill>
                <a:latin typeface="Calibri" panose="020F0502020204030204"/>
              </a:rPr>
              <a:pPr defTabSz="925921">
                <a:defRPr/>
              </a:pPr>
              <a:t>3</a:t>
            </a:fld>
            <a:endParaRPr lang="sk-SK">
              <a:solidFill>
                <a:prstClr val="black"/>
              </a:solidFill>
              <a:latin typeface="Calibri" panose="020F0502020204030204"/>
            </a:endParaRPr>
          </a:p>
        </p:txBody>
      </p:sp>
    </p:spTree>
    <p:extLst>
      <p:ext uri="{BB962C8B-B14F-4D97-AF65-F5344CB8AC3E}">
        <p14:creationId xmlns:p14="http://schemas.microsoft.com/office/powerpoint/2010/main" val="1872421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4</a:t>
            </a:fld>
            <a:endParaRPr lang="sk-SK"/>
          </a:p>
        </p:txBody>
      </p:sp>
    </p:spTree>
    <p:extLst>
      <p:ext uri="{BB962C8B-B14F-4D97-AF65-F5344CB8AC3E}">
        <p14:creationId xmlns:p14="http://schemas.microsoft.com/office/powerpoint/2010/main" val="192137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5</a:t>
            </a:fld>
            <a:endParaRPr lang="sk-SK"/>
          </a:p>
        </p:txBody>
      </p:sp>
    </p:spTree>
    <p:extLst>
      <p:ext uri="{BB962C8B-B14F-4D97-AF65-F5344CB8AC3E}">
        <p14:creationId xmlns:p14="http://schemas.microsoft.com/office/powerpoint/2010/main" val="1275366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lgn="just"/>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6</a:t>
            </a:fld>
            <a:endParaRPr lang="sk-SK"/>
          </a:p>
        </p:txBody>
      </p:sp>
    </p:spTree>
    <p:extLst>
      <p:ext uri="{BB962C8B-B14F-4D97-AF65-F5344CB8AC3E}">
        <p14:creationId xmlns:p14="http://schemas.microsoft.com/office/powerpoint/2010/main" val="285231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pPr defTabSz="925921">
              <a:defRPr/>
            </a:pPr>
            <a:fld id="{D8874572-AE2F-4CA9-9D4D-D61311ECFCF3}" type="slidenum">
              <a:rPr lang="sk-SK">
                <a:solidFill>
                  <a:prstClr val="black"/>
                </a:solidFill>
                <a:latin typeface="Calibri" panose="020F0502020204030204"/>
              </a:rPr>
              <a:pPr defTabSz="925921">
                <a:defRPr/>
              </a:pPr>
              <a:t>7</a:t>
            </a:fld>
            <a:endParaRPr lang="sk-SK">
              <a:solidFill>
                <a:prstClr val="black"/>
              </a:solidFill>
              <a:latin typeface="Calibri" panose="020F0502020204030204"/>
            </a:endParaRPr>
          </a:p>
        </p:txBody>
      </p:sp>
    </p:spTree>
    <p:extLst>
      <p:ext uri="{BB962C8B-B14F-4D97-AF65-F5344CB8AC3E}">
        <p14:creationId xmlns:p14="http://schemas.microsoft.com/office/powerpoint/2010/main" val="419946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8</a:t>
            </a:fld>
            <a:endParaRPr lang="sk-SK"/>
          </a:p>
        </p:txBody>
      </p:sp>
    </p:spTree>
    <p:extLst>
      <p:ext uri="{BB962C8B-B14F-4D97-AF65-F5344CB8AC3E}">
        <p14:creationId xmlns:p14="http://schemas.microsoft.com/office/powerpoint/2010/main" val="389230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D8874572-AE2F-4CA9-9D4D-D61311ECFCF3}" type="slidenum">
              <a:rPr lang="sk-SK" smtClean="0"/>
              <a:t>9</a:t>
            </a:fld>
            <a:endParaRPr lang="sk-SK"/>
          </a:p>
        </p:txBody>
      </p:sp>
    </p:spTree>
    <p:extLst>
      <p:ext uri="{BB962C8B-B14F-4D97-AF65-F5344CB8AC3E}">
        <p14:creationId xmlns:p14="http://schemas.microsoft.com/office/powerpoint/2010/main" val="360367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ý slajd">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2B49818-8BB3-4C8B-BD48-286963C50F5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21289" y="4656722"/>
            <a:ext cx="2201278" cy="2201278"/>
          </a:xfrm>
          <a:prstGeom prst="rect">
            <a:avLst/>
          </a:prstGeom>
        </p:spPr>
      </p:pic>
      <p:sp>
        <p:nvSpPr>
          <p:cNvPr id="2" name="Nadpis 1">
            <a:extLst>
              <a:ext uri="{FF2B5EF4-FFF2-40B4-BE49-F238E27FC236}">
                <a16:creationId xmlns:a16="http://schemas.microsoft.com/office/drawing/2014/main" id="{A134B9D4-F836-49DF-A416-71F6BE54D334}"/>
              </a:ext>
            </a:extLst>
          </p:cNvPr>
          <p:cNvSpPr>
            <a:spLocks noGrp="1"/>
          </p:cNvSpPr>
          <p:nvPr>
            <p:ph type="title" hasCustomPrompt="1"/>
          </p:nvPr>
        </p:nvSpPr>
        <p:spPr>
          <a:xfrm>
            <a:off x="382854" y="4232009"/>
            <a:ext cx="8531717" cy="1826590"/>
          </a:xfrm>
        </p:spPr>
        <p:txBody>
          <a:bodyPr anchor="b">
            <a:noAutofit/>
          </a:bodyPr>
          <a:lstStyle>
            <a:lvl1pPr>
              <a:lnSpc>
                <a:spcPct val="85000"/>
              </a:lnSpc>
              <a:defRPr sz="6600">
                <a:solidFill>
                  <a:schemeClr val="tx1"/>
                </a:solidFill>
              </a:defRPr>
            </a:lvl1pPr>
          </a:lstStyle>
          <a:p>
            <a:r>
              <a:rPr lang="sk-SK"/>
              <a:t>KLIKNUTÍM ZADAJTE NADPIS</a:t>
            </a:r>
          </a:p>
        </p:txBody>
      </p:sp>
      <p:sp>
        <p:nvSpPr>
          <p:cNvPr id="9" name="Podnadpis 2">
            <a:extLst>
              <a:ext uri="{FF2B5EF4-FFF2-40B4-BE49-F238E27FC236}">
                <a16:creationId xmlns:a16="http://schemas.microsoft.com/office/drawing/2014/main" id="{C910CE35-8376-4561-8A83-E85445B6CC9D}"/>
              </a:ext>
            </a:extLst>
          </p:cNvPr>
          <p:cNvSpPr>
            <a:spLocks noGrp="1"/>
          </p:cNvSpPr>
          <p:nvPr>
            <p:ph type="subTitle" idx="1" hasCustomPrompt="1"/>
          </p:nvPr>
        </p:nvSpPr>
        <p:spPr>
          <a:xfrm>
            <a:off x="382851" y="5891507"/>
            <a:ext cx="8531717" cy="491039"/>
          </a:xfrm>
        </p:spPr>
        <p:txBody>
          <a:bodyPr>
            <a:noAutofit/>
          </a:bodyPr>
          <a:lstStyle>
            <a:lvl1pPr marL="0" indent="0" algn="l">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127047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ý slajd 12">
    <p:spTree>
      <p:nvGrpSpPr>
        <p:cNvPr id="1" name=""/>
        <p:cNvGrpSpPr/>
        <p:nvPr/>
      </p:nvGrpSpPr>
      <p:grpSpPr>
        <a:xfrm>
          <a:off x="0" y="0"/>
          <a:ext cx="0" cy="0"/>
          <a:chOff x="0" y="0"/>
          <a:chExt cx="0" cy="0"/>
        </a:xfrm>
      </p:grpSpPr>
      <p:sp>
        <p:nvSpPr>
          <p:cNvPr id="10" name="Zástupný objekt pre obrázok 9">
            <a:extLst>
              <a:ext uri="{FF2B5EF4-FFF2-40B4-BE49-F238E27FC236}">
                <a16:creationId xmlns:a16="http://schemas.microsoft.com/office/drawing/2014/main" id="{9B64566E-952E-44FD-95BB-DF8FE1C0A7DA}"/>
              </a:ext>
            </a:extLst>
          </p:cNvPr>
          <p:cNvSpPr>
            <a:spLocks noGrp="1"/>
          </p:cNvSpPr>
          <p:nvPr>
            <p:ph type="pic" sz="quarter" idx="10" hasCustomPrompt="1"/>
          </p:nvPr>
        </p:nvSpPr>
        <p:spPr>
          <a:xfrm>
            <a:off x="0" y="0"/>
            <a:ext cx="6218090" cy="6858000"/>
          </a:xfrm>
          <a:custGeom>
            <a:avLst/>
            <a:gdLst>
              <a:gd name="connsiteX0" fmla="*/ 0 w 6218090"/>
              <a:gd name="connsiteY0" fmla="*/ 0 h 6858000"/>
              <a:gd name="connsiteX1" fmla="*/ 5735992 w 6218090"/>
              <a:gd name="connsiteY1" fmla="*/ 0 h 6858000"/>
              <a:gd name="connsiteX2" fmla="*/ 5735992 w 6218090"/>
              <a:gd name="connsiteY2" fmla="*/ 1 h 6858000"/>
              <a:gd name="connsiteX3" fmla="*/ 5804464 w 6218090"/>
              <a:gd name="connsiteY3" fmla="*/ 1 h 6858000"/>
              <a:gd name="connsiteX4" fmla="*/ 5842150 w 6218090"/>
              <a:gd name="connsiteY4" fmla="*/ 142298 h 6858000"/>
              <a:gd name="connsiteX5" fmla="*/ 6218090 w 6218090"/>
              <a:gd name="connsiteY5" fmla="*/ 3427997 h 6858000"/>
              <a:gd name="connsiteX6" fmla="*/ 5841760 w 6218090"/>
              <a:gd name="connsiteY6" fmla="*/ 6695507 h 6858000"/>
              <a:gd name="connsiteX7" fmla="*/ 5798110 w 6218090"/>
              <a:gd name="connsiteY7" fmla="*/ 6857999 h 6858000"/>
              <a:gd name="connsiteX8" fmla="*/ 5735992 w 6218090"/>
              <a:gd name="connsiteY8" fmla="*/ 6857999 h 6858000"/>
              <a:gd name="connsiteX9" fmla="*/ 5735992 w 6218090"/>
              <a:gd name="connsiteY9" fmla="*/ 6858000 h 6858000"/>
              <a:gd name="connsiteX10" fmla="*/ 0 w 621809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090" h="6858000">
                <a:moveTo>
                  <a:pt x="0" y="0"/>
                </a:moveTo>
                <a:lnTo>
                  <a:pt x="5735992" y="0"/>
                </a:lnTo>
                <a:lnTo>
                  <a:pt x="5735992" y="1"/>
                </a:lnTo>
                <a:lnTo>
                  <a:pt x="5804464" y="1"/>
                </a:lnTo>
                <a:lnTo>
                  <a:pt x="5842150" y="142298"/>
                </a:lnTo>
                <a:cubicBezTo>
                  <a:pt x="6047332" y="952849"/>
                  <a:pt x="6218090" y="2043409"/>
                  <a:pt x="6218090" y="3427997"/>
                </a:cubicBezTo>
                <a:cubicBezTo>
                  <a:pt x="6218090" y="4812827"/>
                  <a:pt x="6047163" y="5895043"/>
                  <a:pt x="5841760" y="6695507"/>
                </a:cubicBezTo>
                <a:lnTo>
                  <a:pt x="5798110" y="6857999"/>
                </a:lnTo>
                <a:lnTo>
                  <a:pt x="5735992" y="6857999"/>
                </a:lnTo>
                <a:lnTo>
                  <a:pt x="5735992" y="6858000"/>
                </a:lnTo>
                <a:lnTo>
                  <a:pt x="0" y="6858000"/>
                </a:lnTo>
                <a:close/>
              </a:path>
            </a:pathLst>
          </a:custGeom>
          <a:ln>
            <a:noFill/>
          </a:ln>
        </p:spPr>
        <p:txBody>
          <a:bodyPr wrap="square">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11" name="Nadpis 1">
            <a:extLst>
              <a:ext uri="{FF2B5EF4-FFF2-40B4-BE49-F238E27FC236}">
                <a16:creationId xmlns:a16="http://schemas.microsoft.com/office/drawing/2014/main" id="{13FE5A80-0629-499F-AD70-BAEC37C6D5DD}"/>
              </a:ext>
            </a:extLst>
          </p:cNvPr>
          <p:cNvSpPr>
            <a:spLocks noGrp="1"/>
          </p:cNvSpPr>
          <p:nvPr>
            <p:ph type="title" hasCustomPrompt="1"/>
          </p:nvPr>
        </p:nvSpPr>
        <p:spPr>
          <a:xfrm>
            <a:off x="6475017" y="698448"/>
            <a:ext cx="5640784" cy="1826590"/>
          </a:xfrm>
        </p:spPr>
        <p:txBody>
          <a:bodyPr anchor="b">
            <a:noAutofit/>
          </a:bodyPr>
          <a:lstStyle>
            <a:lvl1pPr>
              <a:lnSpc>
                <a:spcPct val="85000"/>
              </a:lnSpc>
              <a:defRPr sz="6600">
                <a:solidFill>
                  <a:schemeClr val="tx1"/>
                </a:solidFill>
              </a:defRPr>
            </a:lvl1pPr>
          </a:lstStyle>
          <a:p>
            <a:r>
              <a:rPr lang="sk-SK"/>
              <a:t>KLIKNUTÍM ZADAJTE NADPIS</a:t>
            </a:r>
          </a:p>
        </p:txBody>
      </p:sp>
      <p:sp>
        <p:nvSpPr>
          <p:cNvPr id="12" name="Podnadpis 2">
            <a:extLst>
              <a:ext uri="{FF2B5EF4-FFF2-40B4-BE49-F238E27FC236}">
                <a16:creationId xmlns:a16="http://schemas.microsoft.com/office/drawing/2014/main" id="{22242961-9F01-4783-B5BA-FAEEA7D2B7A8}"/>
              </a:ext>
            </a:extLst>
          </p:cNvPr>
          <p:cNvSpPr>
            <a:spLocks noGrp="1"/>
          </p:cNvSpPr>
          <p:nvPr>
            <p:ph type="subTitle" idx="1" hasCustomPrompt="1"/>
          </p:nvPr>
        </p:nvSpPr>
        <p:spPr>
          <a:xfrm>
            <a:off x="6475014" y="2357946"/>
            <a:ext cx="5640784" cy="491039"/>
          </a:xfrm>
        </p:spPr>
        <p:txBody>
          <a:bodyPr anchor="t">
            <a:noAutofit/>
          </a:bodyPr>
          <a:lstStyle>
            <a:lvl1pPr marL="0" indent="0" algn="l">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6500696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lajd 03">
    <p:bg>
      <p:bgPr>
        <a:solidFill>
          <a:schemeClr val="bg1"/>
        </a:solidFill>
        <a:effectLst/>
      </p:bgPr>
    </p:bg>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13B88584-335F-4D5B-A3F2-234A428636F9}"/>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rgbClr val="BFD730"/>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rgbClr val="BFD730"/>
              </a:solidFill>
              <a:effectLst/>
              <a:uFill>
                <a:solidFill>
                  <a:srgbClr val="000000"/>
                </a:solidFill>
              </a:uFill>
              <a:latin typeface="+mn-lt"/>
              <a:sym typeface="Helvetica"/>
            </a:endParaRPr>
          </a:p>
        </p:txBody>
      </p:sp>
      <p:sp>
        <p:nvSpPr>
          <p:cNvPr id="6" name="Nadpis 1">
            <a:extLst>
              <a:ext uri="{FF2B5EF4-FFF2-40B4-BE49-F238E27FC236}">
                <a16:creationId xmlns:a16="http://schemas.microsoft.com/office/drawing/2014/main" id="{E994D4CD-12D8-48EB-AAEF-A293CF79BE0D}"/>
              </a:ext>
            </a:extLst>
          </p:cNvPr>
          <p:cNvSpPr>
            <a:spLocks noGrp="1"/>
          </p:cNvSpPr>
          <p:nvPr>
            <p:ph type="title" hasCustomPrompt="1"/>
          </p:nvPr>
        </p:nvSpPr>
        <p:spPr>
          <a:xfrm>
            <a:off x="373331" y="539811"/>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28" name="Zástupný text 2">
            <a:extLst>
              <a:ext uri="{FF2B5EF4-FFF2-40B4-BE49-F238E27FC236}">
                <a16:creationId xmlns:a16="http://schemas.microsoft.com/office/drawing/2014/main" id="{197EA822-937E-4AD4-A940-D8703CAC9007}"/>
              </a:ext>
            </a:extLst>
          </p:cNvPr>
          <p:cNvSpPr>
            <a:spLocks noGrp="1"/>
          </p:cNvSpPr>
          <p:nvPr>
            <p:ph type="body" sz="quarter" idx="16" hasCustomPrompt="1"/>
          </p:nvPr>
        </p:nvSpPr>
        <p:spPr>
          <a:xfrm>
            <a:off x="1404027" y="2201264"/>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30" name="Zástupný text 2">
            <a:extLst>
              <a:ext uri="{FF2B5EF4-FFF2-40B4-BE49-F238E27FC236}">
                <a16:creationId xmlns:a16="http://schemas.microsoft.com/office/drawing/2014/main" id="{89C0120B-9EEF-4EE3-93CE-7A609E264469}"/>
              </a:ext>
            </a:extLst>
          </p:cNvPr>
          <p:cNvSpPr>
            <a:spLocks noGrp="1"/>
          </p:cNvSpPr>
          <p:nvPr>
            <p:ph type="body" sz="quarter" idx="17" hasCustomPrompt="1"/>
          </p:nvPr>
        </p:nvSpPr>
        <p:spPr>
          <a:xfrm>
            <a:off x="1404026" y="3903522"/>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31" name="Zástupný text 2">
            <a:extLst>
              <a:ext uri="{FF2B5EF4-FFF2-40B4-BE49-F238E27FC236}">
                <a16:creationId xmlns:a16="http://schemas.microsoft.com/office/drawing/2014/main" id="{082C731A-AF17-4481-8F49-EF0A02704C61}"/>
              </a:ext>
            </a:extLst>
          </p:cNvPr>
          <p:cNvSpPr>
            <a:spLocks noGrp="1"/>
          </p:cNvSpPr>
          <p:nvPr>
            <p:ph type="body" sz="quarter" idx="18" hasCustomPrompt="1"/>
          </p:nvPr>
        </p:nvSpPr>
        <p:spPr>
          <a:xfrm>
            <a:off x="1413550" y="5596255"/>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3" name="Zástupný objekt pre obrázok 2">
            <a:extLst>
              <a:ext uri="{FF2B5EF4-FFF2-40B4-BE49-F238E27FC236}">
                <a16:creationId xmlns:a16="http://schemas.microsoft.com/office/drawing/2014/main" id="{EF3B6FAB-6642-46A9-96B1-BBE33175E7D1}"/>
              </a:ext>
            </a:extLst>
          </p:cNvPr>
          <p:cNvSpPr>
            <a:spLocks noGrp="1"/>
          </p:cNvSpPr>
          <p:nvPr>
            <p:ph type="pic" sz="quarter" idx="22" hasCustomPrompt="1"/>
          </p:nvPr>
        </p:nvSpPr>
        <p:spPr>
          <a:xfrm>
            <a:off x="697825" y="1607123"/>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36" name="Zástupný objekt pre obrázok 2">
            <a:extLst>
              <a:ext uri="{FF2B5EF4-FFF2-40B4-BE49-F238E27FC236}">
                <a16:creationId xmlns:a16="http://schemas.microsoft.com/office/drawing/2014/main" id="{87D8098E-B665-4CCF-A31A-C145E2DBC2D7}"/>
              </a:ext>
            </a:extLst>
          </p:cNvPr>
          <p:cNvSpPr>
            <a:spLocks noGrp="1"/>
          </p:cNvSpPr>
          <p:nvPr>
            <p:ph type="pic" sz="quarter" idx="23" hasCustomPrompt="1"/>
          </p:nvPr>
        </p:nvSpPr>
        <p:spPr>
          <a:xfrm>
            <a:off x="697825" y="5003775"/>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37" name="Zástupný objekt pre obrázok 2">
            <a:extLst>
              <a:ext uri="{FF2B5EF4-FFF2-40B4-BE49-F238E27FC236}">
                <a16:creationId xmlns:a16="http://schemas.microsoft.com/office/drawing/2014/main" id="{53EB6FDC-3423-40D4-A88E-A826FF8B7F83}"/>
              </a:ext>
            </a:extLst>
          </p:cNvPr>
          <p:cNvSpPr>
            <a:spLocks noGrp="1"/>
          </p:cNvSpPr>
          <p:nvPr>
            <p:ph type="pic" sz="quarter" idx="24" hasCustomPrompt="1"/>
          </p:nvPr>
        </p:nvSpPr>
        <p:spPr>
          <a:xfrm>
            <a:off x="697825" y="3312871"/>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35" name="Zástupný text 4">
            <a:extLst>
              <a:ext uri="{FF2B5EF4-FFF2-40B4-BE49-F238E27FC236}">
                <a16:creationId xmlns:a16="http://schemas.microsoft.com/office/drawing/2014/main" id="{2ADCDE20-7A1E-4F95-9E88-14F5F3AC19C7}"/>
              </a:ext>
            </a:extLst>
          </p:cNvPr>
          <p:cNvSpPr>
            <a:spLocks noGrp="1"/>
          </p:cNvSpPr>
          <p:nvPr>
            <p:ph type="body" sz="quarter" idx="3" hasCustomPrompt="1"/>
          </p:nvPr>
        </p:nvSpPr>
        <p:spPr>
          <a:xfrm>
            <a:off x="1404024" y="1607123"/>
            <a:ext cx="359327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41" name="Zástupný text 4">
            <a:extLst>
              <a:ext uri="{FF2B5EF4-FFF2-40B4-BE49-F238E27FC236}">
                <a16:creationId xmlns:a16="http://schemas.microsoft.com/office/drawing/2014/main" id="{30D62326-4706-4277-BDBD-0155359EA4BB}"/>
              </a:ext>
            </a:extLst>
          </p:cNvPr>
          <p:cNvSpPr>
            <a:spLocks noGrp="1"/>
          </p:cNvSpPr>
          <p:nvPr>
            <p:ph type="body" sz="quarter" idx="33" hasCustomPrompt="1"/>
          </p:nvPr>
        </p:nvSpPr>
        <p:spPr>
          <a:xfrm>
            <a:off x="1408052" y="3312871"/>
            <a:ext cx="359327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42" name="Zástupný text 4">
            <a:extLst>
              <a:ext uri="{FF2B5EF4-FFF2-40B4-BE49-F238E27FC236}">
                <a16:creationId xmlns:a16="http://schemas.microsoft.com/office/drawing/2014/main" id="{7A9DFA5D-360B-4348-8B15-726E595F39C7}"/>
              </a:ext>
            </a:extLst>
          </p:cNvPr>
          <p:cNvSpPr>
            <a:spLocks noGrp="1"/>
          </p:cNvSpPr>
          <p:nvPr>
            <p:ph type="body" sz="quarter" idx="34" hasCustomPrompt="1"/>
          </p:nvPr>
        </p:nvSpPr>
        <p:spPr>
          <a:xfrm>
            <a:off x="1412080" y="5003775"/>
            <a:ext cx="359327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43" name="Zástupný text 2">
            <a:extLst>
              <a:ext uri="{FF2B5EF4-FFF2-40B4-BE49-F238E27FC236}">
                <a16:creationId xmlns:a16="http://schemas.microsoft.com/office/drawing/2014/main" id="{FA182E9E-1A07-455B-B04A-0B909E6C5F0B}"/>
              </a:ext>
            </a:extLst>
          </p:cNvPr>
          <p:cNvSpPr>
            <a:spLocks noGrp="1"/>
          </p:cNvSpPr>
          <p:nvPr>
            <p:ph type="body" sz="quarter" idx="35" hasCustomPrompt="1"/>
          </p:nvPr>
        </p:nvSpPr>
        <p:spPr>
          <a:xfrm>
            <a:off x="7430101" y="2201264"/>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44" name="Zástupný text 2">
            <a:extLst>
              <a:ext uri="{FF2B5EF4-FFF2-40B4-BE49-F238E27FC236}">
                <a16:creationId xmlns:a16="http://schemas.microsoft.com/office/drawing/2014/main" id="{9668BD79-5C7F-4DD6-ABBC-978CDE1FEF7D}"/>
              </a:ext>
            </a:extLst>
          </p:cNvPr>
          <p:cNvSpPr>
            <a:spLocks noGrp="1"/>
          </p:cNvSpPr>
          <p:nvPr>
            <p:ph type="body" sz="quarter" idx="36" hasCustomPrompt="1"/>
          </p:nvPr>
        </p:nvSpPr>
        <p:spPr>
          <a:xfrm>
            <a:off x="7430100" y="3903522"/>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45" name="Zástupný text 2">
            <a:extLst>
              <a:ext uri="{FF2B5EF4-FFF2-40B4-BE49-F238E27FC236}">
                <a16:creationId xmlns:a16="http://schemas.microsoft.com/office/drawing/2014/main" id="{644A4CBD-4197-45BE-A1C0-A33CB9C24E7A}"/>
              </a:ext>
            </a:extLst>
          </p:cNvPr>
          <p:cNvSpPr>
            <a:spLocks noGrp="1"/>
          </p:cNvSpPr>
          <p:nvPr>
            <p:ph type="body" sz="quarter" idx="37" hasCustomPrompt="1"/>
          </p:nvPr>
        </p:nvSpPr>
        <p:spPr>
          <a:xfrm>
            <a:off x="7430099" y="5596255"/>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46" name="Zástupný objekt pre obrázok 2">
            <a:extLst>
              <a:ext uri="{FF2B5EF4-FFF2-40B4-BE49-F238E27FC236}">
                <a16:creationId xmlns:a16="http://schemas.microsoft.com/office/drawing/2014/main" id="{784C38FF-5246-4B2D-8F45-263BA1BC0F8E}"/>
              </a:ext>
            </a:extLst>
          </p:cNvPr>
          <p:cNvSpPr>
            <a:spLocks noGrp="1"/>
          </p:cNvSpPr>
          <p:nvPr>
            <p:ph type="pic" sz="quarter" idx="38" hasCustomPrompt="1"/>
          </p:nvPr>
        </p:nvSpPr>
        <p:spPr>
          <a:xfrm>
            <a:off x="6723899" y="1607123"/>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47" name="Zástupný objekt pre obrázok 2">
            <a:extLst>
              <a:ext uri="{FF2B5EF4-FFF2-40B4-BE49-F238E27FC236}">
                <a16:creationId xmlns:a16="http://schemas.microsoft.com/office/drawing/2014/main" id="{B97CE0DA-3105-4B1B-8A82-DC1082D5376D}"/>
              </a:ext>
            </a:extLst>
          </p:cNvPr>
          <p:cNvSpPr>
            <a:spLocks noGrp="1"/>
          </p:cNvSpPr>
          <p:nvPr>
            <p:ph type="pic" sz="quarter" idx="39" hasCustomPrompt="1"/>
          </p:nvPr>
        </p:nvSpPr>
        <p:spPr>
          <a:xfrm>
            <a:off x="6723899" y="5003775"/>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48" name="Zástupný objekt pre obrázok 2">
            <a:extLst>
              <a:ext uri="{FF2B5EF4-FFF2-40B4-BE49-F238E27FC236}">
                <a16:creationId xmlns:a16="http://schemas.microsoft.com/office/drawing/2014/main" id="{B3839579-2693-49E3-9B0D-C7BC59CFD01D}"/>
              </a:ext>
            </a:extLst>
          </p:cNvPr>
          <p:cNvSpPr>
            <a:spLocks noGrp="1"/>
          </p:cNvSpPr>
          <p:nvPr>
            <p:ph type="pic" sz="quarter" idx="40" hasCustomPrompt="1"/>
          </p:nvPr>
        </p:nvSpPr>
        <p:spPr>
          <a:xfrm>
            <a:off x="6723899" y="3312871"/>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62" name="Zástupný text 4">
            <a:extLst>
              <a:ext uri="{FF2B5EF4-FFF2-40B4-BE49-F238E27FC236}">
                <a16:creationId xmlns:a16="http://schemas.microsoft.com/office/drawing/2014/main" id="{A22FD9FE-8323-478E-96AA-B730F77ED8CD}"/>
              </a:ext>
            </a:extLst>
          </p:cNvPr>
          <p:cNvSpPr>
            <a:spLocks noGrp="1"/>
          </p:cNvSpPr>
          <p:nvPr>
            <p:ph type="body" sz="quarter" idx="41" hasCustomPrompt="1"/>
          </p:nvPr>
        </p:nvSpPr>
        <p:spPr>
          <a:xfrm>
            <a:off x="7430099" y="1607123"/>
            <a:ext cx="3593275"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63" name="Zástupný text 4">
            <a:extLst>
              <a:ext uri="{FF2B5EF4-FFF2-40B4-BE49-F238E27FC236}">
                <a16:creationId xmlns:a16="http://schemas.microsoft.com/office/drawing/2014/main" id="{6E01F923-0BAC-42E1-8D9B-7C8CA12F1BF7}"/>
              </a:ext>
            </a:extLst>
          </p:cNvPr>
          <p:cNvSpPr>
            <a:spLocks noGrp="1"/>
          </p:cNvSpPr>
          <p:nvPr>
            <p:ph type="body" sz="quarter" idx="42" hasCustomPrompt="1"/>
          </p:nvPr>
        </p:nvSpPr>
        <p:spPr>
          <a:xfrm>
            <a:off x="7434127" y="3312871"/>
            <a:ext cx="3593275"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64" name="Zástupný text 4">
            <a:extLst>
              <a:ext uri="{FF2B5EF4-FFF2-40B4-BE49-F238E27FC236}">
                <a16:creationId xmlns:a16="http://schemas.microsoft.com/office/drawing/2014/main" id="{81545078-31AC-4346-9C5F-17AD93900520}"/>
              </a:ext>
            </a:extLst>
          </p:cNvPr>
          <p:cNvSpPr>
            <a:spLocks noGrp="1"/>
          </p:cNvSpPr>
          <p:nvPr>
            <p:ph type="body" sz="quarter" idx="43" hasCustomPrompt="1"/>
          </p:nvPr>
        </p:nvSpPr>
        <p:spPr>
          <a:xfrm>
            <a:off x="7438155" y="5003775"/>
            <a:ext cx="3593275"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Tree>
    <p:extLst>
      <p:ext uri="{BB962C8B-B14F-4D97-AF65-F5344CB8AC3E}">
        <p14:creationId xmlns:p14="http://schemas.microsoft.com/office/powerpoint/2010/main" val="15114289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lajd 04">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20" name="Nadpis 1">
            <a:extLst>
              <a:ext uri="{FF2B5EF4-FFF2-40B4-BE49-F238E27FC236}">
                <a16:creationId xmlns:a16="http://schemas.microsoft.com/office/drawing/2014/main" id="{A98B8560-A5E5-4E26-A4FD-629E2AAD1979}"/>
              </a:ext>
            </a:extLst>
          </p:cNvPr>
          <p:cNvSpPr>
            <a:spLocks noGrp="1"/>
          </p:cNvSpPr>
          <p:nvPr>
            <p:ph type="title" hasCustomPrompt="1"/>
          </p:nvPr>
        </p:nvSpPr>
        <p:spPr>
          <a:xfrm>
            <a:off x="373331" y="539811"/>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22" name="Zástupný text 2">
            <a:extLst>
              <a:ext uri="{FF2B5EF4-FFF2-40B4-BE49-F238E27FC236}">
                <a16:creationId xmlns:a16="http://schemas.microsoft.com/office/drawing/2014/main" id="{A17B3C61-8EE4-4910-A540-93FF188E8F46}"/>
              </a:ext>
            </a:extLst>
          </p:cNvPr>
          <p:cNvSpPr>
            <a:spLocks noGrp="1"/>
          </p:cNvSpPr>
          <p:nvPr>
            <p:ph type="body" sz="quarter" idx="16" hasCustomPrompt="1"/>
          </p:nvPr>
        </p:nvSpPr>
        <p:spPr>
          <a:xfrm>
            <a:off x="2163654" y="2154191"/>
            <a:ext cx="9655013"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24" name="Zástupný text 2">
            <a:extLst>
              <a:ext uri="{FF2B5EF4-FFF2-40B4-BE49-F238E27FC236}">
                <a16:creationId xmlns:a16="http://schemas.microsoft.com/office/drawing/2014/main" id="{311FD588-7A71-4019-A0FA-81F4F2497255}"/>
              </a:ext>
            </a:extLst>
          </p:cNvPr>
          <p:cNvSpPr>
            <a:spLocks noGrp="1"/>
          </p:cNvSpPr>
          <p:nvPr>
            <p:ph type="body" sz="quarter" idx="17" hasCustomPrompt="1"/>
          </p:nvPr>
        </p:nvSpPr>
        <p:spPr>
          <a:xfrm>
            <a:off x="2163652" y="3361016"/>
            <a:ext cx="9655013"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26" name="Zástupný text 2">
            <a:extLst>
              <a:ext uri="{FF2B5EF4-FFF2-40B4-BE49-F238E27FC236}">
                <a16:creationId xmlns:a16="http://schemas.microsoft.com/office/drawing/2014/main" id="{90CC1116-1A6E-4BB6-90B1-324BF0D3DAD9}"/>
              </a:ext>
            </a:extLst>
          </p:cNvPr>
          <p:cNvSpPr>
            <a:spLocks noGrp="1"/>
          </p:cNvSpPr>
          <p:nvPr>
            <p:ph type="body" sz="quarter" idx="18" hasCustomPrompt="1"/>
          </p:nvPr>
        </p:nvSpPr>
        <p:spPr>
          <a:xfrm>
            <a:off x="2163650" y="4546575"/>
            <a:ext cx="9655013"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28" name="Zástupný text 2">
            <a:extLst>
              <a:ext uri="{FF2B5EF4-FFF2-40B4-BE49-F238E27FC236}">
                <a16:creationId xmlns:a16="http://schemas.microsoft.com/office/drawing/2014/main" id="{F1E85EA6-A8AC-48CD-9E84-F0A049D4E374}"/>
              </a:ext>
            </a:extLst>
          </p:cNvPr>
          <p:cNvSpPr>
            <a:spLocks noGrp="1"/>
          </p:cNvSpPr>
          <p:nvPr>
            <p:ph type="body" sz="quarter" idx="19" hasCustomPrompt="1"/>
          </p:nvPr>
        </p:nvSpPr>
        <p:spPr>
          <a:xfrm>
            <a:off x="2163648" y="5742767"/>
            <a:ext cx="9655013"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17" name="Zástupný text 4">
            <a:extLst>
              <a:ext uri="{FF2B5EF4-FFF2-40B4-BE49-F238E27FC236}">
                <a16:creationId xmlns:a16="http://schemas.microsoft.com/office/drawing/2014/main" id="{E4F9494E-5731-4DE7-9EED-F332227550F5}"/>
              </a:ext>
            </a:extLst>
          </p:cNvPr>
          <p:cNvSpPr>
            <a:spLocks noGrp="1"/>
          </p:cNvSpPr>
          <p:nvPr>
            <p:ph type="body" sz="quarter" idx="3" hasCustomPrompt="1"/>
          </p:nvPr>
        </p:nvSpPr>
        <p:spPr>
          <a:xfrm>
            <a:off x="2163630" y="1619837"/>
            <a:ext cx="965500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18" name="Zástupný text 4">
            <a:extLst>
              <a:ext uri="{FF2B5EF4-FFF2-40B4-BE49-F238E27FC236}">
                <a16:creationId xmlns:a16="http://schemas.microsoft.com/office/drawing/2014/main" id="{90E7D49A-C82E-46FD-A9FF-A79FCE0AD19D}"/>
              </a:ext>
            </a:extLst>
          </p:cNvPr>
          <p:cNvSpPr>
            <a:spLocks noGrp="1"/>
          </p:cNvSpPr>
          <p:nvPr>
            <p:ph type="body" sz="quarter" idx="20" hasCustomPrompt="1"/>
          </p:nvPr>
        </p:nvSpPr>
        <p:spPr>
          <a:xfrm>
            <a:off x="2163630" y="2830297"/>
            <a:ext cx="965500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21" name="Zástupný text 4">
            <a:extLst>
              <a:ext uri="{FF2B5EF4-FFF2-40B4-BE49-F238E27FC236}">
                <a16:creationId xmlns:a16="http://schemas.microsoft.com/office/drawing/2014/main" id="{B8BD9630-4464-4E54-B45F-62846B80B79A}"/>
              </a:ext>
            </a:extLst>
          </p:cNvPr>
          <p:cNvSpPr>
            <a:spLocks noGrp="1"/>
          </p:cNvSpPr>
          <p:nvPr>
            <p:ph type="body" sz="quarter" idx="21" hasCustomPrompt="1"/>
          </p:nvPr>
        </p:nvSpPr>
        <p:spPr>
          <a:xfrm>
            <a:off x="2163630" y="4021707"/>
            <a:ext cx="965500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23" name="Zástupný text 4">
            <a:extLst>
              <a:ext uri="{FF2B5EF4-FFF2-40B4-BE49-F238E27FC236}">
                <a16:creationId xmlns:a16="http://schemas.microsoft.com/office/drawing/2014/main" id="{EA5BB019-212D-4AC0-8088-CAD5AC43E26A}"/>
              </a:ext>
            </a:extLst>
          </p:cNvPr>
          <p:cNvSpPr>
            <a:spLocks noGrp="1"/>
          </p:cNvSpPr>
          <p:nvPr>
            <p:ph type="body" sz="quarter" idx="22" hasCustomPrompt="1"/>
          </p:nvPr>
        </p:nvSpPr>
        <p:spPr>
          <a:xfrm>
            <a:off x="2163630" y="5222642"/>
            <a:ext cx="965500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25" name="Zástupný text 4">
            <a:extLst>
              <a:ext uri="{FF2B5EF4-FFF2-40B4-BE49-F238E27FC236}">
                <a16:creationId xmlns:a16="http://schemas.microsoft.com/office/drawing/2014/main" id="{4A16107E-7106-46EF-8C8D-69AFBD99082F}"/>
              </a:ext>
            </a:extLst>
          </p:cNvPr>
          <p:cNvSpPr>
            <a:spLocks noGrp="1"/>
          </p:cNvSpPr>
          <p:nvPr>
            <p:ph type="body" sz="quarter" idx="23" hasCustomPrompt="1"/>
          </p:nvPr>
        </p:nvSpPr>
        <p:spPr>
          <a:xfrm>
            <a:off x="1367338" y="1808603"/>
            <a:ext cx="503369"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N</a:t>
            </a:r>
          </a:p>
        </p:txBody>
      </p:sp>
      <p:sp>
        <p:nvSpPr>
          <p:cNvPr id="27" name="Zástupný text 4">
            <a:extLst>
              <a:ext uri="{FF2B5EF4-FFF2-40B4-BE49-F238E27FC236}">
                <a16:creationId xmlns:a16="http://schemas.microsoft.com/office/drawing/2014/main" id="{B283DA1D-3D34-4766-860D-D592CD225096}"/>
              </a:ext>
            </a:extLst>
          </p:cNvPr>
          <p:cNvSpPr>
            <a:spLocks noGrp="1"/>
          </p:cNvSpPr>
          <p:nvPr>
            <p:ph type="body" sz="quarter" idx="24" hasCustomPrompt="1"/>
          </p:nvPr>
        </p:nvSpPr>
        <p:spPr>
          <a:xfrm>
            <a:off x="1367338" y="3000558"/>
            <a:ext cx="503369"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N</a:t>
            </a:r>
          </a:p>
        </p:txBody>
      </p:sp>
      <p:sp>
        <p:nvSpPr>
          <p:cNvPr id="30" name="Zástupný text 4">
            <a:extLst>
              <a:ext uri="{FF2B5EF4-FFF2-40B4-BE49-F238E27FC236}">
                <a16:creationId xmlns:a16="http://schemas.microsoft.com/office/drawing/2014/main" id="{9BA9FB87-038A-487A-8C7F-38EBED25385F}"/>
              </a:ext>
            </a:extLst>
          </p:cNvPr>
          <p:cNvSpPr>
            <a:spLocks noGrp="1"/>
          </p:cNvSpPr>
          <p:nvPr>
            <p:ph type="body" sz="quarter" idx="25" hasCustomPrompt="1"/>
          </p:nvPr>
        </p:nvSpPr>
        <p:spPr>
          <a:xfrm>
            <a:off x="1367338" y="4192513"/>
            <a:ext cx="503369"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N</a:t>
            </a:r>
          </a:p>
        </p:txBody>
      </p:sp>
      <p:sp>
        <p:nvSpPr>
          <p:cNvPr id="31" name="Zástupný text 4">
            <a:extLst>
              <a:ext uri="{FF2B5EF4-FFF2-40B4-BE49-F238E27FC236}">
                <a16:creationId xmlns:a16="http://schemas.microsoft.com/office/drawing/2014/main" id="{66270936-C981-4424-A04C-F64A5E35DD85}"/>
              </a:ext>
            </a:extLst>
          </p:cNvPr>
          <p:cNvSpPr>
            <a:spLocks noGrp="1"/>
          </p:cNvSpPr>
          <p:nvPr>
            <p:ph type="body" sz="quarter" idx="26" hasCustomPrompt="1"/>
          </p:nvPr>
        </p:nvSpPr>
        <p:spPr>
          <a:xfrm>
            <a:off x="1367338" y="5384468"/>
            <a:ext cx="503369"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N</a:t>
            </a:r>
          </a:p>
        </p:txBody>
      </p:sp>
    </p:spTree>
    <p:extLst>
      <p:ext uri="{BB962C8B-B14F-4D97-AF65-F5344CB8AC3E}">
        <p14:creationId xmlns:p14="http://schemas.microsoft.com/office/powerpoint/2010/main" val="25569309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lajd 05">
    <p:bg>
      <p:bgPr>
        <a:solidFill>
          <a:schemeClr val="bg1"/>
        </a:solidFill>
        <a:effectLst/>
      </p:bgPr>
    </p:bg>
    <p:spTree>
      <p:nvGrpSpPr>
        <p:cNvPr id="1" name=""/>
        <p:cNvGrpSpPr/>
        <p:nvPr/>
      </p:nvGrpSpPr>
      <p:grpSpPr>
        <a:xfrm>
          <a:off x="0" y="0"/>
          <a:ext cx="0" cy="0"/>
          <a:chOff x="0" y="0"/>
          <a:chExt cx="0" cy="0"/>
        </a:xfrm>
      </p:grpSpPr>
      <p:sp>
        <p:nvSpPr>
          <p:cNvPr id="17" name="Obdĺžnik 16">
            <a:extLst>
              <a:ext uri="{FF2B5EF4-FFF2-40B4-BE49-F238E27FC236}">
                <a16:creationId xmlns:a16="http://schemas.microsoft.com/office/drawing/2014/main" id="{BF1B46F1-B530-410B-A379-278F36841626}"/>
              </a:ext>
            </a:extLst>
          </p:cNvPr>
          <p:cNvSpPr/>
          <p:nvPr userDrawn="1"/>
        </p:nvSpPr>
        <p:spPr>
          <a:xfrm>
            <a:off x="8091160" y="2156630"/>
            <a:ext cx="3147316" cy="4701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Obdĺžnik 17">
            <a:extLst>
              <a:ext uri="{FF2B5EF4-FFF2-40B4-BE49-F238E27FC236}">
                <a16:creationId xmlns:a16="http://schemas.microsoft.com/office/drawing/2014/main" id="{48415FDD-61CB-48B8-A101-37F663934F41}"/>
              </a:ext>
            </a:extLst>
          </p:cNvPr>
          <p:cNvSpPr/>
          <p:nvPr userDrawn="1"/>
        </p:nvSpPr>
        <p:spPr>
          <a:xfrm>
            <a:off x="4394493" y="2156630"/>
            <a:ext cx="3147316" cy="4701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Obdĺžnik 18">
            <a:extLst>
              <a:ext uri="{FF2B5EF4-FFF2-40B4-BE49-F238E27FC236}">
                <a16:creationId xmlns:a16="http://schemas.microsoft.com/office/drawing/2014/main" id="{13B167BA-8826-4E29-84FB-C0311A88106F}"/>
              </a:ext>
            </a:extLst>
          </p:cNvPr>
          <p:cNvSpPr/>
          <p:nvPr userDrawn="1"/>
        </p:nvSpPr>
        <p:spPr>
          <a:xfrm>
            <a:off x="697826" y="2156630"/>
            <a:ext cx="3147316" cy="4701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vál 25">
            <a:extLst>
              <a:ext uri="{FF2B5EF4-FFF2-40B4-BE49-F238E27FC236}">
                <a16:creationId xmlns:a16="http://schemas.microsoft.com/office/drawing/2014/main" id="{BEEC3DB6-DCF7-4222-A411-CBFE3425BA3A}"/>
              </a:ext>
            </a:extLst>
          </p:cNvPr>
          <p:cNvSpPr/>
          <p:nvPr userDrawn="1"/>
        </p:nvSpPr>
        <p:spPr>
          <a:xfrm>
            <a:off x="11270751" y="6040443"/>
            <a:ext cx="549672" cy="551194"/>
          </a:xfrm>
          <a:prstGeom prst="ellipse">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6" name="BlokTextu 5">
            <a:extLst>
              <a:ext uri="{FF2B5EF4-FFF2-40B4-BE49-F238E27FC236}">
                <a16:creationId xmlns:a16="http://schemas.microsoft.com/office/drawing/2014/main" id="{0F6DA158-464E-4688-9C16-E8C398DA24F4}"/>
              </a:ext>
            </a:extLst>
          </p:cNvPr>
          <p:cNvSpPr txBox="1"/>
          <p:nvPr userDrawn="1"/>
        </p:nvSpPr>
        <p:spPr>
          <a:xfrm>
            <a:off x="9477849" y="3496351"/>
            <a:ext cx="373938" cy="4631717"/>
          </a:xfrm>
          <a:prstGeom prst="rect">
            <a:avLst/>
          </a:prstGeom>
          <a:noFill/>
        </p:spPr>
        <p:txBody>
          <a:bodyPr wrap="square" rtlCol="0">
            <a:spAutoFit/>
          </a:bodyPr>
          <a:lstStyle/>
          <a:p>
            <a:pPr algn="ctr">
              <a:lnSpc>
                <a:spcPct val="85000"/>
              </a:lnSpc>
            </a:pPr>
            <a:r>
              <a:rPr lang="sk-SK" sz="34400" b="1">
                <a:solidFill>
                  <a:schemeClr val="accent6">
                    <a:lumMod val="60000"/>
                    <a:lumOff val="40000"/>
                  </a:schemeClr>
                </a:solidFill>
              </a:rPr>
              <a:t>3</a:t>
            </a:r>
            <a:endParaRPr lang="sk-SK" sz="59500" b="1">
              <a:solidFill>
                <a:schemeClr val="accent6">
                  <a:lumMod val="60000"/>
                  <a:lumOff val="40000"/>
                </a:schemeClr>
              </a:solidFill>
            </a:endParaRPr>
          </a:p>
        </p:txBody>
      </p:sp>
      <p:sp>
        <p:nvSpPr>
          <p:cNvPr id="7" name="BlokTextu 6">
            <a:extLst>
              <a:ext uri="{FF2B5EF4-FFF2-40B4-BE49-F238E27FC236}">
                <a16:creationId xmlns:a16="http://schemas.microsoft.com/office/drawing/2014/main" id="{1EB96DAF-DE69-412D-8661-3F2D5D2739CD}"/>
              </a:ext>
            </a:extLst>
          </p:cNvPr>
          <p:cNvSpPr txBox="1"/>
          <p:nvPr userDrawn="1"/>
        </p:nvSpPr>
        <p:spPr>
          <a:xfrm>
            <a:off x="5781182" y="3498151"/>
            <a:ext cx="373938" cy="4631717"/>
          </a:xfrm>
          <a:prstGeom prst="rect">
            <a:avLst/>
          </a:prstGeom>
          <a:noFill/>
        </p:spPr>
        <p:txBody>
          <a:bodyPr wrap="square" rtlCol="0">
            <a:spAutoFit/>
          </a:bodyPr>
          <a:lstStyle/>
          <a:p>
            <a:pPr algn="ctr">
              <a:lnSpc>
                <a:spcPct val="85000"/>
              </a:lnSpc>
            </a:pPr>
            <a:r>
              <a:rPr lang="sk-SK" sz="34400" b="1">
                <a:solidFill>
                  <a:schemeClr val="accent6">
                    <a:lumMod val="60000"/>
                    <a:lumOff val="40000"/>
                  </a:schemeClr>
                </a:solidFill>
              </a:rPr>
              <a:t>2</a:t>
            </a:r>
            <a:endParaRPr lang="sk-SK" sz="59500" b="1">
              <a:solidFill>
                <a:schemeClr val="accent6">
                  <a:lumMod val="60000"/>
                  <a:lumOff val="40000"/>
                </a:schemeClr>
              </a:solidFill>
            </a:endParaRPr>
          </a:p>
        </p:txBody>
      </p:sp>
      <p:sp>
        <p:nvSpPr>
          <p:cNvPr id="8" name="BlokTextu 7">
            <a:extLst>
              <a:ext uri="{FF2B5EF4-FFF2-40B4-BE49-F238E27FC236}">
                <a16:creationId xmlns:a16="http://schemas.microsoft.com/office/drawing/2014/main" id="{5D637751-879E-4B06-88A2-BDAF8F77F4B5}"/>
              </a:ext>
            </a:extLst>
          </p:cNvPr>
          <p:cNvSpPr txBox="1"/>
          <p:nvPr userDrawn="1"/>
        </p:nvSpPr>
        <p:spPr>
          <a:xfrm>
            <a:off x="1993543" y="3499951"/>
            <a:ext cx="373938" cy="4631717"/>
          </a:xfrm>
          <a:prstGeom prst="rect">
            <a:avLst/>
          </a:prstGeom>
          <a:noFill/>
        </p:spPr>
        <p:txBody>
          <a:bodyPr wrap="square" rtlCol="0">
            <a:spAutoFit/>
          </a:bodyPr>
          <a:lstStyle/>
          <a:p>
            <a:pPr algn="ctr">
              <a:lnSpc>
                <a:spcPct val="85000"/>
              </a:lnSpc>
            </a:pPr>
            <a:r>
              <a:rPr lang="sk-SK" sz="34400" b="1">
                <a:solidFill>
                  <a:schemeClr val="accent6">
                    <a:lumMod val="60000"/>
                    <a:lumOff val="40000"/>
                  </a:schemeClr>
                </a:solidFill>
              </a:rPr>
              <a:t>1</a:t>
            </a:r>
            <a:endParaRPr lang="sk-SK" sz="59500" b="1">
              <a:solidFill>
                <a:schemeClr val="accent6">
                  <a:lumMod val="60000"/>
                  <a:lumOff val="40000"/>
                </a:schemeClr>
              </a:solidFill>
            </a:endParaRPr>
          </a:p>
        </p:txBody>
      </p:sp>
      <p:sp>
        <p:nvSpPr>
          <p:cNvPr id="9" name="Nadpis 1">
            <a:extLst>
              <a:ext uri="{FF2B5EF4-FFF2-40B4-BE49-F238E27FC236}">
                <a16:creationId xmlns:a16="http://schemas.microsoft.com/office/drawing/2014/main" id="{3981BC28-0526-4CCA-9075-7F3590C37EAC}"/>
              </a:ext>
            </a:extLst>
          </p:cNvPr>
          <p:cNvSpPr>
            <a:spLocks noGrp="1"/>
          </p:cNvSpPr>
          <p:nvPr>
            <p:ph type="title" hasCustomPrompt="1"/>
          </p:nvPr>
        </p:nvSpPr>
        <p:spPr>
          <a:xfrm>
            <a:off x="373331" y="539811"/>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11" name="Zástupný text 2">
            <a:extLst>
              <a:ext uri="{FF2B5EF4-FFF2-40B4-BE49-F238E27FC236}">
                <a16:creationId xmlns:a16="http://schemas.microsoft.com/office/drawing/2014/main" id="{8FAA1AB3-1E48-4F2D-920B-270ED6A69875}"/>
              </a:ext>
            </a:extLst>
          </p:cNvPr>
          <p:cNvSpPr>
            <a:spLocks noGrp="1"/>
          </p:cNvSpPr>
          <p:nvPr>
            <p:ph type="body" sz="quarter" idx="16" hasCustomPrompt="1"/>
          </p:nvPr>
        </p:nvSpPr>
        <p:spPr>
          <a:xfrm>
            <a:off x="1061429" y="2932400"/>
            <a:ext cx="2555891" cy="3500297"/>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22" name="Zástupný text 2">
            <a:extLst>
              <a:ext uri="{FF2B5EF4-FFF2-40B4-BE49-F238E27FC236}">
                <a16:creationId xmlns:a16="http://schemas.microsoft.com/office/drawing/2014/main" id="{00A9798E-272E-49C0-8850-8F2603C11389}"/>
              </a:ext>
            </a:extLst>
          </p:cNvPr>
          <p:cNvSpPr>
            <a:spLocks noGrp="1"/>
          </p:cNvSpPr>
          <p:nvPr>
            <p:ph type="body" sz="quarter" idx="17" hasCustomPrompt="1"/>
          </p:nvPr>
        </p:nvSpPr>
        <p:spPr>
          <a:xfrm>
            <a:off x="4731457" y="2932400"/>
            <a:ext cx="2555891" cy="3500297"/>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24" name="Zástupný text 2">
            <a:extLst>
              <a:ext uri="{FF2B5EF4-FFF2-40B4-BE49-F238E27FC236}">
                <a16:creationId xmlns:a16="http://schemas.microsoft.com/office/drawing/2014/main" id="{4B6D2E37-6461-4935-BE3E-FDCC141AF2F6}"/>
              </a:ext>
            </a:extLst>
          </p:cNvPr>
          <p:cNvSpPr>
            <a:spLocks noGrp="1"/>
          </p:cNvSpPr>
          <p:nvPr>
            <p:ph type="body" sz="quarter" idx="18" hasCustomPrompt="1"/>
          </p:nvPr>
        </p:nvSpPr>
        <p:spPr>
          <a:xfrm>
            <a:off x="8401485" y="2932400"/>
            <a:ext cx="2555891" cy="3500297"/>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16" name="Zástupný text 4">
            <a:extLst>
              <a:ext uri="{FF2B5EF4-FFF2-40B4-BE49-F238E27FC236}">
                <a16:creationId xmlns:a16="http://schemas.microsoft.com/office/drawing/2014/main" id="{175A7DEF-0705-4FDE-9001-056D82504683}"/>
              </a:ext>
            </a:extLst>
          </p:cNvPr>
          <p:cNvSpPr>
            <a:spLocks noGrp="1"/>
          </p:cNvSpPr>
          <p:nvPr>
            <p:ph type="body" sz="quarter" idx="3" hasCustomPrompt="1"/>
          </p:nvPr>
        </p:nvSpPr>
        <p:spPr>
          <a:xfrm>
            <a:off x="1060541" y="2396889"/>
            <a:ext cx="2953479" cy="551195"/>
          </a:xfrm>
        </p:spPr>
        <p:txBody>
          <a:bodyPr anchor="ctr">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20" name="Zástupný text 4">
            <a:extLst>
              <a:ext uri="{FF2B5EF4-FFF2-40B4-BE49-F238E27FC236}">
                <a16:creationId xmlns:a16="http://schemas.microsoft.com/office/drawing/2014/main" id="{4D5E33C3-D23C-491C-9D8D-5A6EBA2E6BC7}"/>
              </a:ext>
            </a:extLst>
          </p:cNvPr>
          <p:cNvSpPr>
            <a:spLocks noGrp="1"/>
          </p:cNvSpPr>
          <p:nvPr>
            <p:ph type="body" sz="quarter" idx="19" hasCustomPrompt="1"/>
          </p:nvPr>
        </p:nvSpPr>
        <p:spPr>
          <a:xfrm>
            <a:off x="4728543" y="2395989"/>
            <a:ext cx="2953479" cy="551195"/>
          </a:xfrm>
        </p:spPr>
        <p:txBody>
          <a:bodyPr anchor="ctr">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25" name="Zástupný text 4">
            <a:extLst>
              <a:ext uri="{FF2B5EF4-FFF2-40B4-BE49-F238E27FC236}">
                <a16:creationId xmlns:a16="http://schemas.microsoft.com/office/drawing/2014/main" id="{66C03CE3-5322-4617-94C5-7F9F28CC76EB}"/>
              </a:ext>
            </a:extLst>
          </p:cNvPr>
          <p:cNvSpPr>
            <a:spLocks noGrp="1"/>
          </p:cNvSpPr>
          <p:nvPr>
            <p:ph type="body" sz="quarter" idx="20" hasCustomPrompt="1"/>
          </p:nvPr>
        </p:nvSpPr>
        <p:spPr>
          <a:xfrm>
            <a:off x="8407345" y="2396474"/>
            <a:ext cx="2953479" cy="551195"/>
          </a:xfrm>
        </p:spPr>
        <p:txBody>
          <a:bodyPr anchor="ctr">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Tree>
    <p:extLst>
      <p:ext uri="{BB962C8B-B14F-4D97-AF65-F5344CB8AC3E}">
        <p14:creationId xmlns:p14="http://schemas.microsoft.com/office/powerpoint/2010/main" val="27096583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lajd 06">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6" name="Nadpis 1">
            <a:extLst>
              <a:ext uri="{FF2B5EF4-FFF2-40B4-BE49-F238E27FC236}">
                <a16:creationId xmlns:a16="http://schemas.microsoft.com/office/drawing/2014/main" id="{2ECEB079-6213-4B86-82C4-BFB60469F6CE}"/>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9" name="Zástupný objekt pre obsah 2">
            <a:extLst>
              <a:ext uri="{FF2B5EF4-FFF2-40B4-BE49-F238E27FC236}">
                <a16:creationId xmlns:a16="http://schemas.microsoft.com/office/drawing/2014/main" id="{57F64A9C-CAF7-47E8-A0C0-C0B85A9886CB}"/>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8" name="Zástupný text 4">
            <a:extLst>
              <a:ext uri="{FF2B5EF4-FFF2-40B4-BE49-F238E27FC236}">
                <a16:creationId xmlns:a16="http://schemas.microsoft.com/office/drawing/2014/main" id="{E9F645F0-6033-4762-9FB8-32AA4A934CF3}"/>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6615231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lajd 07">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061CEC21-82FD-493B-AFB2-7B4C11C83F2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53C1E26F-2F03-44F3-A5F0-3E1F2AAB4479}"/>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8" name="Zástupný text 4">
            <a:extLst>
              <a:ext uri="{FF2B5EF4-FFF2-40B4-BE49-F238E27FC236}">
                <a16:creationId xmlns:a16="http://schemas.microsoft.com/office/drawing/2014/main" id="{DD9E3B7F-6965-4586-8549-EBC95D631905}"/>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2835291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lajd 08">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4CFAE93B-A47F-495B-8E7B-047FA57FE35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43C0232B-65CD-409B-93FC-D9E56E4FD037}"/>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C139261B-BAA4-4444-8279-A796A56DAD72}"/>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8355692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lajd 09">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E0DBA5BF-95CB-45F6-A588-450F800C6306}"/>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BED3FA90-9FA7-413D-892B-F35932B030CA}"/>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BACF9677-0901-4E95-9EEC-4021C544809F}"/>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9910390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lajd 10">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C7988AAA-B248-4457-8209-43C9C680758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5B6CD981-B27A-47A8-A1CB-2275E9BB2519}"/>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4C21007B-13B2-45FA-88FE-B193BA3A3F48}"/>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0658324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lajd 11">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3" name="Obdĺžnik 2">
            <a:extLst>
              <a:ext uri="{FF2B5EF4-FFF2-40B4-BE49-F238E27FC236}">
                <a16:creationId xmlns:a16="http://schemas.microsoft.com/office/drawing/2014/main" id="{3B3DB73C-6178-4205-86F1-D9D9DA0EE8BA}"/>
              </a:ext>
            </a:extLst>
          </p:cNvPr>
          <p:cNvSpPr/>
          <p:nvPr userDrawn="1"/>
        </p:nvSpPr>
        <p:spPr>
          <a:xfrm>
            <a:off x="0" y="0"/>
            <a:ext cx="12192000" cy="57745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1">
            <a:extLst>
              <a:ext uri="{FF2B5EF4-FFF2-40B4-BE49-F238E27FC236}">
                <a16:creationId xmlns:a16="http://schemas.microsoft.com/office/drawing/2014/main" id="{E21E2A50-DCA0-4FE5-9734-37D7888D044F}"/>
              </a:ext>
            </a:extLst>
          </p:cNvPr>
          <p:cNvSpPr>
            <a:spLocks noGrp="1"/>
          </p:cNvSpPr>
          <p:nvPr>
            <p:ph type="title" hasCustomPrompt="1"/>
          </p:nvPr>
        </p:nvSpPr>
        <p:spPr>
          <a:xfrm>
            <a:off x="373331" y="367431"/>
            <a:ext cx="11445338" cy="876003"/>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FC7C80A4-4B1B-40F9-8B4D-B07CBBB2FB96}"/>
              </a:ext>
            </a:extLst>
          </p:cNvPr>
          <p:cNvSpPr>
            <a:spLocks noGrp="1"/>
          </p:cNvSpPr>
          <p:nvPr>
            <p:ph idx="1" hasCustomPrompt="1"/>
          </p:nvPr>
        </p:nvSpPr>
        <p:spPr>
          <a:xfrm>
            <a:off x="373330" y="1242612"/>
            <a:ext cx="11445337" cy="4531897"/>
          </a:xfrm>
        </p:spPr>
        <p:txBody>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8175336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lajd 12">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3" name="Obdĺžnik 2">
            <a:extLst>
              <a:ext uri="{FF2B5EF4-FFF2-40B4-BE49-F238E27FC236}">
                <a16:creationId xmlns:a16="http://schemas.microsoft.com/office/drawing/2014/main" id="{E1C6F95F-3B11-4C2A-ADBD-7913FCEC3123}"/>
              </a:ext>
            </a:extLst>
          </p:cNvPr>
          <p:cNvSpPr/>
          <p:nvPr userDrawn="1"/>
        </p:nvSpPr>
        <p:spPr>
          <a:xfrm>
            <a:off x="0" y="0"/>
            <a:ext cx="12192000" cy="5774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1">
            <a:extLst>
              <a:ext uri="{FF2B5EF4-FFF2-40B4-BE49-F238E27FC236}">
                <a16:creationId xmlns:a16="http://schemas.microsoft.com/office/drawing/2014/main" id="{9751F27E-FC78-41B2-8E9C-D23DBC59EBAA}"/>
              </a:ext>
            </a:extLst>
          </p:cNvPr>
          <p:cNvSpPr>
            <a:spLocks noGrp="1"/>
          </p:cNvSpPr>
          <p:nvPr>
            <p:ph type="title" hasCustomPrompt="1"/>
          </p:nvPr>
        </p:nvSpPr>
        <p:spPr>
          <a:xfrm>
            <a:off x="373331" y="367431"/>
            <a:ext cx="11445338" cy="876003"/>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B4D12D28-8E6D-4379-A4DC-E354B99F556C}"/>
              </a:ext>
            </a:extLst>
          </p:cNvPr>
          <p:cNvSpPr>
            <a:spLocks noGrp="1"/>
          </p:cNvSpPr>
          <p:nvPr>
            <p:ph idx="1" hasCustomPrompt="1"/>
          </p:nvPr>
        </p:nvSpPr>
        <p:spPr>
          <a:xfrm>
            <a:off x="373330" y="1242612"/>
            <a:ext cx="11445337" cy="4531897"/>
          </a:xfrm>
        </p:spPr>
        <p:txBody>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28478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ý slajd 13">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79A6139E-33EF-457D-B81E-7ECD348B0F5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Nadpis 1">
            <a:extLst>
              <a:ext uri="{FF2B5EF4-FFF2-40B4-BE49-F238E27FC236}">
                <a16:creationId xmlns:a16="http://schemas.microsoft.com/office/drawing/2014/main" id="{83813CD9-BB8C-454E-B7B6-35001CBE5BC3}"/>
              </a:ext>
            </a:extLst>
          </p:cNvPr>
          <p:cNvSpPr>
            <a:spLocks noGrp="1"/>
          </p:cNvSpPr>
          <p:nvPr>
            <p:ph type="title" hasCustomPrompt="1"/>
          </p:nvPr>
        </p:nvSpPr>
        <p:spPr>
          <a:xfrm>
            <a:off x="447675" y="2021240"/>
            <a:ext cx="11296650" cy="1826590"/>
          </a:xfrm>
        </p:spPr>
        <p:txBody>
          <a:bodyPr anchor="b">
            <a:noAutofit/>
          </a:bodyPr>
          <a:lstStyle>
            <a:lvl1pPr algn="ctr">
              <a:lnSpc>
                <a:spcPct val="85000"/>
              </a:lnSpc>
              <a:defRPr sz="9000">
                <a:solidFill>
                  <a:schemeClr val="bg1"/>
                </a:solidFill>
              </a:defRPr>
            </a:lvl1pPr>
          </a:lstStyle>
          <a:p>
            <a:r>
              <a:rPr lang="sk-SK"/>
              <a:t>KLIKNUTÍM ZADAJTE NADPIS</a:t>
            </a:r>
          </a:p>
        </p:txBody>
      </p:sp>
      <p:sp>
        <p:nvSpPr>
          <p:cNvPr id="11" name="Podnadpis 2">
            <a:extLst>
              <a:ext uri="{FF2B5EF4-FFF2-40B4-BE49-F238E27FC236}">
                <a16:creationId xmlns:a16="http://schemas.microsoft.com/office/drawing/2014/main" id="{416CCD9B-32B1-45F0-96E6-BA57CE606448}"/>
              </a:ext>
            </a:extLst>
          </p:cNvPr>
          <p:cNvSpPr>
            <a:spLocks noGrp="1"/>
          </p:cNvSpPr>
          <p:nvPr>
            <p:ph type="subTitle" idx="1" hasCustomPrompt="1"/>
          </p:nvPr>
        </p:nvSpPr>
        <p:spPr>
          <a:xfrm>
            <a:off x="447675" y="3709313"/>
            <a:ext cx="11296650" cy="491039"/>
          </a:xfrm>
        </p:spPr>
        <p:txBody>
          <a:bodyPr anchor="t">
            <a:noAutofit/>
          </a:bodyPr>
          <a:lstStyle>
            <a:lvl1pPr marL="0" indent="0" algn="ctr">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3639605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lajd 13">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Obdĺžnik 2">
            <a:extLst>
              <a:ext uri="{FF2B5EF4-FFF2-40B4-BE49-F238E27FC236}">
                <a16:creationId xmlns:a16="http://schemas.microsoft.com/office/drawing/2014/main" id="{E5CA3AE0-A0A0-4597-9539-01DC8871EC97}"/>
              </a:ext>
            </a:extLst>
          </p:cNvPr>
          <p:cNvSpPr/>
          <p:nvPr userDrawn="1"/>
        </p:nvSpPr>
        <p:spPr>
          <a:xfrm>
            <a:off x="0" y="0"/>
            <a:ext cx="12192000" cy="57745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1">
            <a:extLst>
              <a:ext uri="{FF2B5EF4-FFF2-40B4-BE49-F238E27FC236}">
                <a16:creationId xmlns:a16="http://schemas.microsoft.com/office/drawing/2014/main" id="{2421B534-5D8F-412E-9A76-D39682925A77}"/>
              </a:ext>
            </a:extLst>
          </p:cNvPr>
          <p:cNvSpPr>
            <a:spLocks noGrp="1"/>
          </p:cNvSpPr>
          <p:nvPr>
            <p:ph type="title" hasCustomPrompt="1"/>
          </p:nvPr>
        </p:nvSpPr>
        <p:spPr>
          <a:xfrm>
            <a:off x="373331" y="367431"/>
            <a:ext cx="11445338" cy="876003"/>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17CDE7DC-3D5B-41BD-8CC1-839FF3DF52DF}"/>
              </a:ext>
            </a:extLst>
          </p:cNvPr>
          <p:cNvSpPr>
            <a:spLocks noGrp="1"/>
          </p:cNvSpPr>
          <p:nvPr>
            <p:ph idx="1" hasCustomPrompt="1"/>
          </p:nvPr>
        </p:nvSpPr>
        <p:spPr>
          <a:xfrm>
            <a:off x="373330" y="1242612"/>
            <a:ext cx="11445337" cy="4531897"/>
          </a:xfrm>
        </p:spPr>
        <p:txBody>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934096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lajd 14">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Obdĺžnik 2">
            <a:extLst>
              <a:ext uri="{FF2B5EF4-FFF2-40B4-BE49-F238E27FC236}">
                <a16:creationId xmlns:a16="http://schemas.microsoft.com/office/drawing/2014/main" id="{091574A4-7FB0-4844-B31E-9B062E0CFD34}"/>
              </a:ext>
            </a:extLst>
          </p:cNvPr>
          <p:cNvSpPr/>
          <p:nvPr userDrawn="1"/>
        </p:nvSpPr>
        <p:spPr>
          <a:xfrm>
            <a:off x="0" y="0"/>
            <a:ext cx="12192000" cy="5774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1">
            <a:extLst>
              <a:ext uri="{FF2B5EF4-FFF2-40B4-BE49-F238E27FC236}">
                <a16:creationId xmlns:a16="http://schemas.microsoft.com/office/drawing/2014/main" id="{29FF63BA-C3C4-4AD6-9D74-15E66F09785A}"/>
              </a:ext>
            </a:extLst>
          </p:cNvPr>
          <p:cNvSpPr>
            <a:spLocks noGrp="1"/>
          </p:cNvSpPr>
          <p:nvPr>
            <p:ph type="title" hasCustomPrompt="1"/>
          </p:nvPr>
        </p:nvSpPr>
        <p:spPr>
          <a:xfrm>
            <a:off x="373331" y="367431"/>
            <a:ext cx="11445338" cy="876003"/>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3AF29284-C4A6-48C0-8D58-D914FEF54856}"/>
              </a:ext>
            </a:extLst>
          </p:cNvPr>
          <p:cNvSpPr>
            <a:spLocks noGrp="1"/>
          </p:cNvSpPr>
          <p:nvPr>
            <p:ph idx="1" hasCustomPrompt="1"/>
          </p:nvPr>
        </p:nvSpPr>
        <p:spPr>
          <a:xfrm>
            <a:off x="373330" y="1242612"/>
            <a:ext cx="11445337" cy="4531897"/>
          </a:xfrm>
        </p:spPr>
        <p:txBody>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7941780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lajd 15">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Obdĺžnik 2">
            <a:extLst>
              <a:ext uri="{FF2B5EF4-FFF2-40B4-BE49-F238E27FC236}">
                <a16:creationId xmlns:a16="http://schemas.microsoft.com/office/drawing/2014/main" id="{22B59738-0FF6-4703-9E6B-8CA62513DF5F}"/>
              </a:ext>
            </a:extLst>
          </p:cNvPr>
          <p:cNvSpPr/>
          <p:nvPr userDrawn="1"/>
        </p:nvSpPr>
        <p:spPr>
          <a:xfrm>
            <a:off x="0" y="0"/>
            <a:ext cx="12192000" cy="5774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1">
            <a:extLst>
              <a:ext uri="{FF2B5EF4-FFF2-40B4-BE49-F238E27FC236}">
                <a16:creationId xmlns:a16="http://schemas.microsoft.com/office/drawing/2014/main" id="{A6D50D2E-496C-48AD-91C2-A8DCFFE94C71}"/>
              </a:ext>
            </a:extLst>
          </p:cNvPr>
          <p:cNvSpPr>
            <a:spLocks noGrp="1"/>
          </p:cNvSpPr>
          <p:nvPr>
            <p:ph type="title" hasCustomPrompt="1"/>
          </p:nvPr>
        </p:nvSpPr>
        <p:spPr>
          <a:xfrm>
            <a:off x="373331" y="367431"/>
            <a:ext cx="11445338" cy="876003"/>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319D6459-9BF1-4835-9F3A-AD85A487DCF4}"/>
              </a:ext>
            </a:extLst>
          </p:cNvPr>
          <p:cNvSpPr>
            <a:spLocks noGrp="1"/>
          </p:cNvSpPr>
          <p:nvPr>
            <p:ph idx="1" hasCustomPrompt="1"/>
          </p:nvPr>
        </p:nvSpPr>
        <p:spPr>
          <a:xfrm>
            <a:off x="373330" y="1242612"/>
            <a:ext cx="11445337" cy="4531897"/>
          </a:xfrm>
        </p:spPr>
        <p:txBody>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6757927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lajd 16">
    <p:bg>
      <p:bgPr>
        <a:solidFill>
          <a:schemeClr val="tx2"/>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F06315A9-4AF9-4BC3-B6BB-C6DB2347402D}"/>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DB020D4D-4733-4469-A603-EA307DAF69C9}"/>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7DB3C8AF-91A0-4256-82AC-6BA54C9830FD}"/>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1691501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lajd 17">
    <p:bg>
      <p:bgPr>
        <a:solidFill>
          <a:schemeClr val="accent2"/>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7F426C63-A65A-4E2B-88BC-487899A625D3}"/>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2BE1BEBC-64DE-40BE-9CD4-1E57401820E0}"/>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D8AF181C-BE51-458E-A162-D2377A37BD38}"/>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7757445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lajd 18">
    <p:bg>
      <p:bgPr>
        <a:solidFill>
          <a:schemeClr val="accent3"/>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39C9EC89-7FDF-4635-A759-F3BCFB829A45}"/>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1BCBE653-CF25-4257-8E0B-1806421B7847}"/>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25CE05C8-29E5-483D-BDE0-D30179DEE026}"/>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458292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lajd 19">
    <p:bg>
      <p:bgPr>
        <a:solidFill>
          <a:schemeClr val="accent4"/>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C401A5E3-041D-47B4-BBE2-1ACB06AA49F3}"/>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85B9AAD3-C4C1-4CC1-9960-8C7F20893473}"/>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D05C79F4-51D1-4CFA-BA67-036D1F33B1F9}"/>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4067841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lajd 20">
    <p:bg>
      <p:bgPr>
        <a:solidFill>
          <a:schemeClr val="accent5"/>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6F8AE89E-08A6-4204-A535-2E3525F2E1AB}"/>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5F4D9538-CD37-4902-B134-18E417289803}"/>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A292387C-C51C-41A4-AB01-519BD7A8CFFA}"/>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7660792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lajd 21">
    <p:bg>
      <p:bgPr>
        <a:solidFill>
          <a:schemeClr val="tx2"/>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Voľný tvar: obrazec 2">
            <a:extLst>
              <a:ext uri="{FF2B5EF4-FFF2-40B4-BE49-F238E27FC236}">
                <a16:creationId xmlns:a16="http://schemas.microsoft.com/office/drawing/2014/main" id="{97D5E488-32DC-4690-94F2-59288BCED09D}"/>
              </a:ext>
            </a:extLst>
          </p:cNvPr>
          <p:cNvSpPr/>
          <p:nvPr userDrawn="1"/>
        </p:nvSpPr>
        <p:spPr>
          <a:xfrm>
            <a:off x="0" y="-1"/>
            <a:ext cx="12192000" cy="5887987"/>
          </a:xfrm>
          <a:custGeom>
            <a:avLst/>
            <a:gdLst>
              <a:gd name="connsiteX0" fmla="*/ 0 w 12192000"/>
              <a:gd name="connsiteY0" fmla="*/ 0 h 5887987"/>
              <a:gd name="connsiteX1" fmla="*/ 12192000 w 12192000"/>
              <a:gd name="connsiteY1" fmla="*/ 0 h 5887987"/>
              <a:gd name="connsiteX2" fmla="*/ 12192000 w 12192000"/>
              <a:gd name="connsiteY2" fmla="*/ 1842949 h 5887987"/>
              <a:gd name="connsiteX3" fmla="*/ 12191999 w 12192000"/>
              <a:gd name="connsiteY3" fmla="*/ 1842949 h 5887987"/>
              <a:gd name="connsiteX4" fmla="*/ 12191999 w 12192000"/>
              <a:gd name="connsiteY4" fmla="*/ 4379104 h 5887987"/>
              <a:gd name="connsiteX5" fmla="*/ 12192000 w 12192000"/>
              <a:gd name="connsiteY5" fmla="*/ 4379104 h 5887987"/>
              <a:gd name="connsiteX6" fmla="*/ 12192000 w 12192000"/>
              <a:gd name="connsiteY6" fmla="*/ 5023272 h 5887987"/>
              <a:gd name="connsiteX7" fmla="*/ 12114728 w 12192000"/>
              <a:gd name="connsiteY7" fmla="*/ 5050288 h 5887987"/>
              <a:gd name="connsiteX8" fmla="*/ 6147970 w 12192000"/>
              <a:gd name="connsiteY8" fmla="*/ 5887987 h 5887987"/>
              <a:gd name="connsiteX9" fmla="*/ 139949 w 12192000"/>
              <a:gd name="connsiteY9" fmla="*/ 5051172 h 5887987"/>
              <a:gd name="connsiteX10" fmla="*/ 0 w 12192000"/>
              <a:gd name="connsiteY10" fmla="*/ 5003136 h 5887987"/>
              <a:gd name="connsiteX11" fmla="*/ 0 w 12192000"/>
              <a:gd name="connsiteY11" fmla="*/ 4829069 h 5887987"/>
              <a:gd name="connsiteX12" fmla="*/ 0 w 12192000"/>
              <a:gd name="connsiteY12" fmla="*/ 4361469 h 5887987"/>
              <a:gd name="connsiteX13" fmla="*/ 0 w 12192000"/>
              <a:gd name="connsiteY13" fmla="*/ 1842949 h 5887987"/>
              <a:gd name="connsiteX14" fmla="*/ 0 w 12192000"/>
              <a:gd name="connsiteY14" fmla="*/ 1761005 h 588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87987">
                <a:moveTo>
                  <a:pt x="0" y="0"/>
                </a:moveTo>
                <a:lnTo>
                  <a:pt x="12192000" y="0"/>
                </a:lnTo>
                <a:lnTo>
                  <a:pt x="12192000" y="1842949"/>
                </a:lnTo>
                <a:lnTo>
                  <a:pt x="12191999" y="1842949"/>
                </a:lnTo>
                <a:lnTo>
                  <a:pt x="12191999" y="4379104"/>
                </a:lnTo>
                <a:lnTo>
                  <a:pt x="12192000" y="4379104"/>
                </a:lnTo>
                <a:lnTo>
                  <a:pt x="12192000" y="5023272"/>
                </a:lnTo>
                <a:lnTo>
                  <a:pt x="12114728" y="5050288"/>
                </a:lnTo>
                <a:cubicBezTo>
                  <a:pt x="10839212" y="5465755"/>
                  <a:pt x="8872454" y="5887987"/>
                  <a:pt x="6147970" y="5887987"/>
                </a:cubicBezTo>
                <a:cubicBezTo>
                  <a:pt x="3423961" y="5887987"/>
                  <a:pt x="1436181" y="5466170"/>
                  <a:pt x="139949" y="5051172"/>
                </a:cubicBezTo>
                <a:lnTo>
                  <a:pt x="0" y="5003136"/>
                </a:lnTo>
                <a:lnTo>
                  <a:pt x="0" y="4829069"/>
                </a:lnTo>
                <a:lnTo>
                  <a:pt x="0" y="4361469"/>
                </a:lnTo>
                <a:lnTo>
                  <a:pt x="0" y="1842949"/>
                </a:lnTo>
                <a:lnTo>
                  <a:pt x="0" y="17610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sp>
        <p:nvSpPr>
          <p:cNvPr id="4" name="Nadpis 1">
            <a:extLst>
              <a:ext uri="{FF2B5EF4-FFF2-40B4-BE49-F238E27FC236}">
                <a16:creationId xmlns:a16="http://schemas.microsoft.com/office/drawing/2014/main" id="{D2FA16F9-2D82-43D4-94CB-17BAF2AEAB6A}"/>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9" name="Zástupný objekt pre obsah 2">
            <a:extLst>
              <a:ext uri="{FF2B5EF4-FFF2-40B4-BE49-F238E27FC236}">
                <a16:creationId xmlns:a16="http://schemas.microsoft.com/office/drawing/2014/main" id="{02497712-61B0-493C-BDE2-7647B7E5A8CB}"/>
              </a:ext>
            </a:extLst>
          </p:cNvPr>
          <p:cNvSpPr>
            <a:spLocks noGrp="1"/>
          </p:cNvSpPr>
          <p:nvPr>
            <p:ph idx="1" hasCustomPrompt="1"/>
          </p:nvPr>
        </p:nvSpPr>
        <p:spPr>
          <a:xfrm>
            <a:off x="716800" y="1825625"/>
            <a:ext cx="10637000" cy="3384550"/>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10" name="Zástupný text 4">
            <a:extLst>
              <a:ext uri="{FF2B5EF4-FFF2-40B4-BE49-F238E27FC236}">
                <a16:creationId xmlns:a16="http://schemas.microsoft.com/office/drawing/2014/main" id="{1A8095E0-A889-4F84-93A6-28F60C0DE94F}"/>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2311699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lajd 22">
    <p:bg>
      <p:bgPr>
        <a:solidFill>
          <a:schemeClr val="accent2"/>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Voľný tvar: obrazec 2">
            <a:extLst>
              <a:ext uri="{FF2B5EF4-FFF2-40B4-BE49-F238E27FC236}">
                <a16:creationId xmlns:a16="http://schemas.microsoft.com/office/drawing/2014/main" id="{EE280524-E578-44CF-80FE-622A12F00E6E}"/>
              </a:ext>
            </a:extLst>
          </p:cNvPr>
          <p:cNvSpPr/>
          <p:nvPr userDrawn="1"/>
        </p:nvSpPr>
        <p:spPr>
          <a:xfrm>
            <a:off x="0" y="-1"/>
            <a:ext cx="12192000" cy="5887987"/>
          </a:xfrm>
          <a:custGeom>
            <a:avLst/>
            <a:gdLst>
              <a:gd name="connsiteX0" fmla="*/ 0 w 12192000"/>
              <a:gd name="connsiteY0" fmla="*/ 0 h 5887987"/>
              <a:gd name="connsiteX1" fmla="*/ 12192000 w 12192000"/>
              <a:gd name="connsiteY1" fmla="*/ 0 h 5887987"/>
              <a:gd name="connsiteX2" fmla="*/ 12192000 w 12192000"/>
              <a:gd name="connsiteY2" fmla="*/ 1842949 h 5887987"/>
              <a:gd name="connsiteX3" fmla="*/ 12191999 w 12192000"/>
              <a:gd name="connsiteY3" fmla="*/ 1842949 h 5887987"/>
              <a:gd name="connsiteX4" fmla="*/ 12191999 w 12192000"/>
              <a:gd name="connsiteY4" fmla="*/ 4379104 h 5887987"/>
              <a:gd name="connsiteX5" fmla="*/ 12192000 w 12192000"/>
              <a:gd name="connsiteY5" fmla="*/ 4379104 h 5887987"/>
              <a:gd name="connsiteX6" fmla="*/ 12192000 w 12192000"/>
              <a:gd name="connsiteY6" fmla="*/ 5023272 h 5887987"/>
              <a:gd name="connsiteX7" fmla="*/ 12114728 w 12192000"/>
              <a:gd name="connsiteY7" fmla="*/ 5050288 h 5887987"/>
              <a:gd name="connsiteX8" fmla="*/ 6147970 w 12192000"/>
              <a:gd name="connsiteY8" fmla="*/ 5887987 h 5887987"/>
              <a:gd name="connsiteX9" fmla="*/ 139949 w 12192000"/>
              <a:gd name="connsiteY9" fmla="*/ 5051172 h 5887987"/>
              <a:gd name="connsiteX10" fmla="*/ 0 w 12192000"/>
              <a:gd name="connsiteY10" fmla="*/ 5003136 h 5887987"/>
              <a:gd name="connsiteX11" fmla="*/ 0 w 12192000"/>
              <a:gd name="connsiteY11" fmla="*/ 4829069 h 5887987"/>
              <a:gd name="connsiteX12" fmla="*/ 0 w 12192000"/>
              <a:gd name="connsiteY12" fmla="*/ 4361469 h 5887987"/>
              <a:gd name="connsiteX13" fmla="*/ 0 w 12192000"/>
              <a:gd name="connsiteY13" fmla="*/ 1842949 h 5887987"/>
              <a:gd name="connsiteX14" fmla="*/ 0 w 12192000"/>
              <a:gd name="connsiteY14" fmla="*/ 1761005 h 588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87987">
                <a:moveTo>
                  <a:pt x="0" y="0"/>
                </a:moveTo>
                <a:lnTo>
                  <a:pt x="12192000" y="0"/>
                </a:lnTo>
                <a:lnTo>
                  <a:pt x="12192000" y="1842949"/>
                </a:lnTo>
                <a:lnTo>
                  <a:pt x="12191999" y="1842949"/>
                </a:lnTo>
                <a:lnTo>
                  <a:pt x="12191999" y="4379104"/>
                </a:lnTo>
                <a:lnTo>
                  <a:pt x="12192000" y="4379104"/>
                </a:lnTo>
                <a:lnTo>
                  <a:pt x="12192000" y="5023272"/>
                </a:lnTo>
                <a:lnTo>
                  <a:pt x="12114728" y="5050288"/>
                </a:lnTo>
                <a:cubicBezTo>
                  <a:pt x="10839212" y="5465755"/>
                  <a:pt x="8872454" y="5887987"/>
                  <a:pt x="6147970" y="5887987"/>
                </a:cubicBezTo>
                <a:cubicBezTo>
                  <a:pt x="3423961" y="5887987"/>
                  <a:pt x="1436181" y="5466170"/>
                  <a:pt x="139949" y="5051172"/>
                </a:cubicBezTo>
                <a:lnTo>
                  <a:pt x="0" y="5003136"/>
                </a:lnTo>
                <a:lnTo>
                  <a:pt x="0" y="4829069"/>
                </a:lnTo>
                <a:lnTo>
                  <a:pt x="0" y="4361469"/>
                </a:lnTo>
                <a:lnTo>
                  <a:pt x="0" y="1842949"/>
                </a:lnTo>
                <a:lnTo>
                  <a:pt x="0" y="17610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sp>
        <p:nvSpPr>
          <p:cNvPr id="4" name="Nadpis 1">
            <a:extLst>
              <a:ext uri="{FF2B5EF4-FFF2-40B4-BE49-F238E27FC236}">
                <a16:creationId xmlns:a16="http://schemas.microsoft.com/office/drawing/2014/main" id="{ED8B5B10-FB36-4D74-9062-04C740E30B62}"/>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2AF0C936-A6D1-4D80-81BE-4596D0F79ED0}"/>
              </a:ext>
            </a:extLst>
          </p:cNvPr>
          <p:cNvSpPr>
            <a:spLocks noGrp="1"/>
          </p:cNvSpPr>
          <p:nvPr>
            <p:ph idx="1" hasCustomPrompt="1"/>
          </p:nvPr>
        </p:nvSpPr>
        <p:spPr>
          <a:xfrm>
            <a:off x="716800" y="1825625"/>
            <a:ext cx="10637000" cy="3384550"/>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8" name="Zástupný text 4">
            <a:extLst>
              <a:ext uri="{FF2B5EF4-FFF2-40B4-BE49-F238E27FC236}">
                <a16:creationId xmlns:a16="http://schemas.microsoft.com/office/drawing/2014/main" id="{E3002CB6-8A61-42F9-8918-4F586D9CAC8C}"/>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930076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ý slajd 14">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0C74DC9A-9B48-40A4-B20A-DBA3445B46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5359" y="4389598"/>
            <a:ext cx="2201278" cy="2201278"/>
          </a:xfrm>
          <a:prstGeom prst="rect">
            <a:avLst/>
          </a:prstGeom>
        </p:spPr>
      </p:pic>
      <p:sp>
        <p:nvSpPr>
          <p:cNvPr id="10" name="Nadpis 1">
            <a:extLst>
              <a:ext uri="{FF2B5EF4-FFF2-40B4-BE49-F238E27FC236}">
                <a16:creationId xmlns:a16="http://schemas.microsoft.com/office/drawing/2014/main" id="{83813CD9-BB8C-454E-B7B6-35001CBE5BC3}"/>
              </a:ext>
            </a:extLst>
          </p:cNvPr>
          <p:cNvSpPr>
            <a:spLocks noGrp="1"/>
          </p:cNvSpPr>
          <p:nvPr>
            <p:ph type="title" hasCustomPrompt="1"/>
          </p:nvPr>
        </p:nvSpPr>
        <p:spPr>
          <a:xfrm>
            <a:off x="447675" y="2021240"/>
            <a:ext cx="11296650" cy="1826590"/>
          </a:xfrm>
        </p:spPr>
        <p:txBody>
          <a:bodyPr anchor="b">
            <a:noAutofit/>
          </a:bodyPr>
          <a:lstStyle>
            <a:lvl1pPr algn="ctr">
              <a:lnSpc>
                <a:spcPct val="85000"/>
              </a:lnSpc>
              <a:defRPr sz="9000">
                <a:solidFill>
                  <a:schemeClr val="tx1"/>
                </a:solidFill>
              </a:defRPr>
            </a:lvl1pPr>
          </a:lstStyle>
          <a:p>
            <a:r>
              <a:rPr lang="sk-SK"/>
              <a:t>KLIKNUTÍM ZADAJTE NADPIS</a:t>
            </a:r>
          </a:p>
        </p:txBody>
      </p:sp>
      <p:sp>
        <p:nvSpPr>
          <p:cNvPr id="11" name="Podnadpis 2">
            <a:extLst>
              <a:ext uri="{FF2B5EF4-FFF2-40B4-BE49-F238E27FC236}">
                <a16:creationId xmlns:a16="http://schemas.microsoft.com/office/drawing/2014/main" id="{416CCD9B-32B1-45F0-96E6-BA57CE606448}"/>
              </a:ext>
            </a:extLst>
          </p:cNvPr>
          <p:cNvSpPr>
            <a:spLocks noGrp="1"/>
          </p:cNvSpPr>
          <p:nvPr>
            <p:ph type="subTitle" idx="1" hasCustomPrompt="1"/>
          </p:nvPr>
        </p:nvSpPr>
        <p:spPr>
          <a:xfrm>
            <a:off x="447675" y="3709313"/>
            <a:ext cx="11296650" cy="491039"/>
          </a:xfrm>
        </p:spPr>
        <p:txBody>
          <a:bodyPr anchor="t">
            <a:noAutofit/>
          </a:bodyPr>
          <a:lstStyle>
            <a:lvl1pPr marL="0" indent="0" algn="ctr">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41078822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lajd 23">
    <p:bg>
      <p:bgPr>
        <a:solidFill>
          <a:schemeClr val="accent3"/>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Voľný tvar: obrazec 2">
            <a:extLst>
              <a:ext uri="{FF2B5EF4-FFF2-40B4-BE49-F238E27FC236}">
                <a16:creationId xmlns:a16="http://schemas.microsoft.com/office/drawing/2014/main" id="{9C929DD6-57AB-4503-905B-9102653A4F1C}"/>
              </a:ext>
            </a:extLst>
          </p:cNvPr>
          <p:cNvSpPr/>
          <p:nvPr userDrawn="1"/>
        </p:nvSpPr>
        <p:spPr>
          <a:xfrm>
            <a:off x="0" y="-1"/>
            <a:ext cx="12192000" cy="5887987"/>
          </a:xfrm>
          <a:custGeom>
            <a:avLst/>
            <a:gdLst>
              <a:gd name="connsiteX0" fmla="*/ 0 w 12192000"/>
              <a:gd name="connsiteY0" fmla="*/ 0 h 5887987"/>
              <a:gd name="connsiteX1" fmla="*/ 12192000 w 12192000"/>
              <a:gd name="connsiteY1" fmla="*/ 0 h 5887987"/>
              <a:gd name="connsiteX2" fmla="*/ 12192000 w 12192000"/>
              <a:gd name="connsiteY2" fmla="*/ 1842949 h 5887987"/>
              <a:gd name="connsiteX3" fmla="*/ 12191999 w 12192000"/>
              <a:gd name="connsiteY3" fmla="*/ 1842949 h 5887987"/>
              <a:gd name="connsiteX4" fmla="*/ 12191999 w 12192000"/>
              <a:gd name="connsiteY4" fmla="*/ 4379104 h 5887987"/>
              <a:gd name="connsiteX5" fmla="*/ 12192000 w 12192000"/>
              <a:gd name="connsiteY5" fmla="*/ 4379104 h 5887987"/>
              <a:gd name="connsiteX6" fmla="*/ 12192000 w 12192000"/>
              <a:gd name="connsiteY6" fmla="*/ 5023272 h 5887987"/>
              <a:gd name="connsiteX7" fmla="*/ 12114728 w 12192000"/>
              <a:gd name="connsiteY7" fmla="*/ 5050288 h 5887987"/>
              <a:gd name="connsiteX8" fmla="*/ 6147970 w 12192000"/>
              <a:gd name="connsiteY8" fmla="*/ 5887987 h 5887987"/>
              <a:gd name="connsiteX9" fmla="*/ 139949 w 12192000"/>
              <a:gd name="connsiteY9" fmla="*/ 5051172 h 5887987"/>
              <a:gd name="connsiteX10" fmla="*/ 0 w 12192000"/>
              <a:gd name="connsiteY10" fmla="*/ 5003136 h 5887987"/>
              <a:gd name="connsiteX11" fmla="*/ 0 w 12192000"/>
              <a:gd name="connsiteY11" fmla="*/ 4829069 h 5887987"/>
              <a:gd name="connsiteX12" fmla="*/ 0 w 12192000"/>
              <a:gd name="connsiteY12" fmla="*/ 4361469 h 5887987"/>
              <a:gd name="connsiteX13" fmla="*/ 0 w 12192000"/>
              <a:gd name="connsiteY13" fmla="*/ 1842949 h 5887987"/>
              <a:gd name="connsiteX14" fmla="*/ 0 w 12192000"/>
              <a:gd name="connsiteY14" fmla="*/ 1761005 h 588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87987">
                <a:moveTo>
                  <a:pt x="0" y="0"/>
                </a:moveTo>
                <a:lnTo>
                  <a:pt x="12192000" y="0"/>
                </a:lnTo>
                <a:lnTo>
                  <a:pt x="12192000" y="1842949"/>
                </a:lnTo>
                <a:lnTo>
                  <a:pt x="12191999" y="1842949"/>
                </a:lnTo>
                <a:lnTo>
                  <a:pt x="12191999" y="4379104"/>
                </a:lnTo>
                <a:lnTo>
                  <a:pt x="12192000" y="4379104"/>
                </a:lnTo>
                <a:lnTo>
                  <a:pt x="12192000" y="5023272"/>
                </a:lnTo>
                <a:lnTo>
                  <a:pt x="12114728" y="5050288"/>
                </a:lnTo>
                <a:cubicBezTo>
                  <a:pt x="10839212" y="5465755"/>
                  <a:pt x="8872454" y="5887987"/>
                  <a:pt x="6147970" y="5887987"/>
                </a:cubicBezTo>
                <a:cubicBezTo>
                  <a:pt x="3423961" y="5887987"/>
                  <a:pt x="1436181" y="5466170"/>
                  <a:pt x="139949" y="5051172"/>
                </a:cubicBezTo>
                <a:lnTo>
                  <a:pt x="0" y="5003136"/>
                </a:lnTo>
                <a:lnTo>
                  <a:pt x="0" y="4829069"/>
                </a:lnTo>
                <a:lnTo>
                  <a:pt x="0" y="4361469"/>
                </a:lnTo>
                <a:lnTo>
                  <a:pt x="0" y="1842949"/>
                </a:lnTo>
                <a:lnTo>
                  <a:pt x="0" y="17610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sp>
        <p:nvSpPr>
          <p:cNvPr id="5" name="Nadpis 1">
            <a:extLst>
              <a:ext uri="{FF2B5EF4-FFF2-40B4-BE49-F238E27FC236}">
                <a16:creationId xmlns:a16="http://schemas.microsoft.com/office/drawing/2014/main" id="{C6E69763-16D5-4334-911E-4EF16E5CBDB8}"/>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8" name="Zástupný objekt pre obsah 2">
            <a:extLst>
              <a:ext uri="{FF2B5EF4-FFF2-40B4-BE49-F238E27FC236}">
                <a16:creationId xmlns:a16="http://schemas.microsoft.com/office/drawing/2014/main" id="{F8F3E660-6FDE-4673-98F6-106E8029E46F}"/>
              </a:ext>
            </a:extLst>
          </p:cNvPr>
          <p:cNvSpPr>
            <a:spLocks noGrp="1"/>
          </p:cNvSpPr>
          <p:nvPr>
            <p:ph idx="1" hasCustomPrompt="1"/>
          </p:nvPr>
        </p:nvSpPr>
        <p:spPr>
          <a:xfrm>
            <a:off x="716800" y="1825625"/>
            <a:ext cx="10637000" cy="3384550"/>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9" name="Zástupný text 4">
            <a:extLst>
              <a:ext uri="{FF2B5EF4-FFF2-40B4-BE49-F238E27FC236}">
                <a16:creationId xmlns:a16="http://schemas.microsoft.com/office/drawing/2014/main" id="{FE7F2266-39EE-4C9E-97E1-140A96EA2797}"/>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40982254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lajd 24">
    <p:bg>
      <p:bgPr>
        <a:solidFill>
          <a:schemeClr val="accent4"/>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Voľný tvar: obrazec 2">
            <a:extLst>
              <a:ext uri="{FF2B5EF4-FFF2-40B4-BE49-F238E27FC236}">
                <a16:creationId xmlns:a16="http://schemas.microsoft.com/office/drawing/2014/main" id="{4332F6F6-6026-4073-9702-A4505FCD2151}"/>
              </a:ext>
            </a:extLst>
          </p:cNvPr>
          <p:cNvSpPr/>
          <p:nvPr userDrawn="1"/>
        </p:nvSpPr>
        <p:spPr>
          <a:xfrm>
            <a:off x="0" y="-1"/>
            <a:ext cx="12192000" cy="5887987"/>
          </a:xfrm>
          <a:custGeom>
            <a:avLst/>
            <a:gdLst>
              <a:gd name="connsiteX0" fmla="*/ 0 w 12192000"/>
              <a:gd name="connsiteY0" fmla="*/ 0 h 5887987"/>
              <a:gd name="connsiteX1" fmla="*/ 12192000 w 12192000"/>
              <a:gd name="connsiteY1" fmla="*/ 0 h 5887987"/>
              <a:gd name="connsiteX2" fmla="*/ 12192000 w 12192000"/>
              <a:gd name="connsiteY2" fmla="*/ 1842949 h 5887987"/>
              <a:gd name="connsiteX3" fmla="*/ 12191999 w 12192000"/>
              <a:gd name="connsiteY3" fmla="*/ 1842949 h 5887987"/>
              <a:gd name="connsiteX4" fmla="*/ 12191999 w 12192000"/>
              <a:gd name="connsiteY4" fmla="*/ 4379104 h 5887987"/>
              <a:gd name="connsiteX5" fmla="*/ 12192000 w 12192000"/>
              <a:gd name="connsiteY5" fmla="*/ 4379104 h 5887987"/>
              <a:gd name="connsiteX6" fmla="*/ 12192000 w 12192000"/>
              <a:gd name="connsiteY6" fmla="*/ 5023272 h 5887987"/>
              <a:gd name="connsiteX7" fmla="*/ 12114728 w 12192000"/>
              <a:gd name="connsiteY7" fmla="*/ 5050288 h 5887987"/>
              <a:gd name="connsiteX8" fmla="*/ 6147970 w 12192000"/>
              <a:gd name="connsiteY8" fmla="*/ 5887987 h 5887987"/>
              <a:gd name="connsiteX9" fmla="*/ 139949 w 12192000"/>
              <a:gd name="connsiteY9" fmla="*/ 5051172 h 5887987"/>
              <a:gd name="connsiteX10" fmla="*/ 0 w 12192000"/>
              <a:gd name="connsiteY10" fmla="*/ 5003136 h 5887987"/>
              <a:gd name="connsiteX11" fmla="*/ 0 w 12192000"/>
              <a:gd name="connsiteY11" fmla="*/ 4829069 h 5887987"/>
              <a:gd name="connsiteX12" fmla="*/ 0 w 12192000"/>
              <a:gd name="connsiteY12" fmla="*/ 4361469 h 5887987"/>
              <a:gd name="connsiteX13" fmla="*/ 0 w 12192000"/>
              <a:gd name="connsiteY13" fmla="*/ 1842949 h 5887987"/>
              <a:gd name="connsiteX14" fmla="*/ 0 w 12192000"/>
              <a:gd name="connsiteY14" fmla="*/ 1761005 h 588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87987">
                <a:moveTo>
                  <a:pt x="0" y="0"/>
                </a:moveTo>
                <a:lnTo>
                  <a:pt x="12192000" y="0"/>
                </a:lnTo>
                <a:lnTo>
                  <a:pt x="12192000" y="1842949"/>
                </a:lnTo>
                <a:lnTo>
                  <a:pt x="12191999" y="1842949"/>
                </a:lnTo>
                <a:lnTo>
                  <a:pt x="12191999" y="4379104"/>
                </a:lnTo>
                <a:lnTo>
                  <a:pt x="12192000" y="4379104"/>
                </a:lnTo>
                <a:lnTo>
                  <a:pt x="12192000" y="5023272"/>
                </a:lnTo>
                <a:lnTo>
                  <a:pt x="12114728" y="5050288"/>
                </a:lnTo>
                <a:cubicBezTo>
                  <a:pt x="10839212" y="5465755"/>
                  <a:pt x="8872454" y="5887987"/>
                  <a:pt x="6147970" y="5887987"/>
                </a:cubicBezTo>
                <a:cubicBezTo>
                  <a:pt x="3423961" y="5887987"/>
                  <a:pt x="1436181" y="5466170"/>
                  <a:pt x="139949" y="5051172"/>
                </a:cubicBezTo>
                <a:lnTo>
                  <a:pt x="0" y="5003136"/>
                </a:lnTo>
                <a:lnTo>
                  <a:pt x="0" y="4829069"/>
                </a:lnTo>
                <a:lnTo>
                  <a:pt x="0" y="4361469"/>
                </a:lnTo>
                <a:lnTo>
                  <a:pt x="0" y="1842949"/>
                </a:lnTo>
                <a:lnTo>
                  <a:pt x="0" y="17610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sp>
        <p:nvSpPr>
          <p:cNvPr id="4" name="Nadpis 1">
            <a:extLst>
              <a:ext uri="{FF2B5EF4-FFF2-40B4-BE49-F238E27FC236}">
                <a16:creationId xmlns:a16="http://schemas.microsoft.com/office/drawing/2014/main" id="{0E88F68B-7113-4598-A3D1-CB6EA84ACF9B}"/>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98E569B6-122C-415B-B5B5-72C91E71F620}"/>
              </a:ext>
            </a:extLst>
          </p:cNvPr>
          <p:cNvSpPr>
            <a:spLocks noGrp="1"/>
          </p:cNvSpPr>
          <p:nvPr>
            <p:ph idx="1" hasCustomPrompt="1"/>
          </p:nvPr>
        </p:nvSpPr>
        <p:spPr>
          <a:xfrm>
            <a:off x="716800" y="1825625"/>
            <a:ext cx="10637000" cy="3384550"/>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8" name="Zástupný text 4">
            <a:extLst>
              <a:ext uri="{FF2B5EF4-FFF2-40B4-BE49-F238E27FC236}">
                <a16:creationId xmlns:a16="http://schemas.microsoft.com/office/drawing/2014/main" id="{0E341BF1-222F-4880-AF6B-FD4532C03034}"/>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849257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lajd 25">
    <p:bg>
      <p:bgPr>
        <a:solidFill>
          <a:schemeClr val="accent5"/>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Voľný tvar: obrazec 2">
            <a:extLst>
              <a:ext uri="{FF2B5EF4-FFF2-40B4-BE49-F238E27FC236}">
                <a16:creationId xmlns:a16="http://schemas.microsoft.com/office/drawing/2014/main" id="{DC3483D4-FA98-4E81-B0E9-5FDA9306AAD1}"/>
              </a:ext>
            </a:extLst>
          </p:cNvPr>
          <p:cNvSpPr/>
          <p:nvPr userDrawn="1"/>
        </p:nvSpPr>
        <p:spPr>
          <a:xfrm>
            <a:off x="0" y="-1"/>
            <a:ext cx="12192000" cy="5887987"/>
          </a:xfrm>
          <a:custGeom>
            <a:avLst/>
            <a:gdLst>
              <a:gd name="connsiteX0" fmla="*/ 0 w 12192000"/>
              <a:gd name="connsiteY0" fmla="*/ 0 h 5887987"/>
              <a:gd name="connsiteX1" fmla="*/ 12192000 w 12192000"/>
              <a:gd name="connsiteY1" fmla="*/ 0 h 5887987"/>
              <a:gd name="connsiteX2" fmla="*/ 12192000 w 12192000"/>
              <a:gd name="connsiteY2" fmla="*/ 1842949 h 5887987"/>
              <a:gd name="connsiteX3" fmla="*/ 12191999 w 12192000"/>
              <a:gd name="connsiteY3" fmla="*/ 1842949 h 5887987"/>
              <a:gd name="connsiteX4" fmla="*/ 12191999 w 12192000"/>
              <a:gd name="connsiteY4" fmla="*/ 4379104 h 5887987"/>
              <a:gd name="connsiteX5" fmla="*/ 12192000 w 12192000"/>
              <a:gd name="connsiteY5" fmla="*/ 4379104 h 5887987"/>
              <a:gd name="connsiteX6" fmla="*/ 12192000 w 12192000"/>
              <a:gd name="connsiteY6" fmla="*/ 5023272 h 5887987"/>
              <a:gd name="connsiteX7" fmla="*/ 12114728 w 12192000"/>
              <a:gd name="connsiteY7" fmla="*/ 5050288 h 5887987"/>
              <a:gd name="connsiteX8" fmla="*/ 6147970 w 12192000"/>
              <a:gd name="connsiteY8" fmla="*/ 5887987 h 5887987"/>
              <a:gd name="connsiteX9" fmla="*/ 139949 w 12192000"/>
              <a:gd name="connsiteY9" fmla="*/ 5051172 h 5887987"/>
              <a:gd name="connsiteX10" fmla="*/ 0 w 12192000"/>
              <a:gd name="connsiteY10" fmla="*/ 5003136 h 5887987"/>
              <a:gd name="connsiteX11" fmla="*/ 0 w 12192000"/>
              <a:gd name="connsiteY11" fmla="*/ 4829069 h 5887987"/>
              <a:gd name="connsiteX12" fmla="*/ 0 w 12192000"/>
              <a:gd name="connsiteY12" fmla="*/ 4361469 h 5887987"/>
              <a:gd name="connsiteX13" fmla="*/ 0 w 12192000"/>
              <a:gd name="connsiteY13" fmla="*/ 1842949 h 5887987"/>
              <a:gd name="connsiteX14" fmla="*/ 0 w 12192000"/>
              <a:gd name="connsiteY14" fmla="*/ 1761005 h 588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87987">
                <a:moveTo>
                  <a:pt x="0" y="0"/>
                </a:moveTo>
                <a:lnTo>
                  <a:pt x="12192000" y="0"/>
                </a:lnTo>
                <a:lnTo>
                  <a:pt x="12192000" y="1842949"/>
                </a:lnTo>
                <a:lnTo>
                  <a:pt x="12191999" y="1842949"/>
                </a:lnTo>
                <a:lnTo>
                  <a:pt x="12191999" y="4379104"/>
                </a:lnTo>
                <a:lnTo>
                  <a:pt x="12192000" y="4379104"/>
                </a:lnTo>
                <a:lnTo>
                  <a:pt x="12192000" y="5023272"/>
                </a:lnTo>
                <a:lnTo>
                  <a:pt x="12114728" y="5050288"/>
                </a:lnTo>
                <a:cubicBezTo>
                  <a:pt x="10839212" y="5465755"/>
                  <a:pt x="8872454" y="5887987"/>
                  <a:pt x="6147970" y="5887987"/>
                </a:cubicBezTo>
                <a:cubicBezTo>
                  <a:pt x="3423961" y="5887987"/>
                  <a:pt x="1436181" y="5466170"/>
                  <a:pt x="139949" y="5051172"/>
                </a:cubicBezTo>
                <a:lnTo>
                  <a:pt x="0" y="5003136"/>
                </a:lnTo>
                <a:lnTo>
                  <a:pt x="0" y="4829069"/>
                </a:lnTo>
                <a:lnTo>
                  <a:pt x="0" y="4361469"/>
                </a:lnTo>
                <a:lnTo>
                  <a:pt x="0" y="1842949"/>
                </a:lnTo>
                <a:lnTo>
                  <a:pt x="0" y="17610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sp>
        <p:nvSpPr>
          <p:cNvPr id="4" name="Nadpis 1">
            <a:extLst>
              <a:ext uri="{FF2B5EF4-FFF2-40B4-BE49-F238E27FC236}">
                <a16:creationId xmlns:a16="http://schemas.microsoft.com/office/drawing/2014/main" id="{A6DE4F6B-815A-4653-8999-A84D4BD13852}"/>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40176066-9DC5-425E-A85C-270F3FD4E868}"/>
              </a:ext>
            </a:extLst>
          </p:cNvPr>
          <p:cNvSpPr>
            <a:spLocks noGrp="1"/>
          </p:cNvSpPr>
          <p:nvPr>
            <p:ph idx="1" hasCustomPrompt="1"/>
          </p:nvPr>
        </p:nvSpPr>
        <p:spPr>
          <a:xfrm>
            <a:off x="716800" y="1825625"/>
            <a:ext cx="10637000" cy="3384550"/>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8" name="Zástupný text 4">
            <a:extLst>
              <a:ext uri="{FF2B5EF4-FFF2-40B4-BE49-F238E27FC236}">
                <a16:creationId xmlns:a16="http://schemas.microsoft.com/office/drawing/2014/main" id="{3ECAED0F-036D-4C78-94EB-EED1A7D2BB44}"/>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6465439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lajd 26">
    <p:bg>
      <p:bgPr>
        <a:solidFill>
          <a:schemeClr val="bg1"/>
        </a:soli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870688E4-7913-4B03-8CF1-A9CA2D3B8B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4" name="Nadpis 1">
            <a:extLst>
              <a:ext uri="{FF2B5EF4-FFF2-40B4-BE49-F238E27FC236}">
                <a16:creationId xmlns:a16="http://schemas.microsoft.com/office/drawing/2014/main" id="{D3728652-F1F6-4DEB-8AC6-144CBE7CB66E}"/>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B58F3DA5-A300-45B9-AE8E-462EE67F42FD}"/>
              </a:ext>
            </a:extLst>
          </p:cNvPr>
          <p:cNvSpPr>
            <a:spLocks noGrp="1"/>
          </p:cNvSpPr>
          <p:nvPr>
            <p:ph idx="1" hasCustomPrompt="1"/>
          </p:nvPr>
        </p:nvSpPr>
        <p:spPr>
          <a:xfrm>
            <a:off x="373330" y="1242612"/>
            <a:ext cx="11445337"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2673549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lajd 27">
    <p:bg>
      <p:bgPr>
        <a:solidFill>
          <a:schemeClr val="bg1"/>
        </a:soli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2FB9CD02-ADC1-4363-A3D1-3576BE675E0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4" name="Nadpis 1">
            <a:extLst>
              <a:ext uri="{FF2B5EF4-FFF2-40B4-BE49-F238E27FC236}">
                <a16:creationId xmlns:a16="http://schemas.microsoft.com/office/drawing/2014/main" id="{D3728652-F1F6-4DEB-8AC6-144CBE7CB66E}"/>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B58F3DA5-A300-45B9-AE8E-462EE67F42FD}"/>
              </a:ext>
            </a:extLst>
          </p:cNvPr>
          <p:cNvSpPr>
            <a:spLocks noGrp="1"/>
          </p:cNvSpPr>
          <p:nvPr>
            <p:ph idx="1" hasCustomPrompt="1"/>
          </p:nvPr>
        </p:nvSpPr>
        <p:spPr>
          <a:xfrm>
            <a:off x="373330" y="1242612"/>
            <a:ext cx="11445337"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594608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lajd 28">
    <p:bg>
      <p:bgPr>
        <a:solidFill>
          <a:schemeClr val="bg1"/>
        </a:solidFill>
        <a:effectLst/>
      </p:bgPr>
    </p:bg>
    <p:spTree>
      <p:nvGrpSpPr>
        <p:cNvPr id="1" name=""/>
        <p:cNvGrpSpPr/>
        <p:nvPr/>
      </p:nvGrpSpPr>
      <p:grpSpPr>
        <a:xfrm>
          <a:off x="0" y="0"/>
          <a:ext cx="0" cy="0"/>
          <a:chOff x="0" y="0"/>
          <a:chExt cx="0" cy="0"/>
        </a:xfrm>
      </p:grpSpPr>
      <p:sp>
        <p:nvSpPr>
          <p:cNvPr id="9" name="Zástupný objekt pre obrázok 8">
            <a:extLst>
              <a:ext uri="{FF2B5EF4-FFF2-40B4-BE49-F238E27FC236}">
                <a16:creationId xmlns:a16="http://schemas.microsoft.com/office/drawing/2014/main" id="{CA92B822-8677-4AB7-9139-6E9D5B6D1AA1}"/>
              </a:ext>
            </a:extLst>
          </p:cNvPr>
          <p:cNvSpPr>
            <a:spLocks noGrp="1"/>
          </p:cNvSpPr>
          <p:nvPr>
            <p:ph type="pic" sz="quarter" idx="10"/>
          </p:nvPr>
        </p:nvSpPr>
        <p:spPr>
          <a:xfrm>
            <a:off x="6096001" y="0"/>
            <a:ext cx="6096000" cy="6858000"/>
          </a:xfrm>
          <a:custGeom>
            <a:avLst/>
            <a:gdLst>
              <a:gd name="connsiteX0" fmla="*/ 5447832 w 6096000"/>
              <a:gd name="connsiteY0" fmla="*/ 6040443 h 6858000"/>
              <a:gd name="connsiteX1" fmla="*/ 5172996 w 6096000"/>
              <a:gd name="connsiteY1" fmla="*/ 6316040 h 6858000"/>
              <a:gd name="connsiteX2" fmla="*/ 5447832 w 6096000"/>
              <a:gd name="connsiteY2" fmla="*/ 6591637 h 6858000"/>
              <a:gd name="connsiteX3" fmla="*/ 5722668 w 6096000"/>
              <a:gd name="connsiteY3" fmla="*/ 6316040 h 6858000"/>
              <a:gd name="connsiteX4" fmla="*/ 5447832 w 6096000"/>
              <a:gd name="connsiteY4" fmla="*/ 6040443 h 6858000"/>
              <a:gd name="connsiteX5" fmla="*/ 0 w 6096000"/>
              <a:gd name="connsiteY5" fmla="*/ 0 h 6858000"/>
              <a:gd name="connsiteX6" fmla="*/ 6096000 w 6096000"/>
              <a:gd name="connsiteY6" fmla="*/ 0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5447832" y="6040443"/>
                </a:moveTo>
                <a:cubicBezTo>
                  <a:pt x="5296044" y="6040443"/>
                  <a:pt x="5172996" y="6163832"/>
                  <a:pt x="5172996" y="6316040"/>
                </a:cubicBezTo>
                <a:cubicBezTo>
                  <a:pt x="5172996" y="6468248"/>
                  <a:pt x="5296044" y="6591637"/>
                  <a:pt x="5447832" y="6591637"/>
                </a:cubicBezTo>
                <a:cubicBezTo>
                  <a:pt x="5599620" y="6591637"/>
                  <a:pt x="5722668" y="6468248"/>
                  <a:pt x="5722668" y="6316040"/>
                </a:cubicBezTo>
                <a:cubicBezTo>
                  <a:pt x="5722668" y="6163832"/>
                  <a:pt x="5599620" y="6040443"/>
                  <a:pt x="5447832" y="6040443"/>
                </a:cubicBezTo>
                <a:close/>
                <a:moveTo>
                  <a:pt x="0" y="0"/>
                </a:moveTo>
                <a:lnTo>
                  <a:pt x="6096000" y="0"/>
                </a:lnTo>
                <a:lnTo>
                  <a:pt x="6096000" y="6858000"/>
                </a:lnTo>
                <a:lnTo>
                  <a:pt x="0" y="6858000"/>
                </a:lnTo>
                <a:close/>
              </a:path>
            </a:pathLst>
          </a:custGeom>
        </p:spPr>
        <p:txBody>
          <a:bodyPr wrap="square">
            <a:noAutofit/>
          </a:bodyPr>
          <a:lstStyle/>
          <a:p>
            <a:endParaRPr lang="sk-SK"/>
          </a:p>
        </p:txBody>
      </p:sp>
      <p:sp>
        <p:nvSpPr>
          <p:cNvPr id="4" name="Nadpis 1">
            <a:extLst>
              <a:ext uri="{FF2B5EF4-FFF2-40B4-BE49-F238E27FC236}">
                <a16:creationId xmlns:a16="http://schemas.microsoft.com/office/drawing/2014/main" id="{66B91BCA-88CC-43F7-AF9B-0F73298A437A}"/>
              </a:ext>
            </a:extLst>
          </p:cNvPr>
          <p:cNvSpPr>
            <a:spLocks noGrp="1"/>
          </p:cNvSpPr>
          <p:nvPr>
            <p:ph type="title" hasCustomPrompt="1"/>
          </p:nvPr>
        </p:nvSpPr>
        <p:spPr>
          <a:xfrm>
            <a:off x="373332" y="367432"/>
            <a:ext cx="5532170"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F42DB17C-9963-4649-B348-DE031EAE06C4}"/>
              </a:ext>
            </a:extLst>
          </p:cNvPr>
          <p:cNvSpPr>
            <a:spLocks noGrp="1"/>
          </p:cNvSpPr>
          <p:nvPr>
            <p:ph idx="1" hasCustomPrompt="1"/>
          </p:nvPr>
        </p:nvSpPr>
        <p:spPr>
          <a:xfrm>
            <a:off x="373331" y="1242612"/>
            <a:ext cx="5532169"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6" name="Ovál 5">
            <a:extLst>
              <a:ext uri="{FF2B5EF4-FFF2-40B4-BE49-F238E27FC236}">
                <a16:creationId xmlns:a16="http://schemas.microsoft.com/office/drawing/2014/main" id="{D37DBC64-B3E2-43D7-A348-43FE274CA82E}"/>
              </a:ext>
            </a:extLst>
          </p:cNvPr>
          <p:cNvSpPr/>
          <p:nvPr userDrawn="1"/>
        </p:nvSpPr>
        <p:spPr>
          <a:xfrm>
            <a:off x="11270751" y="6040443"/>
            <a:ext cx="549672" cy="551194"/>
          </a:xfrm>
          <a:prstGeom prst="ellipse">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Tree>
    <p:extLst>
      <p:ext uri="{BB962C8B-B14F-4D97-AF65-F5344CB8AC3E}">
        <p14:creationId xmlns:p14="http://schemas.microsoft.com/office/powerpoint/2010/main" val="3573007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lajd 29">
    <p:bg>
      <p:bgPr>
        <a:solidFill>
          <a:schemeClr val="bg1"/>
        </a:solidFill>
        <a:effectLst/>
      </p:bgPr>
    </p:bg>
    <p:spTree>
      <p:nvGrpSpPr>
        <p:cNvPr id="1" name=""/>
        <p:cNvGrpSpPr/>
        <p:nvPr/>
      </p:nvGrpSpPr>
      <p:grpSpPr>
        <a:xfrm>
          <a:off x="0" y="0"/>
          <a:ext cx="0" cy="0"/>
          <a:chOff x="0" y="0"/>
          <a:chExt cx="0" cy="0"/>
        </a:xfrm>
      </p:grpSpPr>
      <p:sp>
        <p:nvSpPr>
          <p:cNvPr id="10" name="Zástupný objekt pre obrázok 9">
            <a:extLst>
              <a:ext uri="{FF2B5EF4-FFF2-40B4-BE49-F238E27FC236}">
                <a16:creationId xmlns:a16="http://schemas.microsoft.com/office/drawing/2014/main" id="{BB4950FB-146E-4276-B8A4-DC5A746CFE95}"/>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sk-SK"/>
          </a:p>
        </p:txBody>
      </p:sp>
      <p:sp>
        <p:nvSpPr>
          <p:cNvPr id="11" name="Ovál 10">
            <a:extLst>
              <a:ext uri="{FF2B5EF4-FFF2-40B4-BE49-F238E27FC236}">
                <a16:creationId xmlns:a16="http://schemas.microsoft.com/office/drawing/2014/main" id="{8BE509D4-361C-4271-A989-AF12075356D2}"/>
              </a:ext>
            </a:extLst>
          </p:cNvPr>
          <p:cNvSpPr/>
          <p:nvPr userDrawn="1"/>
        </p:nvSpPr>
        <p:spPr>
          <a:xfrm>
            <a:off x="11270751" y="6040443"/>
            <a:ext cx="549672" cy="551194"/>
          </a:xfrm>
          <a:prstGeom prst="ellipse">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6" name="Nadpis 1">
            <a:extLst>
              <a:ext uri="{FF2B5EF4-FFF2-40B4-BE49-F238E27FC236}">
                <a16:creationId xmlns:a16="http://schemas.microsoft.com/office/drawing/2014/main" id="{5E516EB6-C3BF-4B0F-B376-CA866A24C189}"/>
              </a:ext>
            </a:extLst>
          </p:cNvPr>
          <p:cNvSpPr>
            <a:spLocks noGrp="1"/>
          </p:cNvSpPr>
          <p:nvPr>
            <p:ph type="title" hasCustomPrompt="1"/>
          </p:nvPr>
        </p:nvSpPr>
        <p:spPr>
          <a:xfrm>
            <a:off x="6231872" y="367432"/>
            <a:ext cx="5588552"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348A992D-39D8-4B15-9BB4-7202BA8992DB}"/>
              </a:ext>
            </a:extLst>
          </p:cNvPr>
          <p:cNvSpPr>
            <a:spLocks noGrp="1"/>
          </p:cNvSpPr>
          <p:nvPr>
            <p:ph idx="1" hasCustomPrompt="1"/>
          </p:nvPr>
        </p:nvSpPr>
        <p:spPr>
          <a:xfrm>
            <a:off x="6231871" y="1242612"/>
            <a:ext cx="5588552"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40830505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lajd 30">
    <p:bg>
      <p:bgPr>
        <a:solidFill>
          <a:schemeClr val="bg1"/>
        </a:solidFill>
        <a:effectLst/>
      </p:bgPr>
    </p:bg>
    <p:spTree>
      <p:nvGrpSpPr>
        <p:cNvPr id="1" name=""/>
        <p:cNvGrpSpPr/>
        <p:nvPr/>
      </p:nvGrpSpPr>
      <p:grpSpPr>
        <a:xfrm>
          <a:off x="0" y="0"/>
          <a:ext cx="0" cy="0"/>
          <a:chOff x="0" y="0"/>
          <a:chExt cx="0" cy="0"/>
        </a:xfrm>
      </p:grpSpPr>
      <p:sp>
        <p:nvSpPr>
          <p:cNvPr id="5" name="Zástupný objekt pre obrázok 4">
            <a:extLst>
              <a:ext uri="{FF2B5EF4-FFF2-40B4-BE49-F238E27FC236}">
                <a16:creationId xmlns:a16="http://schemas.microsoft.com/office/drawing/2014/main" id="{9709C5F8-C657-47BD-A776-8476D12B50FE}"/>
              </a:ext>
            </a:extLst>
          </p:cNvPr>
          <p:cNvSpPr>
            <a:spLocks noGrp="1"/>
          </p:cNvSpPr>
          <p:nvPr>
            <p:ph type="pic" sz="quarter" idx="10"/>
          </p:nvPr>
        </p:nvSpPr>
        <p:spPr>
          <a:xfrm>
            <a:off x="0" y="0"/>
            <a:ext cx="3289110" cy="6858000"/>
          </a:xfrm>
          <a:custGeom>
            <a:avLst/>
            <a:gdLst>
              <a:gd name="connsiteX0" fmla="*/ 0 w 3289110"/>
              <a:gd name="connsiteY0" fmla="*/ 0 h 6858000"/>
              <a:gd name="connsiteX1" fmla="*/ 3289110 w 3289110"/>
              <a:gd name="connsiteY1" fmla="*/ 0 h 6858000"/>
              <a:gd name="connsiteX2" fmla="*/ 3289110 w 3289110"/>
              <a:gd name="connsiteY2" fmla="*/ 6858000 h 6858000"/>
              <a:gd name="connsiteX3" fmla="*/ 0 w 32891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89110" h="6858000">
                <a:moveTo>
                  <a:pt x="0" y="0"/>
                </a:moveTo>
                <a:lnTo>
                  <a:pt x="3289110" y="0"/>
                </a:lnTo>
                <a:lnTo>
                  <a:pt x="3289110" y="6858000"/>
                </a:lnTo>
                <a:lnTo>
                  <a:pt x="0" y="6858000"/>
                </a:lnTo>
                <a:close/>
              </a:path>
            </a:pathLst>
          </a:custGeom>
        </p:spPr>
        <p:txBody>
          <a:bodyPr wrap="square">
            <a:noAutofit/>
          </a:bodyPr>
          <a:lstStyle/>
          <a:p>
            <a:endParaRPr lang="sk-SK"/>
          </a:p>
        </p:txBody>
      </p:sp>
      <p:sp>
        <p:nvSpPr>
          <p:cNvPr id="11" name="Ovál 10">
            <a:extLst>
              <a:ext uri="{FF2B5EF4-FFF2-40B4-BE49-F238E27FC236}">
                <a16:creationId xmlns:a16="http://schemas.microsoft.com/office/drawing/2014/main" id="{8BE509D4-361C-4271-A989-AF12075356D2}"/>
              </a:ext>
            </a:extLst>
          </p:cNvPr>
          <p:cNvSpPr/>
          <p:nvPr userDrawn="1"/>
        </p:nvSpPr>
        <p:spPr>
          <a:xfrm>
            <a:off x="11270751" y="6040443"/>
            <a:ext cx="549672" cy="551194"/>
          </a:xfrm>
          <a:prstGeom prst="ellipse">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7" name="Nadpis 1">
            <a:extLst>
              <a:ext uri="{FF2B5EF4-FFF2-40B4-BE49-F238E27FC236}">
                <a16:creationId xmlns:a16="http://schemas.microsoft.com/office/drawing/2014/main" id="{27D91526-00EC-4E10-8283-B4ECAEAD9DE2}"/>
              </a:ext>
            </a:extLst>
          </p:cNvPr>
          <p:cNvSpPr>
            <a:spLocks noGrp="1"/>
          </p:cNvSpPr>
          <p:nvPr>
            <p:ph type="title" hasCustomPrompt="1"/>
          </p:nvPr>
        </p:nvSpPr>
        <p:spPr>
          <a:xfrm>
            <a:off x="4017283" y="1732208"/>
            <a:ext cx="7803141"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8" name="Zástupný objekt pre obsah 2">
            <a:extLst>
              <a:ext uri="{FF2B5EF4-FFF2-40B4-BE49-F238E27FC236}">
                <a16:creationId xmlns:a16="http://schemas.microsoft.com/office/drawing/2014/main" id="{9C1E0B29-0271-40DB-B0A8-E985601764DB}"/>
              </a:ext>
            </a:extLst>
          </p:cNvPr>
          <p:cNvSpPr>
            <a:spLocks noGrp="1"/>
          </p:cNvSpPr>
          <p:nvPr>
            <p:ph idx="1" hasCustomPrompt="1"/>
          </p:nvPr>
        </p:nvSpPr>
        <p:spPr>
          <a:xfrm>
            <a:off x="4017283" y="2607388"/>
            <a:ext cx="7803140" cy="3433055"/>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600613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lajd 31">
    <p:bg>
      <p:bgPr>
        <a:solidFill>
          <a:schemeClr val="accent2"/>
        </a:soli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BDC8326B-6A9A-4AD6-A32F-3B9A3977C2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4" name="Nadpis 1">
            <a:extLst>
              <a:ext uri="{FF2B5EF4-FFF2-40B4-BE49-F238E27FC236}">
                <a16:creationId xmlns:a16="http://schemas.microsoft.com/office/drawing/2014/main" id="{90989007-5087-4779-BF07-40B669111B36}"/>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bg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33BA2478-1EEE-4136-8518-137583D2E345}"/>
              </a:ext>
            </a:extLst>
          </p:cNvPr>
          <p:cNvSpPr>
            <a:spLocks noGrp="1"/>
          </p:cNvSpPr>
          <p:nvPr>
            <p:ph idx="1" hasCustomPrompt="1"/>
          </p:nvPr>
        </p:nvSpPr>
        <p:spPr>
          <a:xfrm>
            <a:off x="373330" y="1242612"/>
            <a:ext cx="11445337" cy="5153339"/>
          </a:xfrm>
        </p:spPr>
        <p:txBody>
          <a:bodyPr/>
          <a:lstStyle>
            <a:lvl1pPr marL="0" indent="0">
              <a:buNone/>
              <a:defRPr sz="20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3707646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lajd 32">
    <p:bg>
      <p:bgPr>
        <a:solidFill>
          <a:schemeClr val="accent3"/>
        </a:soli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8692DF9E-EAF8-4D14-910E-A533726C5A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5" name="Nadpis 1">
            <a:extLst>
              <a:ext uri="{FF2B5EF4-FFF2-40B4-BE49-F238E27FC236}">
                <a16:creationId xmlns:a16="http://schemas.microsoft.com/office/drawing/2014/main" id="{E8A35F30-A3AD-482A-B040-9916EE093AE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305D257A-4AAF-4D27-B93E-6DD9A71CB906}"/>
              </a:ext>
            </a:extLst>
          </p:cNvPr>
          <p:cNvSpPr>
            <a:spLocks noGrp="1"/>
          </p:cNvSpPr>
          <p:nvPr>
            <p:ph idx="1" hasCustomPrompt="1"/>
          </p:nvPr>
        </p:nvSpPr>
        <p:spPr>
          <a:xfrm>
            <a:off x="373330" y="1242612"/>
            <a:ext cx="11445337"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4265053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Úvodný slajd 08">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04EA69B6-ECFD-4277-83A8-68C06999F78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Nadpis 1">
            <a:extLst>
              <a:ext uri="{FF2B5EF4-FFF2-40B4-BE49-F238E27FC236}">
                <a16:creationId xmlns:a16="http://schemas.microsoft.com/office/drawing/2014/main" id="{CF243C0D-E31E-428E-9968-6C82B6A52C47}"/>
              </a:ext>
            </a:extLst>
          </p:cNvPr>
          <p:cNvSpPr>
            <a:spLocks noGrp="1"/>
          </p:cNvSpPr>
          <p:nvPr>
            <p:ph type="title" hasCustomPrompt="1"/>
          </p:nvPr>
        </p:nvSpPr>
        <p:spPr>
          <a:xfrm>
            <a:off x="447675" y="2021240"/>
            <a:ext cx="11296650" cy="1826590"/>
          </a:xfrm>
        </p:spPr>
        <p:txBody>
          <a:bodyPr anchor="b">
            <a:noAutofit/>
          </a:bodyPr>
          <a:lstStyle>
            <a:lvl1pPr algn="ctr">
              <a:lnSpc>
                <a:spcPct val="85000"/>
              </a:lnSpc>
              <a:defRPr sz="9000">
                <a:solidFill>
                  <a:schemeClr val="bg1"/>
                </a:solidFill>
              </a:defRPr>
            </a:lvl1pPr>
          </a:lstStyle>
          <a:p>
            <a:r>
              <a:rPr lang="sk-SK"/>
              <a:t>KLIKNUTÍM ZADAJTE NADPIS</a:t>
            </a:r>
          </a:p>
        </p:txBody>
      </p:sp>
      <p:sp>
        <p:nvSpPr>
          <p:cNvPr id="8" name="Podnadpis 2">
            <a:extLst>
              <a:ext uri="{FF2B5EF4-FFF2-40B4-BE49-F238E27FC236}">
                <a16:creationId xmlns:a16="http://schemas.microsoft.com/office/drawing/2014/main" id="{1FD39780-31CD-4607-B6CF-DC0E60E08B77}"/>
              </a:ext>
            </a:extLst>
          </p:cNvPr>
          <p:cNvSpPr>
            <a:spLocks noGrp="1"/>
          </p:cNvSpPr>
          <p:nvPr>
            <p:ph type="subTitle" idx="1" hasCustomPrompt="1"/>
          </p:nvPr>
        </p:nvSpPr>
        <p:spPr>
          <a:xfrm>
            <a:off x="447675" y="3709313"/>
            <a:ext cx="11296650" cy="491039"/>
          </a:xfrm>
        </p:spPr>
        <p:txBody>
          <a:bodyPr anchor="t">
            <a:noAutofit/>
          </a:bodyPr>
          <a:lstStyle>
            <a:lvl1pPr marL="0" indent="0" algn="ctr">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532516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lajd 33">
    <p:bg>
      <p:bgPr>
        <a:solidFill>
          <a:schemeClr val="accent4"/>
        </a:solidFill>
        <a:effectLst/>
      </p:bgPr>
    </p:bg>
    <p:spTree>
      <p:nvGrpSpPr>
        <p:cNvPr id="1" name=""/>
        <p:cNvGrpSpPr/>
        <p:nvPr/>
      </p:nvGrpSpPr>
      <p:grpSpPr>
        <a:xfrm>
          <a:off x="0" y="0"/>
          <a:ext cx="0" cy="0"/>
          <a:chOff x="0" y="0"/>
          <a:chExt cx="0" cy="0"/>
        </a:xfrm>
      </p:grpSpPr>
      <p:pic>
        <p:nvPicPr>
          <p:cNvPr id="3" name="Obrázok 2" descr="Obrázok, na ktorom je doprava, koleso&#10;&#10;Automaticky generovaný popis">
            <a:extLst>
              <a:ext uri="{FF2B5EF4-FFF2-40B4-BE49-F238E27FC236}">
                <a16:creationId xmlns:a16="http://schemas.microsoft.com/office/drawing/2014/main" id="{0E97AAAC-082D-40A0-8F5E-B0C0B9D6AF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5" name="Nadpis 1">
            <a:extLst>
              <a:ext uri="{FF2B5EF4-FFF2-40B4-BE49-F238E27FC236}">
                <a16:creationId xmlns:a16="http://schemas.microsoft.com/office/drawing/2014/main" id="{E8A35F30-A3AD-482A-B040-9916EE093AE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305D257A-4AAF-4D27-B93E-6DD9A71CB906}"/>
              </a:ext>
            </a:extLst>
          </p:cNvPr>
          <p:cNvSpPr>
            <a:spLocks noGrp="1"/>
          </p:cNvSpPr>
          <p:nvPr>
            <p:ph idx="1" hasCustomPrompt="1"/>
          </p:nvPr>
        </p:nvSpPr>
        <p:spPr>
          <a:xfrm>
            <a:off x="373330" y="1242612"/>
            <a:ext cx="11445337"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3374152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lajd 34">
    <p:bg>
      <p:bgPr>
        <a:solidFill>
          <a:schemeClr val="accent1"/>
        </a:solidFill>
        <a:effectLst/>
      </p:bgPr>
    </p:bg>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29E75048-5903-4718-A47C-F7FCEE37A0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5" name="Nadpis 1">
            <a:extLst>
              <a:ext uri="{FF2B5EF4-FFF2-40B4-BE49-F238E27FC236}">
                <a16:creationId xmlns:a16="http://schemas.microsoft.com/office/drawing/2014/main" id="{E8A35F30-A3AD-482A-B040-9916EE093AE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305D257A-4AAF-4D27-B93E-6DD9A71CB906}"/>
              </a:ext>
            </a:extLst>
          </p:cNvPr>
          <p:cNvSpPr>
            <a:spLocks noGrp="1"/>
          </p:cNvSpPr>
          <p:nvPr>
            <p:ph idx="1" hasCustomPrompt="1"/>
          </p:nvPr>
        </p:nvSpPr>
        <p:spPr>
          <a:xfrm>
            <a:off x="373330" y="1242612"/>
            <a:ext cx="11445337"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3444592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lajd 35">
    <p:bg>
      <p:bgPr>
        <a:solidFill>
          <a:schemeClr val="accent3"/>
        </a:soli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28EEAD40-B7E3-4ABD-81E0-B5AC91C521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8" name="Nadpis 1">
            <a:extLst>
              <a:ext uri="{FF2B5EF4-FFF2-40B4-BE49-F238E27FC236}">
                <a16:creationId xmlns:a16="http://schemas.microsoft.com/office/drawing/2014/main" id="{02F27D19-61EC-4F41-B911-59F911F6CF57}"/>
              </a:ext>
            </a:extLst>
          </p:cNvPr>
          <p:cNvSpPr>
            <a:spLocks noGrp="1"/>
          </p:cNvSpPr>
          <p:nvPr>
            <p:ph type="title" hasCustomPrompt="1"/>
          </p:nvPr>
        </p:nvSpPr>
        <p:spPr>
          <a:xfrm>
            <a:off x="373331" y="367432"/>
            <a:ext cx="8737485"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39" name="Zástupný objekt pre obsah 2">
            <a:extLst>
              <a:ext uri="{FF2B5EF4-FFF2-40B4-BE49-F238E27FC236}">
                <a16:creationId xmlns:a16="http://schemas.microsoft.com/office/drawing/2014/main" id="{54B4F8CB-0550-4B5E-988A-2BD31DB39703}"/>
              </a:ext>
            </a:extLst>
          </p:cNvPr>
          <p:cNvSpPr>
            <a:spLocks noGrp="1"/>
          </p:cNvSpPr>
          <p:nvPr>
            <p:ph idx="1" hasCustomPrompt="1"/>
          </p:nvPr>
        </p:nvSpPr>
        <p:spPr>
          <a:xfrm>
            <a:off x="373331" y="1242612"/>
            <a:ext cx="8737484"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Tree>
    <p:extLst>
      <p:ext uri="{BB962C8B-B14F-4D97-AF65-F5344CB8AC3E}">
        <p14:creationId xmlns:p14="http://schemas.microsoft.com/office/powerpoint/2010/main" val="32030974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lajd 36">
    <p:bg>
      <p:bgPr>
        <a:solidFill>
          <a:schemeClr val="accent2"/>
        </a:soli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DEC4C64D-918A-46EA-A625-C60A117CD4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5" name="Nadpis 1">
            <a:extLst>
              <a:ext uri="{FF2B5EF4-FFF2-40B4-BE49-F238E27FC236}">
                <a16:creationId xmlns:a16="http://schemas.microsoft.com/office/drawing/2014/main" id="{B4C13A13-5F50-48FE-93A0-16E3DDE8593B}"/>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36" name="Zástupný objekt pre obsah 2">
            <a:extLst>
              <a:ext uri="{FF2B5EF4-FFF2-40B4-BE49-F238E27FC236}">
                <a16:creationId xmlns:a16="http://schemas.microsoft.com/office/drawing/2014/main" id="{B3C106C1-80C7-43B8-BD34-E6CBFEA5037E}"/>
              </a:ext>
            </a:extLst>
          </p:cNvPr>
          <p:cNvSpPr>
            <a:spLocks noGrp="1"/>
          </p:cNvSpPr>
          <p:nvPr>
            <p:ph idx="1" hasCustomPrompt="1"/>
          </p:nvPr>
        </p:nvSpPr>
        <p:spPr>
          <a:xfrm>
            <a:off x="373330" y="1242612"/>
            <a:ext cx="11445337" cy="5153339"/>
          </a:xfrm>
        </p:spPr>
        <p:txBody>
          <a:bodyPr/>
          <a:lstStyle>
            <a:lvl1pPr marL="0" indent="0">
              <a:buNone/>
              <a:defRPr sz="20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4380961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lajd 37">
    <p:bg>
      <p:bgPr>
        <a:solidFill>
          <a:schemeClr val="tx2"/>
        </a:solidFill>
        <a:effectLst/>
      </p:bgPr>
    </p:bg>
    <p:spTree>
      <p:nvGrpSpPr>
        <p:cNvPr id="1" name=""/>
        <p:cNvGrpSpPr/>
        <p:nvPr/>
      </p:nvGrpSpPr>
      <p:grpSpPr>
        <a:xfrm>
          <a:off x="0" y="0"/>
          <a:ext cx="0" cy="0"/>
          <a:chOff x="0" y="0"/>
          <a:chExt cx="0" cy="0"/>
        </a:xfrm>
      </p:grpSpPr>
      <p:pic>
        <p:nvPicPr>
          <p:cNvPr id="17" name="Obrázok 16">
            <a:extLst>
              <a:ext uri="{FF2B5EF4-FFF2-40B4-BE49-F238E27FC236}">
                <a16:creationId xmlns:a16="http://schemas.microsoft.com/office/drawing/2014/main" id="{1C34C0CB-6D72-438C-AC09-4BC6F6809C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15" name="Nadpis 1">
            <a:extLst>
              <a:ext uri="{FF2B5EF4-FFF2-40B4-BE49-F238E27FC236}">
                <a16:creationId xmlns:a16="http://schemas.microsoft.com/office/drawing/2014/main" id="{1119CFE7-FD99-45AB-ABE9-541B3D8BF19F}"/>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16" name="Zástupný objekt pre obsah 2">
            <a:extLst>
              <a:ext uri="{FF2B5EF4-FFF2-40B4-BE49-F238E27FC236}">
                <a16:creationId xmlns:a16="http://schemas.microsoft.com/office/drawing/2014/main" id="{EDE5C977-2055-4614-A6B3-E2FF12FEE38F}"/>
              </a:ext>
            </a:extLst>
          </p:cNvPr>
          <p:cNvSpPr>
            <a:spLocks noGrp="1"/>
          </p:cNvSpPr>
          <p:nvPr>
            <p:ph idx="1" hasCustomPrompt="1"/>
          </p:nvPr>
        </p:nvSpPr>
        <p:spPr>
          <a:xfrm>
            <a:off x="373330" y="1242612"/>
            <a:ext cx="11445337" cy="5153339"/>
          </a:xfrm>
        </p:spPr>
        <p:txBody>
          <a:bodyPr/>
          <a:lstStyle>
            <a:lvl1pPr marL="0" indent="0">
              <a:buNone/>
              <a:defRPr sz="20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11624578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lajd 39">
    <p:bg>
      <p:bgPr>
        <a:solidFill>
          <a:schemeClr val="bg1"/>
        </a:solidFill>
        <a:effectLst/>
      </p:bgPr>
    </p:bg>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2B5805EA-C528-4B7A-B99E-46E02A20C43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440" y="0"/>
            <a:ext cx="12194440" cy="6858000"/>
          </a:xfrm>
          <a:prstGeom prst="rect">
            <a:avLst/>
          </a:prstGeom>
        </p:spPr>
      </p:pic>
      <p:sp>
        <p:nvSpPr>
          <p:cNvPr id="9" name="Nadpis 1">
            <a:extLst>
              <a:ext uri="{FF2B5EF4-FFF2-40B4-BE49-F238E27FC236}">
                <a16:creationId xmlns:a16="http://schemas.microsoft.com/office/drawing/2014/main" id="{A79376E8-1BAC-4B20-9780-781E93826CDA}"/>
              </a:ext>
            </a:extLst>
          </p:cNvPr>
          <p:cNvSpPr>
            <a:spLocks noGrp="1"/>
          </p:cNvSpPr>
          <p:nvPr>
            <p:ph type="title" hasCustomPrompt="1"/>
          </p:nvPr>
        </p:nvSpPr>
        <p:spPr>
          <a:xfrm>
            <a:off x="3377758" y="2903005"/>
            <a:ext cx="5434044" cy="875180"/>
          </a:xfrm>
        </p:spPr>
        <p:txBody>
          <a:bodyPr anchor="b">
            <a:noAutofit/>
          </a:bodyPr>
          <a:lstStyle>
            <a:lvl1pPr algn="ctr">
              <a:lnSpc>
                <a:spcPct val="85000"/>
              </a:lnSpc>
              <a:defRPr sz="5200">
                <a:solidFill>
                  <a:schemeClr val="tx1"/>
                </a:solidFill>
              </a:defRPr>
            </a:lvl1pPr>
          </a:lstStyle>
          <a:p>
            <a:r>
              <a:rPr lang="sk-SK"/>
              <a:t>KLIKNUTÍM ZADAJTE TEXT</a:t>
            </a:r>
          </a:p>
        </p:txBody>
      </p:sp>
      <p:sp>
        <p:nvSpPr>
          <p:cNvPr id="10" name="Podnadpis 2">
            <a:extLst>
              <a:ext uri="{FF2B5EF4-FFF2-40B4-BE49-F238E27FC236}">
                <a16:creationId xmlns:a16="http://schemas.microsoft.com/office/drawing/2014/main" id="{C3958B3C-EF1A-447D-8328-DD4E3678B3E9}"/>
              </a:ext>
            </a:extLst>
          </p:cNvPr>
          <p:cNvSpPr>
            <a:spLocks noGrp="1"/>
          </p:cNvSpPr>
          <p:nvPr>
            <p:ph type="subTitle" idx="1" hasCustomPrompt="1"/>
          </p:nvPr>
        </p:nvSpPr>
        <p:spPr>
          <a:xfrm>
            <a:off x="3380199" y="3709313"/>
            <a:ext cx="5431602" cy="491039"/>
          </a:xfrm>
        </p:spPr>
        <p:txBody>
          <a:bodyPr anchor="t">
            <a:noAutofit/>
          </a:bodyPr>
          <a:lstStyle>
            <a:lvl1pPr marL="0" indent="0" algn="ctr">
              <a:buNone/>
              <a:defRPr sz="22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35228155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lajd 38">
    <p:bg>
      <p:bgPr>
        <a:solidFill>
          <a:schemeClr val="accent3"/>
        </a:solidFill>
        <a:effectLst/>
      </p:bgPr>
    </p:bg>
    <p:spTree>
      <p:nvGrpSpPr>
        <p:cNvPr id="1" name=""/>
        <p:cNvGrpSpPr/>
        <p:nvPr/>
      </p:nvGrpSpPr>
      <p:grpSpPr>
        <a:xfrm>
          <a:off x="0" y="0"/>
          <a:ext cx="0" cy="0"/>
          <a:chOff x="0" y="0"/>
          <a:chExt cx="0" cy="0"/>
        </a:xfrm>
      </p:grpSpPr>
      <p:pic>
        <p:nvPicPr>
          <p:cNvPr id="5" name="Obrázok 4" descr="Obrázok, na ktorom je nápoje, šálka&#10;&#10;Automaticky generovaný popis">
            <a:extLst>
              <a:ext uri="{FF2B5EF4-FFF2-40B4-BE49-F238E27FC236}">
                <a16:creationId xmlns:a16="http://schemas.microsoft.com/office/drawing/2014/main" id="{6945B5C7-2372-424D-A70A-A011C277B79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42" name="Nadpis 1">
            <a:extLst>
              <a:ext uri="{FF2B5EF4-FFF2-40B4-BE49-F238E27FC236}">
                <a16:creationId xmlns:a16="http://schemas.microsoft.com/office/drawing/2014/main" id="{262FBDF4-EFDE-4CE1-83D3-ADE831BB3871}"/>
              </a:ext>
            </a:extLst>
          </p:cNvPr>
          <p:cNvSpPr>
            <a:spLocks noGrp="1"/>
          </p:cNvSpPr>
          <p:nvPr>
            <p:ph type="title" hasCustomPrompt="1"/>
          </p:nvPr>
        </p:nvSpPr>
        <p:spPr>
          <a:xfrm>
            <a:off x="6845231" y="1732208"/>
            <a:ext cx="4975193"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43" name="Zástupný objekt pre obsah 2">
            <a:extLst>
              <a:ext uri="{FF2B5EF4-FFF2-40B4-BE49-F238E27FC236}">
                <a16:creationId xmlns:a16="http://schemas.microsoft.com/office/drawing/2014/main" id="{06530AC2-5613-4524-893C-06B3DC061EEE}"/>
              </a:ext>
            </a:extLst>
          </p:cNvPr>
          <p:cNvSpPr>
            <a:spLocks noGrp="1"/>
          </p:cNvSpPr>
          <p:nvPr>
            <p:ph idx="1" hasCustomPrompt="1"/>
          </p:nvPr>
        </p:nvSpPr>
        <p:spPr>
          <a:xfrm>
            <a:off x="6845231" y="2607388"/>
            <a:ext cx="4975192" cy="3433055"/>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016201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Úvodný slajd 09">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903A7673-F496-4FD5-BD00-3A64957B836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Nadpis 1">
            <a:extLst>
              <a:ext uri="{FF2B5EF4-FFF2-40B4-BE49-F238E27FC236}">
                <a16:creationId xmlns:a16="http://schemas.microsoft.com/office/drawing/2014/main" id="{6F85A2A5-6C41-44A1-92BA-E88213D5D88F}"/>
              </a:ext>
            </a:extLst>
          </p:cNvPr>
          <p:cNvSpPr>
            <a:spLocks noGrp="1"/>
          </p:cNvSpPr>
          <p:nvPr>
            <p:ph type="title" hasCustomPrompt="1"/>
          </p:nvPr>
        </p:nvSpPr>
        <p:spPr>
          <a:xfrm>
            <a:off x="447675" y="2021240"/>
            <a:ext cx="11296650" cy="1826590"/>
          </a:xfrm>
        </p:spPr>
        <p:txBody>
          <a:bodyPr anchor="b">
            <a:noAutofit/>
          </a:bodyPr>
          <a:lstStyle>
            <a:lvl1pPr algn="ctr">
              <a:lnSpc>
                <a:spcPct val="85000"/>
              </a:lnSpc>
              <a:defRPr sz="9000">
                <a:solidFill>
                  <a:schemeClr val="bg1"/>
                </a:solidFill>
              </a:defRPr>
            </a:lvl1pPr>
          </a:lstStyle>
          <a:p>
            <a:r>
              <a:rPr lang="sk-SK"/>
              <a:t>KLIKNUTÍM ZADAJTE NADPIS</a:t>
            </a:r>
          </a:p>
        </p:txBody>
      </p:sp>
      <p:sp>
        <p:nvSpPr>
          <p:cNvPr id="8" name="Podnadpis 2">
            <a:extLst>
              <a:ext uri="{FF2B5EF4-FFF2-40B4-BE49-F238E27FC236}">
                <a16:creationId xmlns:a16="http://schemas.microsoft.com/office/drawing/2014/main" id="{7DD99F25-96AD-4F5B-8C82-C6869D6C0BB6}"/>
              </a:ext>
            </a:extLst>
          </p:cNvPr>
          <p:cNvSpPr>
            <a:spLocks noGrp="1"/>
          </p:cNvSpPr>
          <p:nvPr>
            <p:ph type="subTitle" idx="1" hasCustomPrompt="1"/>
          </p:nvPr>
        </p:nvSpPr>
        <p:spPr>
          <a:xfrm>
            <a:off x="447675" y="3709313"/>
            <a:ext cx="11296650" cy="491039"/>
          </a:xfrm>
        </p:spPr>
        <p:txBody>
          <a:bodyPr anchor="t">
            <a:noAutofit/>
          </a:bodyPr>
          <a:lstStyle>
            <a:lvl1pPr marL="0" indent="0" algn="ctr">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17631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Úvodný slajd 11">
    <p:spTree>
      <p:nvGrpSpPr>
        <p:cNvPr id="1" name=""/>
        <p:cNvGrpSpPr/>
        <p:nvPr/>
      </p:nvGrpSpPr>
      <p:grpSpPr>
        <a:xfrm>
          <a:off x="0" y="0"/>
          <a:ext cx="0" cy="0"/>
          <a:chOff x="0" y="0"/>
          <a:chExt cx="0" cy="0"/>
        </a:xfrm>
      </p:grpSpPr>
      <p:sp>
        <p:nvSpPr>
          <p:cNvPr id="8" name="Zástupný objekt pre obrázok 7">
            <a:extLst>
              <a:ext uri="{FF2B5EF4-FFF2-40B4-BE49-F238E27FC236}">
                <a16:creationId xmlns:a16="http://schemas.microsoft.com/office/drawing/2014/main" id="{9340391A-1692-4BD6-9A20-D297CC8175C8}"/>
              </a:ext>
            </a:extLst>
          </p:cNvPr>
          <p:cNvSpPr>
            <a:spLocks noGrp="1"/>
          </p:cNvSpPr>
          <p:nvPr>
            <p:ph type="pic" sz="quarter" idx="10" hasCustomPrompt="1"/>
          </p:nvPr>
        </p:nvSpPr>
        <p:spPr>
          <a:xfrm>
            <a:off x="5973910" y="0"/>
            <a:ext cx="6218090" cy="6858000"/>
          </a:xfrm>
          <a:custGeom>
            <a:avLst/>
            <a:gdLst>
              <a:gd name="connsiteX0" fmla="*/ 482099 w 6218090"/>
              <a:gd name="connsiteY0" fmla="*/ 0 h 6858000"/>
              <a:gd name="connsiteX1" fmla="*/ 6218090 w 6218090"/>
              <a:gd name="connsiteY1" fmla="*/ 0 h 6858000"/>
              <a:gd name="connsiteX2" fmla="*/ 6218090 w 6218090"/>
              <a:gd name="connsiteY2" fmla="*/ 6858000 h 6858000"/>
              <a:gd name="connsiteX3" fmla="*/ 482099 w 6218090"/>
              <a:gd name="connsiteY3" fmla="*/ 6858000 h 6858000"/>
              <a:gd name="connsiteX4" fmla="*/ 482099 w 6218090"/>
              <a:gd name="connsiteY4" fmla="*/ 6857999 h 6858000"/>
              <a:gd name="connsiteX5" fmla="*/ 419980 w 6218090"/>
              <a:gd name="connsiteY5" fmla="*/ 6857999 h 6858000"/>
              <a:gd name="connsiteX6" fmla="*/ 376330 w 6218090"/>
              <a:gd name="connsiteY6" fmla="*/ 6695507 h 6858000"/>
              <a:gd name="connsiteX7" fmla="*/ 0 w 6218090"/>
              <a:gd name="connsiteY7" fmla="*/ 3427997 h 6858000"/>
              <a:gd name="connsiteX8" fmla="*/ 375941 w 6218090"/>
              <a:gd name="connsiteY8" fmla="*/ 142298 h 6858000"/>
              <a:gd name="connsiteX9" fmla="*/ 413626 w 6218090"/>
              <a:gd name="connsiteY9" fmla="*/ 1 h 6858000"/>
              <a:gd name="connsiteX10" fmla="*/ 482099 w 621809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090" h="6858000">
                <a:moveTo>
                  <a:pt x="482099" y="0"/>
                </a:moveTo>
                <a:lnTo>
                  <a:pt x="6218090" y="0"/>
                </a:lnTo>
                <a:lnTo>
                  <a:pt x="6218090" y="6858000"/>
                </a:lnTo>
                <a:lnTo>
                  <a:pt x="482099" y="6858000"/>
                </a:lnTo>
                <a:lnTo>
                  <a:pt x="482099" y="6857999"/>
                </a:lnTo>
                <a:lnTo>
                  <a:pt x="419980" y="6857999"/>
                </a:lnTo>
                <a:lnTo>
                  <a:pt x="376330" y="6695507"/>
                </a:lnTo>
                <a:cubicBezTo>
                  <a:pt x="170928" y="5895043"/>
                  <a:pt x="0" y="4812827"/>
                  <a:pt x="0" y="3427997"/>
                </a:cubicBezTo>
                <a:cubicBezTo>
                  <a:pt x="0" y="2043409"/>
                  <a:pt x="170759" y="952849"/>
                  <a:pt x="375941" y="142298"/>
                </a:cubicBezTo>
                <a:lnTo>
                  <a:pt x="413626" y="1"/>
                </a:lnTo>
                <a:lnTo>
                  <a:pt x="482099" y="1"/>
                </a:lnTo>
                <a:close/>
              </a:path>
            </a:pathLst>
          </a:custGeom>
          <a:ln>
            <a:noFill/>
          </a:ln>
        </p:spPr>
        <p:txBody>
          <a:bodyPr wrap="square">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pic>
        <p:nvPicPr>
          <p:cNvPr id="5" name="Grafický objekt 4">
            <a:extLst>
              <a:ext uri="{FF2B5EF4-FFF2-40B4-BE49-F238E27FC236}">
                <a16:creationId xmlns:a16="http://schemas.microsoft.com/office/drawing/2014/main" id="{673299FA-A2C7-44F6-A4CF-21E6DD034A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3331" y="4656722"/>
            <a:ext cx="2201278" cy="2201278"/>
          </a:xfrm>
          <a:prstGeom prst="rect">
            <a:avLst/>
          </a:prstGeom>
        </p:spPr>
      </p:pic>
      <p:sp>
        <p:nvSpPr>
          <p:cNvPr id="9" name="Nadpis 1">
            <a:extLst>
              <a:ext uri="{FF2B5EF4-FFF2-40B4-BE49-F238E27FC236}">
                <a16:creationId xmlns:a16="http://schemas.microsoft.com/office/drawing/2014/main" id="{0EDF4AFF-3C96-4375-A235-81F6A7D1FAA6}"/>
              </a:ext>
            </a:extLst>
          </p:cNvPr>
          <p:cNvSpPr>
            <a:spLocks noGrp="1"/>
          </p:cNvSpPr>
          <p:nvPr>
            <p:ph type="title" hasCustomPrompt="1"/>
          </p:nvPr>
        </p:nvSpPr>
        <p:spPr>
          <a:xfrm>
            <a:off x="373333" y="698448"/>
            <a:ext cx="5074967" cy="1826590"/>
          </a:xfrm>
        </p:spPr>
        <p:txBody>
          <a:bodyPr anchor="b">
            <a:noAutofit/>
          </a:bodyPr>
          <a:lstStyle>
            <a:lvl1pPr>
              <a:lnSpc>
                <a:spcPct val="85000"/>
              </a:lnSpc>
              <a:defRPr sz="5200">
                <a:solidFill>
                  <a:schemeClr val="tx1"/>
                </a:solidFill>
              </a:defRPr>
            </a:lvl1pPr>
          </a:lstStyle>
          <a:p>
            <a:r>
              <a:rPr lang="sk-SK"/>
              <a:t>KLIKNUTÍM ZADAJTE NADPIS</a:t>
            </a:r>
          </a:p>
        </p:txBody>
      </p:sp>
      <p:sp>
        <p:nvSpPr>
          <p:cNvPr id="10" name="Podnadpis 2">
            <a:extLst>
              <a:ext uri="{FF2B5EF4-FFF2-40B4-BE49-F238E27FC236}">
                <a16:creationId xmlns:a16="http://schemas.microsoft.com/office/drawing/2014/main" id="{60FE53F6-B49E-4665-BA97-A0E58E6CB4AD}"/>
              </a:ext>
            </a:extLst>
          </p:cNvPr>
          <p:cNvSpPr>
            <a:spLocks noGrp="1"/>
          </p:cNvSpPr>
          <p:nvPr>
            <p:ph type="subTitle" idx="1" hasCustomPrompt="1"/>
          </p:nvPr>
        </p:nvSpPr>
        <p:spPr>
          <a:xfrm>
            <a:off x="373331" y="2357946"/>
            <a:ext cx="5074969" cy="491039"/>
          </a:xfrm>
        </p:spPr>
        <p:txBody>
          <a:bodyPr>
            <a:noAutofit/>
          </a:bodyPr>
          <a:lstStyle>
            <a:lvl1pPr marL="0" indent="0" algn="l">
              <a:buNone/>
              <a:defRPr sz="22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3635227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Úvodný slajd 15">
    <p:spTree>
      <p:nvGrpSpPr>
        <p:cNvPr id="1" name=""/>
        <p:cNvGrpSpPr/>
        <p:nvPr/>
      </p:nvGrpSpPr>
      <p:grpSpPr>
        <a:xfrm>
          <a:off x="0" y="0"/>
          <a:ext cx="0" cy="0"/>
          <a:chOff x="0" y="0"/>
          <a:chExt cx="0" cy="0"/>
        </a:xfrm>
      </p:grpSpPr>
      <p:sp>
        <p:nvSpPr>
          <p:cNvPr id="9" name="Zástupný objekt pre obrázok 8">
            <a:extLst>
              <a:ext uri="{FF2B5EF4-FFF2-40B4-BE49-F238E27FC236}">
                <a16:creationId xmlns:a16="http://schemas.microsoft.com/office/drawing/2014/main" id="{EAD057E2-D8E3-4D6E-B5A0-228AC415B26A}"/>
              </a:ext>
            </a:extLst>
          </p:cNvPr>
          <p:cNvSpPr>
            <a:spLocks noGrp="1"/>
          </p:cNvSpPr>
          <p:nvPr>
            <p:ph type="pic" sz="quarter" idx="10" hasCustomPrompt="1"/>
          </p:nvPr>
        </p:nvSpPr>
        <p:spPr>
          <a:xfrm>
            <a:off x="5973910" y="0"/>
            <a:ext cx="6218090" cy="6858000"/>
          </a:xfrm>
          <a:custGeom>
            <a:avLst/>
            <a:gdLst>
              <a:gd name="connsiteX0" fmla="*/ 482099 w 6218090"/>
              <a:gd name="connsiteY0" fmla="*/ 0 h 6858000"/>
              <a:gd name="connsiteX1" fmla="*/ 6218090 w 6218090"/>
              <a:gd name="connsiteY1" fmla="*/ 0 h 6858000"/>
              <a:gd name="connsiteX2" fmla="*/ 6218090 w 6218090"/>
              <a:gd name="connsiteY2" fmla="*/ 6858000 h 6858000"/>
              <a:gd name="connsiteX3" fmla="*/ 482099 w 6218090"/>
              <a:gd name="connsiteY3" fmla="*/ 6858000 h 6858000"/>
              <a:gd name="connsiteX4" fmla="*/ 482099 w 6218090"/>
              <a:gd name="connsiteY4" fmla="*/ 6857999 h 6858000"/>
              <a:gd name="connsiteX5" fmla="*/ 419980 w 6218090"/>
              <a:gd name="connsiteY5" fmla="*/ 6857999 h 6858000"/>
              <a:gd name="connsiteX6" fmla="*/ 376330 w 6218090"/>
              <a:gd name="connsiteY6" fmla="*/ 6695507 h 6858000"/>
              <a:gd name="connsiteX7" fmla="*/ 0 w 6218090"/>
              <a:gd name="connsiteY7" fmla="*/ 3427997 h 6858000"/>
              <a:gd name="connsiteX8" fmla="*/ 375941 w 6218090"/>
              <a:gd name="connsiteY8" fmla="*/ 142298 h 6858000"/>
              <a:gd name="connsiteX9" fmla="*/ 413626 w 6218090"/>
              <a:gd name="connsiteY9" fmla="*/ 1 h 6858000"/>
              <a:gd name="connsiteX10" fmla="*/ 482099 w 621809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090" h="6858000">
                <a:moveTo>
                  <a:pt x="482099" y="0"/>
                </a:moveTo>
                <a:lnTo>
                  <a:pt x="6218090" y="0"/>
                </a:lnTo>
                <a:lnTo>
                  <a:pt x="6218090" y="6858000"/>
                </a:lnTo>
                <a:lnTo>
                  <a:pt x="482099" y="6858000"/>
                </a:lnTo>
                <a:lnTo>
                  <a:pt x="482099" y="6857999"/>
                </a:lnTo>
                <a:lnTo>
                  <a:pt x="419980" y="6857999"/>
                </a:lnTo>
                <a:lnTo>
                  <a:pt x="376330" y="6695507"/>
                </a:lnTo>
                <a:cubicBezTo>
                  <a:pt x="170928" y="5895043"/>
                  <a:pt x="0" y="4812827"/>
                  <a:pt x="0" y="3427997"/>
                </a:cubicBezTo>
                <a:cubicBezTo>
                  <a:pt x="0" y="2043409"/>
                  <a:pt x="170759" y="952849"/>
                  <a:pt x="375941" y="142298"/>
                </a:cubicBezTo>
                <a:lnTo>
                  <a:pt x="413626" y="1"/>
                </a:lnTo>
                <a:lnTo>
                  <a:pt x="482099" y="1"/>
                </a:lnTo>
                <a:close/>
              </a:path>
            </a:pathLst>
          </a:custGeom>
          <a:ln>
            <a:noFill/>
          </a:ln>
        </p:spPr>
        <p:txBody>
          <a:bodyPr wrap="square">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10" name="Nadpis 1">
            <a:extLst>
              <a:ext uri="{FF2B5EF4-FFF2-40B4-BE49-F238E27FC236}">
                <a16:creationId xmlns:a16="http://schemas.microsoft.com/office/drawing/2014/main" id="{1CEFDBFA-AD68-43AC-A5F9-AEAD127D5B72}"/>
              </a:ext>
            </a:extLst>
          </p:cNvPr>
          <p:cNvSpPr>
            <a:spLocks noGrp="1"/>
          </p:cNvSpPr>
          <p:nvPr>
            <p:ph type="title" hasCustomPrompt="1"/>
          </p:nvPr>
        </p:nvSpPr>
        <p:spPr>
          <a:xfrm>
            <a:off x="373333" y="698448"/>
            <a:ext cx="5074967" cy="1826590"/>
          </a:xfrm>
        </p:spPr>
        <p:txBody>
          <a:bodyPr anchor="b">
            <a:noAutofit/>
          </a:bodyPr>
          <a:lstStyle>
            <a:lvl1pPr>
              <a:lnSpc>
                <a:spcPct val="85000"/>
              </a:lnSpc>
              <a:defRPr sz="6600">
                <a:solidFill>
                  <a:schemeClr val="bg1"/>
                </a:solidFill>
              </a:defRPr>
            </a:lvl1pPr>
          </a:lstStyle>
          <a:p>
            <a:r>
              <a:rPr lang="sk-SK"/>
              <a:t>KLIKNUTÍM ZADAJTE NADPIS</a:t>
            </a:r>
          </a:p>
        </p:txBody>
      </p:sp>
      <p:sp>
        <p:nvSpPr>
          <p:cNvPr id="11" name="Podnadpis 2">
            <a:extLst>
              <a:ext uri="{FF2B5EF4-FFF2-40B4-BE49-F238E27FC236}">
                <a16:creationId xmlns:a16="http://schemas.microsoft.com/office/drawing/2014/main" id="{A36A31A0-6175-4DEE-B834-6BA043EC07A4}"/>
              </a:ext>
            </a:extLst>
          </p:cNvPr>
          <p:cNvSpPr>
            <a:spLocks noGrp="1"/>
          </p:cNvSpPr>
          <p:nvPr>
            <p:ph type="subTitle" idx="1" hasCustomPrompt="1"/>
          </p:nvPr>
        </p:nvSpPr>
        <p:spPr>
          <a:xfrm>
            <a:off x="373333" y="2357946"/>
            <a:ext cx="5074969" cy="491039"/>
          </a:xfrm>
        </p:spPr>
        <p:txBody>
          <a:bodyPr>
            <a:noAutofit/>
          </a:bodyPr>
          <a:lstStyle>
            <a:lvl1pPr marL="0" indent="0" algn="l">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91652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Úvodný slajd 16">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52507CFC-961C-401B-91DC-2B6D84053D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Nadpis 1">
            <a:extLst>
              <a:ext uri="{FF2B5EF4-FFF2-40B4-BE49-F238E27FC236}">
                <a16:creationId xmlns:a16="http://schemas.microsoft.com/office/drawing/2014/main" id="{A2DF293B-EA14-42E9-B516-908C406280CE}"/>
              </a:ext>
            </a:extLst>
          </p:cNvPr>
          <p:cNvSpPr>
            <a:spLocks noGrp="1"/>
          </p:cNvSpPr>
          <p:nvPr>
            <p:ph type="title" hasCustomPrompt="1"/>
          </p:nvPr>
        </p:nvSpPr>
        <p:spPr>
          <a:xfrm>
            <a:off x="447675" y="2021240"/>
            <a:ext cx="11296650" cy="1407760"/>
          </a:xfrm>
        </p:spPr>
        <p:txBody>
          <a:bodyPr anchor="b">
            <a:noAutofit/>
          </a:bodyPr>
          <a:lstStyle>
            <a:lvl1pPr algn="l">
              <a:lnSpc>
                <a:spcPct val="85000"/>
              </a:lnSpc>
              <a:defRPr sz="9000">
                <a:solidFill>
                  <a:schemeClr val="bg1"/>
                </a:solidFill>
              </a:defRPr>
            </a:lvl1pPr>
          </a:lstStyle>
          <a:p>
            <a:r>
              <a:rPr lang="sk-SK"/>
              <a:t>KLIKNUTÍM ZADAJTE NADPIS</a:t>
            </a:r>
          </a:p>
        </p:txBody>
      </p:sp>
    </p:spTree>
    <p:extLst>
      <p:ext uri="{BB962C8B-B14F-4D97-AF65-F5344CB8AC3E}">
        <p14:creationId xmlns:p14="http://schemas.microsoft.com/office/powerpoint/2010/main" val="1696382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Úvodný slajd 17">
    <p:spTree>
      <p:nvGrpSpPr>
        <p:cNvPr id="1" name=""/>
        <p:cNvGrpSpPr/>
        <p:nvPr/>
      </p:nvGrpSpPr>
      <p:grpSpPr>
        <a:xfrm>
          <a:off x="0" y="0"/>
          <a:ext cx="0" cy="0"/>
          <a:chOff x="0" y="0"/>
          <a:chExt cx="0" cy="0"/>
        </a:xfrm>
      </p:grpSpPr>
      <p:sp>
        <p:nvSpPr>
          <p:cNvPr id="7" name="Voľný tvar: obrazec 6">
            <a:extLst>
              <a:ext uri="{FF2B5EF4-FFF2-40B4-BE49-F238E27FC236}">
                <a16:creationId xmlns:a16="http://schemas.microsoft.com/office/drawing/2014/main" id="{044252FC-76D7-49ED-8F26-918CF7671759}"/>
              </a:ext>
            </a:extLst>
          </p:cNvPr>
          <p:cNvSpPr/>
          <p:nvPr userDrawn="1"/>
        </p:nvSpPr>
        <p:spPr>
          <a:xfrm rot="10800000">
            <a:off x="0" y="4335257"/>
            <a:ext cx="6989355" cy="1674813"/>
          </a:xfrm>
          <a:custGeom>
            <a:avLst/>
            <a:gdLst>
              <a:gd name="connsiteX0" fmla="*/ 175568 w 6989355"/>
              <a:gd name="connsiteY0" fmla="*/ 1673757 h 1674813"/>
              <a:gd name="connsiteX1" fmla="*/ 43769 w 6989355"/>
              <a:gd name="connsiteY1" fmla="*/ 1602775 h 1674813"/>
              <a:gd name="connsiteX2" fmla="*/ 72216 w 6989355"/>
              <a:gd name="connsiteY2" fmla="*/ 1327185 h 1674813"/>
              <a:gd name="connsiteX3" fmla="*/ 1397517 w 6989355"/>
              <a:gd name="connsiteY3" fmla="*/ 653417 h 1674813"/>
              <a:gd name="connsiteX4" fmla="*/ 5616272 w 6989355"/>
              <a:gd name="connsiteY4" fmla="*/ 0 h 1674813"/>
              <a:gd name="connsiteX5" fmla="*/ 6341748 w 6989355"/>
              <a:gd name="connsiteY5" fmla="*/ 15868 h 1674813"/>
              <a:gd name="connsiteX6" fmla="*/ 6989355 w 6989355"/>
              <a:gd name="connsiteY6" fmla="*/ 59006 h 1674813"/>
              <a:gd name="connsiteX7" fmla="*/ 6989355 w 6989355"/>
              <a:gd name="connsiteY7" fmla="*/ 452724 h 1674813"/>
              <a:gd name="connsiteX8" fmla="*/ 6909281 w 6989355"/>
              <a:gd name="connsiteY8" fmla="*/ 444245 h 1674813"/>
              <a:gd name="connsiteX9" fmla="*/ 5616272 w 6989355"/>
              <a:gd name="connsiteY9" fmla="*/ 391612 h 1674813"/>
              <a:gd name="connsiteX10" fmla="*/ 1555947 w 6989355"/>
              <a:gd name="connsiteY10" fmla="*/ 1012818 h 1674813"/>
              <a:gd name="connsiteX11" fmla="*/ 318921 w 6989355"/>
              <a:gd name="connsiteY11" fmla="*/ 1631267 h 1674813"/>
              <a:gd name="connsiteX12" fmla="*/ 175568 w 6989355"/>
              <a:gd name="connsiteY12" fmla="*/ 1673757 h 167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89355" h="1674813">
                <a:moveTo>
                  <a:pt x="175568" y="1673757"/>
                </a:moveTo>
                <a:cubicBezTo>
                  <a:pt x="125730" y="1668587"/>
                  <a:pt x="77818" y="1644506"/>
                  <a:pt x="43769" y="1602775"/>
                </a:cubicBezTo>
                <a:cubicBezTo>
                  <a:pt x="-24286" y="1519008"/>
                  <a:pt x="-11596" y="1395327"/>
                  <a:pt x="72216" y="1327185"/>
                </a:cubicBezTo>
                <a:cubicBezTo>
                  <a:pt x="89284" y="1313267"/>
                  <a:pt x="501772" y="982094"/>
                  <a:pt x="1397517" y="653417"/>
                </a:cubicBezTo>
                <a:cubicBezTo>
                  <a:pt x="2210456" y="355375"/>
                  <a:pt x="3602325" y="0"/>
                  <a:pt x="5616272" y="0"/>
                </a:cubicBezTo>
                <a:cubicBezTo>
                  <a:pt x="5868059" y="0"/>
                  <a:pt x="6109843" y="5558"/>
                  <a:pt x="6341748" y="15868"/>
                </a:cubicBezTo>
                <a:lnTo>
                  <a:pt x="6989355" y="59006"/>
                </a:lnTo>
                <a:lnTo>
                  <a:pt x="6989355" y="452724"/>
                </a:lnTo>
                <a:lnTo>
                  <a:pt x="6909281" y="444245"/>
                </a:lnTo>
                <a:cubicBezTo>
                  <a:pt x="6512207" y="410742"/>
                  <a:pt x="6081700" y="391612"/>
                  <a:pt x="5616272" y="391612"/>
                </a:cubicBezTo>
                <a:cubicBezTo>
                  <a:pt x="3674274" y="391612"/>
                  <a:pt x="2336325" y="729351"/>
                  <a:pt x="1555947" y="1012818"/>
                </a:cubicBezTo>
                <a:cubicBezTo>
                  <a:pt x="724712" y="1314493"/>
                  <a:pt x="335070" y="1618574"/>
                  <a:pt x="318921" y="1631267"/>
                </a:cubicBezTo>
                <a:cubicBezTo>
                  <a:pt x="277169" y="1665185"/>
                  <a:pt x="225405" y="1678927"/>
                  <a:pt x="175568" y="1673757"/>
                </a:cubicBezTo>
                <a:close/>
              </a:path>
            </a:pathLst>
          </a:custGeom>
          <a:solidFill>
            <a:schemeClr val="bg1"/>
          </a:solidFill>
          <a:ln w="22241" cap="flat">
            <a:noFill/>
            <a:prstDash val="solid"/>
            <a:miter/>
          </a:ln>
        </p:spPr>
        <p:txBody>
          <a:bodyPr wrap="square" rtlCol="0" anchor="ctr">
            <a:noAutofit/>
          </a:bodyPr>
          <a:lstStyle/>
          <a:p>
            <a:endParaRPr lang="sk-SK"/>
          </a:p>
        </p:txBody>
      </p:sp>
      <p:sp>
        <p:nvSpPr>
          <p:cNvPr id="8" name="Zástupný text 4">
            <a:extLst>
              <a:ext uri="{FF2B5EF4-FFF2-40B4-BE49-F238E27FC236}">
                <a16:creationId xmlns:a16="http://schemas.microsoft.com/office/drawing/2014/main" id="{75466A11-8B2A-400A-B25C-C36C85A87971}"/>
              </a:ext>
            </a:extLst>
          </p:cNvPr>
          <p:cNvSpPr>
            <a:spLocks noGrp="1"/>
          </p:cNvSpPr>
          <p:nvPr>
            <p:ph type="body" sz="quarter" idx="3" hasCustomPrompt="1"/>
          </p:nvPr>
        </p:nvSpPr>
        <p:spPr>
          <a:xfrm>
            <a:off x="778896" y="2371574"/>
            <a:ext cx="11413104" cy="1312688"/>
          </a:xfrm>
        </p:spPr>
        <p:txBody>
          <a:bodyPr anchor="b">
            <a:noAutofit/>
          </a:bodyPr>
          <a:lstStyle>
            <a:lvl1pPr marL="0" indent="0">
              <a:buNone/>
              <a:defRPr sz="8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704518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Úvodný slajd 18">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27E1C0EA-2F24-4A7E-8910-284079009C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5359" y="4389598"/>
            <a:ext cx="2201278" cy="2201278"/>
          </a:xfrm>
          <a:prstGeom prst="rect">
            <a:avLst/>
          </a:prstGeom>
        </p:spPr>
      </p:pic>
      <p:sp>
        <p:nvSpPr>
          <p:cNvPr id="8" name="Zástupný text 4">
            <a:extLst>
              <a:ext uri="{FF2B5EF4-FFF2-40B4-BE49-F238E27FC236}">
                <a16:creationId xmlns:a16="http://schemas.microsoft.com/office/drawing/2014/main" id="{43E041DA-D8F9-4246-AAA8-6B12C6F6A137}"/>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99688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jd">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6" name="Nadpis 1">
            <a:extLst>
              <a:ext uri="{FF2B5EF4-FFF2-40B4-BE49-F238E27FC236}">
                <a16:creationId xmlns:a16="http://schemas.microsoft.com/office/drawing/2014/main" id="{2ECEB079-6213-4B86-82C4-BFB60469F6CE}"/>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9" name="Zástupný objekt pre obsah 2">
            <a:extLst>
              <a:ext uri="{FF2B5EF4-FFF2-40B4-BE49-F238E27FC236}">
                <a16:creationId xmlns:a16="http://schemas.microsoft.com/office/drawing/2014/main" id="{57F64A9C-CAF7-47E8-A0C0-C0B85A9886CB}"/>
              </a:ext>
            </a:extLst>
          </p:cNvPr>
          <p:cNvSpPr>
            <a:spLocks noGrp="1"/>
          </p:cNvSpPr>
          <p:nvPr>
            <p:ph idx="1" hasCustomPrompt="1"/>
          </p:nvPr>
        </p:nvSpPr>
        <p:spPr>
          <a:xfrm>
            <a:off x="716800" y="1242612"/>
            <a:ext cx="10637000" cy="4934351"/>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150509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vodný slajd 19">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CC75DCF2-C5CE-4505-B719-8217DB3EFF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Zástupný text 4">
            <a:extLst>
              <a:ext uri="{FF2B5EF4-FFF2-40B4-BE49-F238E27FC236}">
                <a16:creationId xmlns:a16="http://schemas.microsoft.com/office/drawing/2014/main" id="{43E041DA-D8F9-4246-AAA8-6B12C6F6A137}"/>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4122059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Úvodný slajd 20">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7621795-F0D6-418E-A36B-85C695855F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Zástupný text 4">
            <a:extLst>
              <a:ext uri="{FF2B5EF4-FFF2-40B4-BE49-F238E27FC236}">
                <a16:creationId xmlns:a16="http://schemas.microsoft.com/office/drawing/2014/main" id="{43E041DA-D8F9-4246-AAA8-6B12C6F6A137}"/>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11868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Úvodný slajd 21">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A98CE3B7-AC02-4B27-8B5D-7D98F94A3B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Zástupný text 4">
            <a:extLst>
              <a:ext uri="{FF2B5EF4-FFF2-40B4-BE49-F238E27FC236}">
                <a16:creationId xmlns:a16="http://schemas.microsoft.com/office/drawing/2014/main" id="{2813393D-A1E2-425B-ADA4-E281349D7538}"/>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668239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Úvodný slajd 22">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A0B33AB7-A84E-428C-8A68-96C83ED74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Zástupný text 4">
            <a:extLst>
              <a:ext uri="{FF2B5EF4-FFF2-40B4-BE49-F238E27FC236}">
                <a16:creationId xmlns:a16="http://schemas.microsoft.com/office/drawing/2014/main" id="{B0354E2F-B518-446A-9EF6-8830C3360CAA}"/>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583478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Úvodný slajd 23">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4214B546-A4E4-4BEE-8736-89BA7A67C4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Zástupný text 4">
            <a:extLst>
              <a:ext uri="{FF2B5EF4-FFF2-40B4-BE49-F238E27FC236}">
                <a16:creationId xmlns:a16="http://schemas.microsoft.com/office/drawing/2014/main" id="{2B956E1E-849C-4912-B1FC-1BF4C8BD3DAD}"/>
              </a:ext>
            </a:extLst>
          </p:cNvPr>
          <p:cNvSpPr>
            <a:spLocks noGrp="1"/>
          </p:cNvSpPr>
          <p:nvPr>
            <p:ph type="body" sz="quarter" idx="3" hasCustomPrompt="1"/>
          </p:nvPr>
        </p:nvSpPr>
        <p:spPr>
          <a:xfrm>
            <a:off x="778896" y="2434864"/>
            <a:ext cx="11413104" cy="1312688"/>
          </a:xfrm>
        </p:spPr>
        <p:txBody>
          <a:bodyPr anchor="ctr">
            <a:noAutofit/>
          </a:bodyPr>
          <a:lstStyle>
            <a:lvl1pPr marL="0" indent="0" algn="l">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456572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Úvodný slajd 24">
    <p:spTree>
      <p:nvGrpSpPr>
        <p:cNvPr id="1" name=""/>
        <p:cNvGrpSpPr/>
        <p:nvPr/>
      </p:nvGrpSpPr>
      <p:grpSpPr>
        <a:xfrm>
          <a:off x="0" y="0"/>
          <a:ext cx="0" cy="0"/>
          <a:chOff x="0" y="0"/>
          <a:chExt cx="0" cy="0"/>
        </a:xfrm>
      </p:grpSpPr>
      <p:pic>
        <p:nvPicPr>
          <p:cNvPr id="9" name="Grafický objekt 8">
            <a:extLst>
              <a:ext uri="{FF2B5EF4-FFF2-40B4-BE49-F238E27FC236}">
                <a16:creationId xmlns:a16="http://schemas.microsoft.com/office/drawing/2014/main" id="{17EAC28A-4C29-4645-A136-70C2DF31C7D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8896" y="4656722"/>
            <a:ext cx="2201278" cy="2201278"/>
          </a:xfrm>
          <a:prstGeom prst="rect">
            <a:avLst/>
          </a:prstGeom>
        </p:spPr>
      </p:pic>
      <p:sp>
        <p:nvSpPr>
          <p:cNvPr id="5" name="Zástupný text 4">
            <a:extLst>
              <a:ext uri="{FF2B5EF4-FFF2-40B4-BE49-F238E27FC236}">
                <a16:creationId xmlns:a16="http://schemas.microsoft.com/office/drawing/2014/main" id="{2B956E1E-849C-4912-B1FC-1BF4C8BD3DAD}"/>
              </a:ext>
            </a:extLst>
          </p:cNvPr>
          <p:cNvSpPr>
            <a:spLocks noGrp="1"/>
          </p:cNvSpPr>
          <p:nvPr>
            <p:ph type="body" sz="quarter" idx="3" hasCustomPrompt="1"/>
          </p:nvPr>
        </p:nvSpPr>
        <p:spPr>
          <a:xfrm>
            <a:off x="778896" y="2434864"/>
            <a:ext cx="11413104" cy="1312688"/>
          </a:xfrm>
        </p:spPr>
        <p:txBody>
          <a:bodyPr anchor="ctr">
            <a:noAutofit/>
          </a:bodyPr>
          <a:lstStyle>
            <a:lvl1pPr marL="0" indent="0" algn="l">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293477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Úvodný slajd 25">
    <p:spTree>
      <p:nvGrpSpPr>
        <p:cNvPr id="1" name=""/>
        <p:cNvGrpSpPr/>
        <p:nvPr/>
      </p:nvGrpSpPr>
      <p:grpSpPr>
        <a:xfrm>
          <a:off x="0" y="0"/>
          <a:ext cx="0" cy="0"/>
          <a:chOff x="0" y="0"/>
          <a:chExt cx="0" cy="0"/>
        </a:xfrm>
      </p:grpSpPr>
      <p:pic>
        <p:nvPicPr>
          <p:cNvPr id="3" name="Obrázok 2" descr="Obrázok, na ktorom je námestie&#10;&#10;Automaticky generovaný popis">
            <a:extLst>
              <a:ext uri="{FF2B5EF4-FFF2-40B4-BE49-F238E27FC236}">
                <a16:creationId xmlns:a16="http://schemas.microsoft.com/office/drawing/2014/main" id="{ECF718E1-507D-4F30-8802-E4872ED98F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Zástupný text 4">
            <a:extLst>
              <a:ext uri="{FF2B5EF4-FFF2-40B4-BE49-F238E27FC236}">
                <a16:creationId xmlns:a16="http://schemas.microsoft.com/office/drawing/2014/main" id="{888F4C34-9BE4-4CD6-8736-860CB9497694}"/>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406567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Úvodný slajd 26">
    <p:spTree>
      <p:nvGrpSpPr>
        <p:cNvPr id="1" name=""/>
        <p:cNvGrpSpPr/>
        <p:nvPr/>
      </p:nvGrpSpPr>
      <p:grpSpPr>
        <a:xfrm>
          <a:off x="0" y="0"/>
          <a:ext cx="0" cy="0"/>
          <a:chOff x="0" y="0"/>
          <a:chExt cx="0" cy="0"/>
        </a:xfrm>
      </p:grpSpPr>
      <p:pic>
        <p:nvPicPr>
          <p:cNvPr id="3" name="Obrázok 2" descr="Obrázok, na ktorom je text&#10;&#10;Automaticky generovaný popis">
            <a:extLst>
              <a:ext uri="{FF2B5EF4-FFF2-40B4-BE49-F238E27FC236}">
                <a16:creationId xmlns:a16="http://schemas.microsoft.com/office/drawing/2014/main" id="{D4DE9A8D-800F-4679-92D0-09CABCA162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Zástupný text 4">
            <a:extLst>
              <a:ext uri="{FF2B5EF4-FFF2-40B4-BE49-F238E27FC236}">
                <a16:creationId xmlns:a16="http://schemas.microsoft.com/office/drawing/2014/main" id="{D0DFB952-2882-4D50-AB21-01E70E966354}"/>
              </a:ext>
            </a:extLst>
          </p:cNvPr>
          <p:cNvSpPr>
            <a:spLocks noGrp="1"/>
          </p:cNvSpPr>
          <p:nvPr>
            <p:ph type="body" sz="quarter" idx="3" hasCustomPrompt="1"/>
          </p:nvPr>
        </p:nvSpPr>
        <p:spPr>
          <a:xfrm>
            <a:off x="778896" y="2434864"/>
            <a:ext cx="7113820" cy="1312688"/>
          </a:xfrm>
        </p:spPr>
        <p:txBody>
          <a:bodyPr anchor="b">
            <a:noAutofit/>
          </a:bodyPr>
          <a:lstStyle>
            <a:lvl1pPr marL="0" indent="0" algn="l">
              <a:buNone/>
              <a:defRPr sz="8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533984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Úvodný slajd 27">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5481D5F1-0393-427B-8CDA-A9FA7B15651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Zástupný text 4">
            <a:extLst>
              <a:ext uri="{FF2B5EF4-FFF2-40B4-BE49-F238E27FC236}">
                <a16:creationId xmlns:a16="http://schemas.microsoft.com/office/drawing/2014/main" id="{D0DFB952-2882-4D50-AB21-01E70E966354}"/>
              </a:ext>
            </a:extLst>
          </p:cNvPr>
          <p:cNvSpPr>
            <a:spLocks noGrp="1"/>
          </p:cNvSpPr>
          <p:nvPr>
            <p:ph type="body" sz="quarter" idx="3" hasCustomPrompt="1"/>
          </p:nvPr>
        </p:nvSpPr>
        <p:spPr>
          <a:xfrm>
            <a:off x="778896" y="2434864"/>
            <a:ext cx="7198041" cy="1312688"/>
          </a:xfrm>
        </p:spPr>
        <p:txBody>
          <a:bodyPr anchor="b">
            <a:noAutofit/>
          </a:bodyPr>
          <a:lstStyle>
            <a:lvl1pPr marL="0" indent="0" algn="l">
              <a:buNone/>
              <a:defRPr sz="8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52104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Úvodný slajd 28">
    <p:spTree>
      <p:nvGrpSpPr>
        <p:cNvPr id="1" name=""/>
        <p:cNvGrpSpPr/>
        <p:nvPr/>
      </p:nvGrpSpPr>
      <p:grpSpPr>
        <a:xfrm>
          <a:off x="0" y="0"/>
          <a:ext cx="0" cy="0"/>
          <a:chOff x="0" y="0"/>
          <a:chExt cx="0" cy="0"/>
        </a:xfrm>
      </p:grpSpPr>
      <p:pic>
        <p:nvPicPr>
          <p:cNvPr id="4" name="Grafický objekt 3">
            <a:extLst>
              <a:ext uri="{FF2B5EF4-FFF2-40B4-BE49-F238E27FC236}">
                <a16:creationId xmlns:a16="http://schemas.microsoft.com/office/drawing/2014/main" id="{8A712813-5AB8-42E4-86CD-1DE158F7F3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8896" y="3251003"/>
            <a:ext cx="2201278" cy="2201278"/>
          </a:xfrm>
          <a:prstGeom prst="rect">
            <a:avLst/>
          </a:prstGeom>
        </p:spPr>
      </p:pic>
      <p:sp>
        <p:nvSpPr>
          <p:cNvPr id="6" name="Zástupný text 4">
            <a:extLst>
              <a:ext uri="{FF2B5EF4-FFF2-40B4-BE49-F238E27FC236}">
                <a16:creationId xmlns:a16="http://schemas.microsoft.com/office/drawing/2014/main" id="{D0DFB952-2882-4D50-AB21-01E70E966354}"/>
              </a:ext>
            </a:extLst>
          </p:cNvPr>
          <p:cNvSpPr>
            <a:spLocks noGrp="1"/>
          </p:cNvSpPr>
          <p:nvPr>
            <p:ph type="body" sz="quarter" idx="3" hasCustomPrompt="1"/>
          </p:nvPr>
        </p:nvSpPr>
        <p:spPr>
          <a:xfrm>
            <a:off x="778896" y="2434864"/>
            <a:ext cx="7198041" cy="1312688"/>
          </a:xfrm>
        </p:spPr>
        <p:txBody>
          <a:bodyPr anchor="b">
            <a:noAutofit/>
          </a:bodyPr>
          <a:lstStyle>
            <a:lvl1pPr marL="0" indent="0" algn="l">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5659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81297-9B48-4A76-9B74-D474F729A9D8}"/>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1FC861FB-023E-4592-811B-DB69949B0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Tree>
    <p:extLst>
      <p:ext uri="{BB962C8B-B14F-4D97-AF65-F5344CB8AC3E}">
        <p14:creationId xmlns:p14="http://schemas.microsoft.com/office/powerpoint/2010/main" val="4057849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ajd 01">
    <p:spTree>
      <p:nvGrpSpPr>
        <p:cNvPr id="1" name=""/>
        <p:cNvGrpSpPr/>
        <p:nvPr/>
      </p:nvGrpSpPr>
      <p:grpSpPr>
        <a:xfrm>
          <a:off x="0" y="0"/>
          <a:ext cx="0" cy="0"/>
          <a:chOff x="0" y="0"/>
          <a:chExt cx="0" cy="0"/>
        </a:xfrm>
      </p:grpSpPr>
      <p:sp>
        <p:nvSpPr>
          <p:cNvPr id="47" name="Zástupný objekt pre obrázok 46">
            <a:extLst>
              <a:ext uri="{FF2B5EF4-FFF2-40B4-BE49-F238E27FC236}">
                <a16:creationId xmlns:a16="http://schemas.microsoft.com/office/drawing/2014/main" id="{4314629A-7DB4-4B48-895D-372C9DE5BE9D}"/>
              </a:ext>
            </a:extLst>
          </p:cNvPr>
          <p:cNvSpPr>
            <a:spLocks noGrp="1"/>
          </p:cNvSpPr>
          <p:nvPr>
            <p:ph type="pic" sz="quarter" idx="10" hasCustomPrompt="1"/>
          </p:nvPr>
        </p:nvSpPr>
        <p:spPr>
          <a:xfrm>
            <a:off x="435583" y="0"/>
            <a:ext cx="2044557" cy="2759683"/>
          </a:xfrm>
          <a:custGeom>
            <a:avLst/>
            <a:gdLst>
              <a:gd name="connsiteX0" fmla="*/ 0 w 2044557"/>
              <a:gd name="connsiteY0" fmla="*/ 0 h 2774830"/>
              <a:gd name="connsiteX1" fmla="*/ 2044557 w 2044557"/>
              <a:gd name="connsiteY1" fmla="*/ 0 h 2774830"/>
              <a:gd name="connsiteX2" fmla="*/ 2044557 w 2044557"/>
              <a:gd name="connsiteY2" fmla="*/ 2774830 h 2774830"/>
              <a:gd name="connsiteX3" fmla="*/ 0 w 2044557"/>
              <a:gd name="connsiteY3" fmla="*/ 2774830 h 2774830"/>
            </a:gdLst>
            <a:ahLst/>
            <a:cxnLst>
              <a:cxn ang="0">
                <a:pos x="connsiteX0" y="connsiteY0"/>
              </a:cxn>
              <a:cxn ang="0">
                <a:pos x="connsiteX1" y="connsiteY1"/>
              </a:cxn>
              <a:cxn ang="0">
                <a:pos x="connsiteX2" y="connsiteY2"/>
              </a:cxn>
              <a:cxn ang="0">
                <a:pos x="connsiteX3" y="connsiteY3"/>
              </a:cxn>
            </a:cxnLst>
            <a:rect l="l" t="t" r="r" b="b"/>
            <a:pathLst>
              <a:path w="2044557" h="2774830">
                <a:moveTo>
                  <a:pt x="0" y="0"/>
                </a:moveTo>
                <a:lnTo>
                  <a:pt x="2044557" y="0"/>
                </a:lnTo>
                <a:lnTo>
                  <a:pt x="2044557" y="2774830"/>
                </a:lnTo>
                <a:lnTo>
                  <a:pt x="0" y="2774830"/>
                </a:lnTo>
                <a:close/>
              </a:path>
            </a:pathLst>
          </a:custGeom>
          <a:ln>
            <a:noFill/>
          </a:ln>
        </p:spPr>
        <p:txBody>
          <a:bodyPr wrap="square">
            <a:no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48" name="Zástupný objekt pre obrázok 47">
            <a:extLst>
              <a:ext uri="{FF2B5EF4-FFF2-40B4-BE49-F238E27FC236}">
                <a16:creationId xmlns:a16="http://schemas.microsoft.com/office/drawing/2014/main" id="{2AB52F9C-4B24-496F-9539-86BCE8A6CAB4}"/>
              </a:ext>
            </a:extLst>
          </p:cNvPr>
          <p:cNvSpPr>
            <a:spLocks noGrp="1"/>
          </p:cNvSpPr>
          <p:nvPr userDrawn="1">
            <p:ph type="pic" sz="quarter" idx="11" hasCustomPrompt="1"/>
          </p:nvPr>
        </p:nvSpPr>
        <p:spPr>
          <a:xfrm>
            <a:off x="2754652" y="1"/>
            <a:ext cx="2044557" cy="2759683"/>
          </a:xfrm>
          <a:custGeom>
            <a:avLst/>
            <a:gdLst>
              <a:gd name="connsiteX0" fmla="*/ 0 w 2044557"/>
              <a:gd name="connsiteY0" fmla="*/ 0 h 2774830"/>
              <a:gd name="connsiteX1" fmla="*/ 2044557 w 2044557"/>
              <a:gd name="connsiteY1" fmla="*/ 0 h 2774830"/>
              <a:gd name="connsiteX2" fmla="*/ 2044557 w 2044557"/>
              <a:gd name="connsiteY2" fmla="*/ 2774830 h 2774830"/>
              <a:gd name="connsiteX3" fmla="*/ 0 w 2044557"/>
              <a:gd name="connsiteY3" fmla="*/ 2774830 h 2774830"/>
            </a:gdLst>
            <a:ahLst/>
            <a:cxnLst>
              <a:cxn ang="0">
                <a:pos x="connsiteX0" y="connsiteY0"/>
              </a:cxn>
              <a:cxn ang="0">
                <a:pos x="connsiteX1" y="connsiteY1"/>
              </a:cxn>
              <a:cxn ang="0">
                <a:pos x="connsiteX2" y="connsiteY2"/>
              </a:cxn>
              <a:cxn ang="0">
                <a:pos x="connsiteX3" y="connsiteY3"/>
              </a:cxn>
            </a:cxnLst>
            <a:rect l="l" t="t" r="r" b="b"/>
            <a:pathLst>
              <a:path w="2044557" h="2774830">
                <a:moveTo>
                  <a:pt x="0" y="0"/>
                </a:moveTo>
                <a:lnTo>
                  <a:pt x="2044557" y="0"/>
                </a:lnTo>
                <a:lnTo>
                  <a:pt x="2044557" y="2774830"/>
                </a:lnTo>
                <a:lnTo>
                  <a:pt x="0" y="2774830"/>
                </a:lnTo>
                <a:close/>
              </a:path>
            </a:pathLst>
          </a:custGeom>
        </p:spPr>
        <p:txBody>
          <a:bodyPr wrap="square">
            <a:no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a:p>
            <a:endParaRPr lang="sk-SK"/>
          </a:p>
        </p:txBody>
      </p:sp>
      <p:sp>
        <p:nvSpPr>
          <p:cNvPr id="49" name="Zástupný objekt pre obrázok 48">
            <a:extLst>
              <a:ext uri="{FF2B5EF4-FFF2-40B4-BE49-F238E27FC236}">
                <a16:creationId xmlns:a16="http://schemas.microsoft.com/office/drawing/2014/main" id="{68F2403B-AB41-4893-9719-5B8737EAC368}"/>
              </a:ext>
            </a:extLst>
          </p:cNvPr>
          <p:cNvSpPr>
            <a:spLocks noGrp="1"/>
          </p:cNvSpPr>
          <p:nvPr userDrawn="1">
            <p:ph type="pic" sz="quarter" idx="12" hasCustomPrompt="1"/>
          </p:nvPr>
        </p:nvSpPr>
        <p:spPr>
          <a:xfrm>
            <a:off x="5073723" y="0"/>
            <a:ext cx="2044557" cy="2759684"/>
          </a:xfrm>
          <a:custGeom>
            <a:avLst/>
            <a:gdLst>
              <a:gd name="connsiteX0" fmla="*/ 0 w 2044557"/>
              <a:gd name="connsiteY0" fmla="*/ 0 h 2774830"/>
              <a:gd name="connsiteX1" fmla="*/ 2044557 w 2044557"/>
              <a:gd name="connsiteY1" fmla="*/ 0 h 2774830"/>
              <a:gd name="connsiteX2" fmla="*/ 2044557 w 2044557"/>
              <a:gd name="connsiteY2" fmla="*/ 2774830 h 2774830"/>
              <a:gd name="connsiteX3" fmla="*/ 0 w 2044557"/>
              <a:gd name="connsiteY3" fmla="*/ 2774830 h 2774830"/>
            </a:gdLst>
            <a:ahLst/>
            <a:cxnLst>
              <a:cxn ang="0">
                <a:pos x="connsiteX0" y="connsiteY0"/>
              </a:cxn>
              <a:cxn ang="0">
                <a:pos x="connsiteX1" y="connsiteY1"/>
              </a:cxn>
              <a:cxn ang="0">
                <a:pos x="connsiteX2" y="connsiteY2"/>
              </a:cxn>
              <a:cxn ang="0">
                <a:pos x="connsiteX3" y="connsiteY3"/>
              </a:cxn>
            </a:cxnLst>
            <a:rect l="l" t="t" r="r" b="b"/>
            <a:pathLst>
              <a:path w="2044557" h="2774830">
                <a:moveTo>
                  <a:pt x="0" y="0"/>
                </a:moveTo>
                <a:lnTo>
                  <a:pt x="2044557" y="0"/>
                </a:lnTo>
                <a:lnTo>
                  <a:pt x="2044557" y="2774830"/>
                </a:lnTo>
                <a:lnTo>
                  <a:pt x="0" y="2774830"/>
                </a:lnTo>
                <a:close/>
              </a:path>
            </a:pathLst>
          </a:custGeom>
        </p:spPr>
        <p:txBody>
          <a:bodyPr wrap="square">
            <a:no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50" name="Zástupný objekt pre obrázok 49">
            <a:extLst>
              <a:ext uri="{FF2B5EF4-FFF2-40B4-BE49-F238E27FC236}">
                <a16:creationId xmlns:a16="http://schemas.microsoft.com/office/drawing/2014/main" id="{5A24B5D9-27B6-4783-BB61-335DA6AE8373}"/>
              </a:ext>
            </a:extLst>
          </p:cNvPr>
          <p:cNvSpPr>
            <a:spLocks noGrp="1"/>
          </p:cNvSpPr>
          <p:nvPr userDrawn="1">
            <p:ph type="pic" sz="quarter" idx="13" hasCustomPrompt="1"/>
          </p:nvPr>
        </p:nvSpPr>
        <p:spPr>
          <a:xfrm>
            <a:off x="7392792" y="1"/>
            <a:ext cx="2044557" cy="2759684"/>
          </a:xfrm>
          <a:custGeom>
            <a:avLst/>
            <a:gdLst>
              <a:gd name="connsiteX0" fmla="*/ 0 w 2044557"/>
              <a:gd name="connsiteY0" fmla="*/ 0 h 2774830"/>
              <a:gd name="connsiteX1" fmla="*/ 2044557 w 2044557"/>
              <a:gd name="connsiteY1" fmla="*/ 0 h 2774830"/>
              <a:gd name="connsiteX2" fmla="*/ 2044557 w 2044557"/>
              <a:gd name="connsiteY2" fmla="*/ 2774830 h 2774830"/>
              <a:gd name="connsiteX3" fmla="*/ 0 w 2044557"/>
              <a:gd name="connsiteY3" fmla="*/ 2774830 h 2774830"/>
            </a:gdLst>
            <a:ahLst/>
            <a:cxnLst>
              <a:cxn ang="0">
                <a:pos x="connsiteX0" y="connsiteY0"/>
              </a:cxn>
              <a:cxn ang="0">
                <a:pos x="connsiteX1" y="connsiteY1"/>
              </a:cxn>
              <a:cxn ang="0">
                <a:pos x="connsiteX2" y="connsiteY2"/>
              </a:cxn>
              <a:cxn ang="0">
                <a:pos x="connsiteX3" y="connsiteY3"/>
              </a:cxn>
            </a:cxnLst>
            <a:rect l="l" t="t" r="r" b="b"/>
            <a:pathLst>
              <a:path w="2044557" h="2774830">
                <a:moveTo>
                  <a:pt x="0" y="0"/>
                </a:moveTo>
                <a:lnTo>
                  <a:pt x="2044557" y="0"/>
                </a:lnTo>
                <a:lnTo>
                  <a:pt x="2044557" y="2774830"/>
                </a:lnTo>
                <a:lnTo>
                  <a:pt x="0" y="2774830"/>
                </a:lnTo>
                <a:close/>
              </a:path>
            </a:pathLst>
          </a:custGeom>
        </p:spPr>
        <p:txBody>
          <a:bodyPr wrap="square">
            <a:no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51" name="Zástupný objekt pre obrázok 50">
            <a:extLst>
              <a:ext uri="{FF2B5EF4-FFF2-40B4-BE49-F238E27FC236}">
                <a16:creationId xmlns:a16="http://schemas.microsoft.com/office/drawing/2014/main" id="{D71ABE8A-D411-4FD4-9807-25C0B45274B1}"/>
              </a:ext>
            </a:extLst>
          </p:cNvPr>
          <p:cNvSpPr>
            <a:spLocks noGrp="1"/>
          </p:cNvSpPr>
          <p:nvPr userDrawn="1">
            <p:ph type="pic" sz="quarter" idx="14" hasCustomPrompt="1"/>
          </p:nvPr>
        </p:nvSpPr>
        <p:spPr>
          <a:xfrm>
            <a:off x="9711862" y="-7572"/>
            <a:ext cx="2044557" cy="2767257"/>
          </a:xfrm>
          <a:custGeom>
            <a:avLst/>
            <a:gdLst>
              <a:gd name="connsiteX0" fmla="*/ 0 w 2044557"/>
              <a:gd name="connsiteY0" fmla="*/ 0 h 2774830"/>
              <a:gd name="connsiteX1" fmla="*/ 2044557 w 2044557"/>
              <a:gd name="connsiteY1" fmla="*/ 0 h 2774830"/>
              <a:gd name="connsiteX2" fmla="*/ 2044557 w 2044557"/>
              <a:gd name="connsiteY2" fmla="*/ 2774830 h 2774830"/>
              <a:gd name="connsiteX3" fmla="*/ 0 w 2044557"/>
              <a:gd name="connsiteY3" fmla="*/ 2774830 h 2774830"/>
            </a:gdLst>
            <a:ahLst/>
            <a:cxnLst>
              <a:cxn ang="0">
                <a:pos x="connsiteX0" y="connsiteY0"/>
              </a:cxn>
              <a:cxn ang="0">
                <a:pos x="connsiteX1" y="connsiteY1"/>
              </a:cxn>
              <a:cxn ang="0">
                <a:pos x="connsiteX2" y="connsiteY2"/>
              </a:cxn>
              <a:cxn ang="0">
                <a:pos x="connsiteX3" y="connsiteY3"/>
              </a:cxn>
            </a:cxnLst>
            <a:rect l="l" t="t" r="r" b="b"/>
            <a:pathLst>
              <a:path w="2044557" h="2774830">
                <a:moveTo>
                  <a:pt x="0" y="0"/>
                </a:moveTo>
                <a:lnTo>
                  <a:pt x="2044557" y="0"/>
                </a:lnTo>
                <a:lnTo>
                  <a:pt x="2044557" y="2774830"/>
                </a:lnTo>
                <a:lnTo>
                  <a:pt x="0" y="2774830"/>
                </a:lnTo>
                <a:close/>
              </a:path>
            </a:pathLst>
          </a:custGeom>
        </p:spPr>
        <p:txBody>
          <a:bodyPr wrap="square">
            <a:no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9" name="Voľný tvar: obrazec 8">
            <a:extLst>
              <a:ext uri="{FF2B5EF4-FFF2-40B4-BE49-F238E27FC236}">
                <a16:creationId xmlns:a16="http://schemas.microsoft.com/office/drawing/2014/main" id="{224AC4F5-7E71-4F77-975B-6C033F71B9C2}"/>
              </a:ext>
            </a:extLst>
          </p:cNvPr>
          <p:cNvSpPr/>
          <p:nvPr userDrawn="1"/>
        </p:nvSpPr>
        <p:spPr>
          <a:xfrm flipV="1">
            <a:off x="23536" y="4083169"/>
            <a:ext cx="12137642" cy="2774831"/>
          </a:xfrm>
          <a:custGeom>
            <a:avLst/>
            <a:gdLst>
              <a:gd name="connsiteX0" fmla="*/ 5924475 w 9104985"/>
              <a:gd name="connsiteY0" fmla="*/ 1692431 h 2081524"/>
              <a:gd name="connsiteX1" fmla="*/ 5287280 w 9104985"/>
              <a:gd name="connsiteY1" fmla="*/ 1055147 h 2081524"/>
              <a:gd name="connsiteX2" fmla="*/ 5924475 w 9104985"/>
              <a:gd name="connsiteY2" fmla="*/ 418046 h 2081524"/>
              <a:gd name="connsiteX3" fmla="*/ 6561619 w 9104985"/>
              <a:gd name="connsiteY3" fmla="*/ 1055147 h 2081524"/>
              <a:gd name="connsiteX4" fmla="*/ 5924475 w 9104985"/>
              <a:gd name="connsiteY4" fmla="*/ 1692431 h 2081524"/>
              <a:gd name="connsiteX5" fmla="*/ 4399518 w 9104985"/>
              <a:gd name="connsiteY5" fmla="*/ 2058256 h 2081524"/>
              <a:gd name="connsiteX6" fmla="*/ 4605378 w 9104985"/>
              <a:gd name="connsiteY6" fmla="*/ 1861143 h 2081524"/>
              <a:gd name="connsiteX7" fmla="*/ 4605378 w 9104985"/>
              <a:gd name="connsiteY7" fmla="*/ 226062 h 2081524"/>
              <a:gd name="connsiteX8" fmla="*/ 4399518 w 9104985"/>
              <a:gd name="connsiteY8" fmla="*/ 28996 h 2081524"/>
              <a:gd name="connsiteX9" fmla="*/ 4193745 w 9104985"/>
              <a:gd name="connsiteY9" fmla="*/ 226062 h 2081524"/>
              <a:gd name="connsiteX10" fmla="*/ 4193745 w 9104985"/>
              <a:gd name="connsiteY10" fmla="*/ 1861143 h 2081524"/>
              <a:gd name="connsiteX11" fmla="*/ 4399518 w 9104985"/>
              <a:gd name="connsiteY11" fmla="*/ 2058256 h 2081524"/>
              <a:gd name="connsiteX12" fmla="*/ 205770 w 9104985"/>
              <a:gd name="connsiteY12" fmla="*/ 2058256 h 2081524"/>
              <a:gd name="connsiteX13" fmla="*/ 411633 w 9104985"/>
              <a:gd name="connsiteY13" fmla="*/ 1864028 h 2081524"/>
              <a:gd name="connsiteX14" fmla="*/ 411633 w 9104985"/>
              <a:gd name="connsiteY14" fmla="*/ 887120 h 2081524"/>
              <a:gd name="connsiteX15" fmla="*/ 927709 w 9104985"/>
              <a:gd name="connsiteY15" fmla="*/ 365273 h 2081524"/>
              <a:gd name="connsiteX16" fmla="*/ 1440853 w 9104985"/>
              <a:gd name="connsiteY16" fmla="*/ 887120 h 2081524"/>
              <a:gd name="connsiteX17" fmla="*/ 1440853 w 9104985"/>
              <a:gd name="connsiteY17" fmla="*/ 1864028 h 2081524"/>
              <a:gd name="connsiteX18" fmla="*/ 1646670 w 9104985"/>
              <a:gd name="connsiteY18" fmla="*/ 2058256 h 2081524"/>
              <a:gd name="connsiteX19" fmla="*/ 1852440 w 9104985"/>
              <a:gd name="connsiteY19" fmla="*/ 1864028 h 2081524"/>
              <a:gd name="connsiteX20" fmla="*/ 1852440 w 9104985"/>
              <a:gd name="connsiteY20" fmla="*/ 887120 h 2081524"/>
              <a:gd name="connsiteX21" fmla="*/ 927709 w 9104985"/>
              <a:gd name="connsiteY21" fmla="*/ 0 h 2081524"/>
              <a:gd name="connsiteX22" fmla="*/ 0 w 9104985"/>
              <a:gd name="connsiteY22" fmla="*/ 887120 h 2081524"/>
              <a:gd name="connsiteX23" fmla="*/ 0 w 9104985"/>
              <a:gd name="connsiteY23" fmla="*/ 1864028 h 2081524"/>
              <a:gd name="connsiteX24" fmla="*/ 205770 w 9104985"/>
              <a:gd name="connsiteY24" fmla="*/ 2058256 h 2081524"/>
              <a:gd name="connsiteX25" fmla="*/ 8180161 w 9104985"/>
              <a:gd name="connsiteY25" fmla="*/ 2081524 h 2081524"/>
              <a:gd name="connsiteX26" fmla="*/ 9104985 w 9104985"/>
              <a:gd name="connsiteY26" fmla="*/ 1113233 h 2081524"/>
              <a:gd name="connsiteX27" fmla="*/ 9104985 w 9104985"/>
              <a:gd name="connsiteY27" fmla="*/ 223177 h 2081524"/>
              <a:gd name="connsiteX28" fmla="*/ 8899122 w 9104985"/>
              <a:gd name="connsiteY28" fmla="*/ 28996 h 2081524"/>
              <a:gd name="connsiteX29" fmla="*/ 8693399 w 9104985"/>
              <a:gd name="connsiteY29" fmla="*/ 223177 h 2081524"/>
              <a:gd name="connsiteX30" fmla="*/ 8693399 w 9104985"/>
              <a:gd name="connsiteY30" fmla="*/ 1116072 h 2081524"/>
              <a:gd name="connsiteX31" fmla="*/ 8180161 w 9104985"/>
              <a:gd name="connsiteY31" fmla="*/ 1695865 h 2081524"/>
              <a:gd name="connsiteX32" fmla="*/ 7664179 w 9104985"/>
              <a:gd name="connsiteY32" fmla="*/ 1116072 h 2081524"/>
              <a:gd name="connsiteX33" fmla="*/ 7664179 w 9104985"/>
              <a:gd name="connsiteY33" fmla="*/ 223177 h 2081524"/>
              <a:gd name="connsiteX34" fmla="*/ 7458315 w 9104985"/>
              <a:gd name="connsiteY34" fmla="*/ 28996 h 2081524"/>
              <a:gd name="connsiteX35" fmla="*/ 7252455 w 9104985"/>
              <a:gd name="connsiteY35" fmla="*/ 223177 h 2081524"/>
              <a:gd name="connsiteX36" fmla="*/ 7252455 w 9104985"/>
              <a:gd name="connsiteY36" fmla="*/ 1113233 h 2081524"/>
              <a:gd name="connsiteX37" fmla="*/ 8180161 w 9104985"/>
              <a:gd name="connsiteY37" fmla="*/ 2081524 h 2081524"/>
              <a:gd name="connsiteX38" fmla="*/ 5924475 w 9104985"/>
              <a:gd name="connsiteY38" fmla="*/ 2081524 h 2081524"/>
              <a:gd name="connsiteX39" fmla="*/ 6950806 w 9104985"/>
              <a:gd name="connsiteY39" fmla="*/ 1055147 h 2081524"/>
              <a:gd name="connsiteX40" fmla="*/ 5924475 w 9104985"/>
              <a:gd name="connsiteY40" fmla="*/ 28996 h 2081524"/>
              <a:gd name="connsiteX41" fmla="*/ 4898140 w 9104985"/>
              <a:gd name="connsiteY41" fmla="*/ 1055147 h 2081524"/>
              <a:gd name="connsiteX42" fmla="*/ 5924475 w 9104985"/>
              <a:gd name="connsiteY42" fmla="*/ 2081524 h 2081524"/>
              <a:gd name="connsiteX43" fmla="*/ 3012030 w 9104985"/>
              <a:gd name="connsiteY43" fmla="*/ 2081524 h 2081524"/>
              <a:gd name="connsiteX44" fmla="*/ 3936854 w 9104985"/>
              <a:gd name="connsiteY44" fmla="*/ 1113233 h 2081524"/>
              <a:gd name="connsiteX45" fmla="*/ 3936854 w 9104985"/>
              <a:gd name="connsiteY45" fmla="*/ 223177 h 2081524"/>
              <a:gd name="connsiteX46" fmla="*/ 3730990 w 9104985"/>
              <a:gd name="connsiteY46" fmla="*/ 28996 h 2081524"/>
              <a:gd name="connsiteX47" fmla="*/ 3525173 w 9104985"/>
              <a:gd name="connsiteY47" fmla="*/ 223177 h 2081524"/>
              <a:gd name="connsiteX48" fmla="*/ 3525173 w 9104985"/>
              <a:gd name="connsiteY48" fmla="*/ 1116072 h 2081524"/>
              <a:gd name="connsiteX49" fmla="*/ 3012030 w 9104985"/>
              <a:gd name="connsiteY49" fmla="*/ 1695865 h 2081524"/>
              <a:gd name="connsiteX50" fmla="*/ 2495953 w 9104985"/>
              <a:gd name="connsiteY50" fmla="*/ 1116072 h 2081524"/>
              <a:gd name="connsiteX51" fmla="*/ 2495953 w 9104985"/>
              <a:gd name="connsiteY51" fmla="*/ 223177 h 2081524"/>
              <a:gd name="connsiteX52" fmla="*/ 2290184 w 9104985"/>
              <a:gd name="connsiteY52" fmla="*/ 28996 h 2081524"/>
              <a:gd name="connsiteX53" fmla="*/ 2084320 w 9104985"/>
              <a:gd name="connsiteY53" fmla="*/ 223177 h 2081524"/>
              <a:gd name="connsiteX54" fmla="*/ 2084320 w 9104985"/>
              <a:gd name="connsiteY54" fmla="*/ 1113233 h 2081524"/>
              <a:gd name="connsiteX55" fmla="*/ 3012030 w 9104985"/>
              <a:gd name="connsiteY55" fmla="*/ 2081524 h 20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04985" h="2081524">
                <a:moveTo>
                  <a:pt x="5924475" y="1692431"/>
                </a:moveTo>
                <a:cubicBezTo>
                  <a:pt x="5573168" y="1692431"/>
                  <a:pt x="5287280" y="1406540"/>
                  <a:pt x="5287280" y="1055147"/>
                </a:cubicBezTo>
                <a:cubicBezTo>
                  <a:pt x="5287280" y="703890"/>
                  <a:pt x="5573168" y="418046"/>
                  <a:pt x="5924475" y="418046"/>
                </a:cubicBezTo>
                <a:cubicBezTo>
                  <a:pt x="6275731" y="418046"/>
                  <a:pt x="6561619" y="703890"/>
                  <a:pt x="6561619" y="1055147"/>
                </a:cubicBezTo>
                <a:cubicBezTo>
                  <a:pt x="6561619" y="1406540"/>
                  <a:pt x="6275731" y="1692431"/>
                  <a:pt x="5924475" y="1692431"/>
                </a:cubicBezTo>
                <a:close/>
                <a:moveTo>
                  <a:pt x="4399518" y="2058256"/>
                </a:moveTo>
                <a:cubicBezTo>
                  <a:pt x="4515503" y="2058256"/>
                  <a:pt x="4605378" y="1980014"/>
                  <a:pt x="4605378" y="1861143"/>
                </a:cubicBezTo>
                <a:lnTo>
                  <a:pt x="4605378" y="226062"/>
                </a:lnTo>
                <a:cubicBezTo>
                  <a:pt x="4605378" y="107238"/>
                  <a:pt x="4501029" y="28996"/>
                  <a:pt x="4399518" y="28996"/>
                </a:cubicBezTo>
                <a:cubicBezTo>
                  <a:pt x="4295165" y="28996"/>
                  <a:pt x="4193745" y="107238"/>
                  <a:pt x="4193745" y="226062"/>
                </a:cubicBezTo>
                <a:lnTo>
                  <a:pt x="4193745" y="1861143"/>
                </a:lnTo>
                <a:cubicBezTo>
                  <a:pt x="4193745" y="1980014"/>
                  <a:pt x="4280690" y="2058256"/>
                  <a:pt x="4399518" y="2058256"/>
                </a:cubicBezTo>
                <a:close/>
                <a:moveTo>
                  <a:pt x="205770" y="2058256"/>
                </a:moveTo>
                <a:cubicBezTo>
                  <a:pt x="327577" y="2058256"/>
                  <a:pt x="411633" y="1985832"/>
                  <a:pt x="411633" y="1864028"/>
                </a:cubicBezTo>
                <a:lnTo>
                  <a:pt x="411633" y="887120"/>
                </a:lnTo>
                <a:cubicBezTo>
                  <a:pt x="411633" y="495736"/>
                  <a:pt x="652311" y="365273"/>
                  <a:pt x="927709" y="365273"/>
                </a:cubicBezTo>
                <a:cubicBezTo>
                  <a:pt x="1200176" y="365273"/>
                  <a:pt x="1440853" y="495736"/>
                  <a:pt x="1440853" y="887120"/>
                </a:cubicBezTo>
                <a:lnTo>
                  <a:pt x="1440853" y="1864028"/>
                </a:lnTo>
                <a:cubicBezTo>
                  <a:pt x="1440853" y="1985832"/>
                  <a:pt x="1527752" y="2058256"/>
                  <a:pt x="1646670" y="2058256"/>
                </a:cubicBezTo>
                <a:cubicBezTo>
                  <a:pt x="1765541" y="2058256"/>
                  <a:pt x="1852440" y="1985832"/>
                  <a:pt x="1852440" y="1864028"/>
                </a:cubicBezTo>
                <a:lnTo>
                  <a:pt x="1852440" y="887120"/>
                </a:lnTo>
                <a:cubicBezTo>
                  <a:pt x="1852440" y="324734"/>
                  <a:pt x="1524867" y="0"/>
                  <a:pt x="927709" y="0"/>
                </a:cubicBezTo>
                <a:cubicBezTo>
                  <a:pt x="327577" y="0"/>
                  <a:pt x="0" y="324734"/>
                  <a:pt x="0" y="887120"/>
                </a:cubicBezTo>
                <a:lnTo>
                  <a:pt x="0" y="1864028"/>
                </a:lnTo>
                <a:cubicBezTo>
                  <a:pt x="0" y="1985832"/>
                  <a:pt x="86899" y="2058256"/>
                  <a:pt x="205770" y="2058256"/>
                </a:cubicBezTo>
                <a:close/>
                <a:moveTo>
                  <a:pt x="8180161" y="2081524"/>
                </a:moveTo>
                <a:cubicBezTo>
                  <a:pt x="8783227" y="2081524"/>
                  <a:pt x="9104985" y="1722069"/>
                  <a:pt x="9104985" y="1113233"/>
                </a:cubicBezTo>
                <a:lnTo>
                  <a:pt x="9104985" y="223177"/>
                </a:lnTo>
                <a:cubicBezTo>
                  <a:pt x="9104985" y="81171"/>
                  <a:pt x="9020972" y="28996"/>
                  <a:pt x="8899122" y="28996"/>
                </a:cubicBezTo>
                <a:cubicBezTo>
                  <a:pt x="8777412" y="28996"/>
                  <a:pt x="8693399" y="81171"/>
                  <a:pt x="8693399" y="223177"/>
                </a:cubicBezTo>
                <a:lnTo>
                  <a:pt x="8693399" y="1116072"/>
                </a:lnTo>
                <a:cubicBezTo>
                  <a:pt x="8693399" y="1550930"/>
                  <a:pt x="8461378" y="1695865"/>
                  <a:pt x="8180161" y="1695865"/>
                </a:cubicBezTo>
                <a:cubicBezTo>
                  <a:pt x="7898992" y="1695865"/>
                  <a:pt x="7664179" y="1550930"/>
                  <a:pt x="7664179" y="1116072"/>
                </a:cubicBezTo>
                <a:lnTo>
                  <a:pt x="7664179" y="223177"/>
                </a:lnTo>
                <a:cubicBezTo>
                  <a:pt x="7664179" y="81171"/>
                  <a:pt x="7583008" y="28996"/>
                  <a:pt x="7458315" y="28996"/>
                </a:cubicBezTo>
                <a:cubicBezTo>
                  <a:pt x="7333673" y="28996"/>
                  <a:pt x="7252455" y="81171"/>
                  <a:pt x="7252455" y="223177"/>
                </a:cubicBezTo>
                <a:lnTo>
                  <a:pt x="7252455" y="1113233"/>
                </a:lnTo>
                <a:cubicBezTo>
                  <a:pt x="7252455" y="1722069"/>
                  <a:pt x="7574304" y="2081524"/>
                  <a:pt x="8180161" y="2081524"/>
                </a:cubicBezTo>
                <a:close/>
                <a:moveTo>
                  <a:pt x="5924475" y="2081524"/>
                </a:moveTo>
                <a:cubicBezTo>
                  <a:pt x="6491258" y="2081524"/>
                  <a:pt x="6950806" y="1622070"/>
                  <a:pt x="6950806" y="1055147"/>
                </a:cubicBezTo>
                <a:cubicBezTo>
                  <a:pt x="6950806" y="488407"/>
                  <a:pt x="6491258" y="28996"/>
                  <a:pt x="5924475" y="28996"/>
                </a:cubicBezTo>
                <a:cubicBezTo>
                  <a:pt x="5357688" y="28996"/>
                  <a:pt x="4898140" y="488407"/>
                  <a:pt x="4898140" y="1055147"/>
                </a:cubicBezTo>
                <a:cubicBezTo>
                  <a:pt x="4898140" y="1622070"/>
                  <a:pt x="5357688" y="2081524"/>
                  <a:pt x="5924475" y="2081524"/>
                </a:cubicBezTo>
                <a:close/>
                <a:moveTo>
                  <a:pt x="3012030" y="2081524"/>
                </a:moveTo>
                <a:cubicBezTo>
                  <a:pt x="3615052" y="2081524"/>
                  <a:pt x="3936854" y="1722069"/>
                  <a:pt x="3936854" y="1113233"/>
                </a:cubicBezTo>
                <a:lnTo>
                  <a:pt x="3936854" y="223177"/>
                </a:lnTo>
                <a:cubicBezTo>
                  <a:pt x="3936854" y="81171"/>
                  <a:pt x="3852750" y="28996"/>
                  <a:pt x="3730990" y="28996"/>
                </a:cubicBezTo>
                <a:cubicBezTo>
                  <a:pt x="3609277" y="28996"/>
                  <a:pt x="3525173" y="81171"/>
                  <a:pt x="3525173" y="223177"/>
                </a:cubicBezTo>
                <a:lnTo>
                  <a:pt x="3525173" y="1116072"/>
                </a:lnTo>
                <a:cubicBezTo>
                  <a:pt x="3525173" y="1550930"/>
                  <a:pt x="3293293" y="1695865"/>
                  <a:pt x="3012030" y="1695865"/>
                </a:cubicBezTo>
                <a:cubicBezTo>
                  <a:pt x="2730766" y="1695865"/>
                  <a:pt x="2495953" y="1550930"/>
                  <a:pt x="2495953" y="1116072"/>
                </a:cubicBezTo>
                <a:lnTo>
                  <a:pt x="2495953" y="223177"/>
                </a:lnTo>
                <a:cubicBezTo>
                  <a:pt x="2495953" y="81171"/>
                  <a:pt x="2414782" y="28996"/>
                  <a:pt x="2290184" y="28996"/>
                </a:cubicBezTo>
                <a:cubicBezTo>
                  <a:pt x="2165448" y="28996"/>
                  <a:pt x="2084320" y="81171"/>
                  <a:pt x="2084320" y="223177"/>
                </a:cubicBezTo>
                <a:lnTo>
                  <a:pt x="2084320" y="1113233"/>
                </a:lnTo>
                <a:cubicBezTo>
                  <a:pt x="2084320" y="1722069"/>
                  <a:pt x="2406079" y="2081524"/>
                  <a:pt x="3012030" y="2081524"/>
                </a:cubicBezTo>
                <a:close/>
              </a:path>
            </a:pathLst>
          </a:custGeom>
          <a:solidFill>
            <a:schemeClr val="bg1">
              <a:lumMod val="85000"/>
            </a:schemeClr>
          </a:solidFill>
          <a:ln w="12700" cap="flat">
            <a:noFill/>
            <a:prstDash val="solid"/>
            <a:miter/>
          </a:ln>
        </p:spPr>
        <p:txBody>
          <a:bodyPr wrap="square" rtlCol="0" anchor="ctr">
            <a:noAutofit/>
          </a:bodyPr>
          <a:lstStyle/>
          <a:p>
            <a:endParaRPr lang="sk-SK"/>
          </a:p>
        </p:txBody>
      </p:sp>
      <p:sp>
        <p:nvSpPr>
          <p:cNvPr id="16" name="Podnadpis 2">
            <a:extLst>
              <a:ext uri="{FF2B5EF4-FFF2-40B4-BE49-F238E27FC236}">
                <a16:creationId xmlns:a16="http://schemas.microsoft.com/office/drawing/2014/main" id="{D4FF4FFC-B3CD-4940-97C8-4C097E2C87D9}"/>
              </a:ext>
            </a:extLst>
          </p:cNvPr>
          <p:cNvSpPr>
            <a:spLocks noGrp="1"/>
          </p:cNvSpPr>
          <p:nvPr userDrawn="1">
            <p:ph type="subTitle" idx="1" hasCustomPrompt="1"/>
          </p:nvPr>
        </p:nvSpPr>
        <p:spPr>
          <a:xfrm>
            <a:off x="447675" y="5690513"/>
            <a:ext cx="11296650" cy="491039"/>
          </a:xfrm>
        </p:spPr>
        <p:txBody>
          <a:bodyPr anchor="t">
            <a:noAutofit/>
          </a:bodyPr>
          <a:lstStyle>
            <a:lvl1pPr marL="0" indent="0" algn="ctr">
              <a:buNone/>
              <a:defRPr sz="1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
        <p:nvSpPr>
          <p:cNvPr id="3" name="Zástupný text 2">
            <a:extLst>
              <a:ext uri="{FF2B5EF4-FFF2-40B4-BE49-F238E27FC236}">
                <a16:creationId xmlns:a16="http://schemas.microsoft.com/office/drawing/2014/main" id="{076AAB9F-C56F-44C0-81BE-B4FFDAC99810}"/>
              </a:ext>
            </a:extLst>
          </p:cNvPr>
          <p:cNvSpPr>
            <a:spLocks noGrp="1"/>
          </p:cNvSpPr>
          <p:nvPr userDrawn="1">
            <p:ph type="body" sz="quarter" idx="15" hasCustomPrompt="1"/>
          </p:nvPr>
        </p:nvSpPr>
        <p:spPr>
          <a:xfrm>
            <a:off x="447675" y="2857235"/>
            <a:ext cx="2032465"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20" name="BlokTextu 19" hidden="1">
            <a:extLst>
              <a:ext uri="{FF2B5EF4-FFF2-40B4-BE49-F238E27FC236}">
                <a16:creationId xmlns:a16="http://schemas.microsoft.com/office/drawing/2014/main" id="{C1AA86A8-225D-4532-A1BA-3DD71BDABB76}"/>
              </a:ext>
            </a:extLst>
          </p:cNvPr>
          <p:cNvSpPr txBox="1"/>
          <p:nvPr userDrawn="1"/>
        </p:nvSpPr>
        <p:spPr>
          <a:xfrm>
            <a:off x="429804" y="2737609"/>
            <a:ext cx="2044556" cy="323165"/>
          </a:xfrm>
          <a:prstGeom prst="rect">
            <a:avLst/>
          </a:prstGeom>
          <a:noFill/>
        </p:spPr>
        <p:txBody>
          <a:bodyPr wrap="square" rtlCol="0">
            <a:spAutoFit/>
          </a:bodyPr>
          <a:lstStyle/>
          <a:p>
            <a:r>
              <a:rPr lang="sk-SK" sz="1500" b="1">
                <a:solidFill>
                  <a:schemeClr val="accent2"/>
                </a:solidFill>
              </a:rPr>
              <a:t>Michal Špaňár</a:t>
            </a:r>
          </a:p>
        </p:txBody>
      </p:sp>
      <p:sp>
        <p:nvSpPr>
          <p:cNvPr id="21" name="BlokTextu 20" hidden="1">
            <a:extLst>
              <a:ext uri="{FF2B5EF4-FFF2-40B4-BE49-F238E27FC236}">
                <a16:creationId xmlns:a16="http://schemas.microsoft.com/office/drawing/2014/main" id="{C272C0B3-F85B-42C4-B23F-2DFEB6288110}"/>
              </a:ext>
            </a:extLst>
          </p:cNvPr>
          <p:cNvSpPr txBox="1"/>
          <p:nvPr userDrawn="1"/>
        </p:nvSpPr>
        <p:spPr>
          <a:xfrm>
            <a:off x="429804" y="2990375"/>
            <a:ext cx="1904142" cy="577081"/>
          </a:xfrm>
          <a:prstGeom prst="rect">
            <a:avLst/>
          </a:prstGeom>
          <a:noFill/>
        </p:spPr>
        <p:txBody>
          <a:bodyPr wrap="square" rtlCol="0">
            <a:spAutoFit/>
          </a:bodyPr>
          <a:lstStyle/>
          <a:p>
            <a:r>
              <a:rPr lang="en-US" sz="1050" b="0" i="0">
                <a:solidFill>
                  <a:schemeClr val="accent2"/>
                </a:solidFill>
                <a:effectLst/>
              </a:rPr>
              <a:t>Lorem ipsum dolor sit </a:t>
            </a:r>
            <a:r>
              <a:rPr lang="en-US" sz="1050" b="0" i="0" err="1">
                <a:solidFill>
                  <a:schemeClr val="accent2"/>
                </a:solidFill>
                <a:effectLst/>
              </a:rPr>
              <a:t>amet</a:t>
            </a:r>
            <a:r>
              <a:rPr lang="en-US" sz="1050" b="0" i="0">
                <a:solidFill>
                  <a:schemeClr val="accent2"/>
                </a:solidFill>
                <a:effectLst/>
              </a:rPr>
              <a:t>, </a:t>
            </a:r>
            <a:r>
              <a:rPr lang="en-US" sz="1050" b="0" i="0" err="1">
                <a:solidFill>
                  <a:schemeClr val="accent2"/>
                </a:solidFill>
                <a:effectLst/>
              </a:rPr>
              <a:t>consectetur</a:t>
            </a:r>
            <a:r>
              <a:rPr lang="en-US" sz="1050" b="0" i="0">
                <a:solidFill>
                  <a:schemeClr val="accent2"/>
                </a:solidFill>
                <a:effectLst/>
              </a:rPr>
              <a:t> </a:t>
            </a:r>
            <a:r>
              <a:rPr lang="en-US" sz="1050" b="0" i="0" err="1">
                <a:solidFill>
                  <a:schemeClr val="accent2"/>
                </a:solidFill>
                <a:effectLst/>
              </a:rPr>
              <a:t>adipiscing</a:t>
            </a:r>
            <a:r>
              <a:rPr lang="en-US" sz="1050" b="0" i="0">
                <a:solidFill>
                  <a:schemeClr val="accent2"/>
                </a:solidFill>
                <a:effectLst/>
              </a:rPr>
              <a:t> </a:t>
            </a:r>
            <a:r>
              <a:rPr lang="en-US" sz="1050" b="0" i="0" err="1">
                <a:solidFill>
                  <a:schemeClr val="accent2"/>
                </a:solidFill>
                <a:effectLst/>
              </a:rPr>
              <a:t>elit</a:t>
            </a:r>
            <a:r>
              <a:rPr lang="en-US" sz="1050" b="0" i="0">
                <a:solidFill>
                  <a:schemeClr val="accent2"/>
                </a:solidFill>
                <a:effectLst/>
              </a:rPr>
              <a:t>, sed do </a:t>
            </a:r>
            <a:r>
              <a:rPr lang="en-US" sz="1050" b="0" i="0" err="1">
                <a:solidFill>
                  <a:schemeClr val="accent2"/>
                </a:solidFill>
                <a:effectLst/>
              </a:rPr>
              <a:t>eiusmod</a:t>
            </a:r>
            <a:r>
              <a:rPr lang="en-US" sz="1050" b="0" i="0">
                <a:solidFill>
                  <a:schemeClr val="accent2"/>
                </a:solidFill>
                <a:effectLst/>
              </a:rPr>
              <a:t> </a:t>
            </a:r>
            <a:r>
              <a:rPr lang="en-US" sz="1050" b="0" i="0" err="1">
                <a:solidFill>
                  <a:schemeClr val="accent2"/>
                </a:solidFill>
                <a:effectLst/>
              </a:rPr>
              <a:t>tempor</a:t>
            </a:r>
            <a:endParaRPr lang="sk-SK" sz="1050" b="1">
              <a:solidFill>
                <a:schemeClr val="accent2"/>
              </a:solidFill>
            </a:endParaRPr>
          </a:p>
        </p:txBody>
      </p:sp>
      <p:sp>
        <p:nvSpPr>
          <p:cNvPr id="22" name="Zástupný text 2">
            <a:extLst>
              <a:ext uri="{FF2B5EF4-FFF2-40B4-BE49-F238E27FC236}">
                <a16:creationId xmlns:a16="http://schemas.microsoft.com/office/drawing/2014/main" id="{012625C9-5233-4645-B460-89D4E44AB6F1}"/>
              </a:ext>
            </a:extLst>
          </p:cNvPr>
          <p:cNvSpPr>
            <a:spLocks noGrp="1"/>
          </p:cNvSpPr>
          <p:nvPr userDrawn="1">
            <p:ph type="body" sz="quarter" idx="16" hasCustomPrompt="1"/>
          </p:nvPr>
        </p:nvSpPr>
        <p:spPr>
          <a:xfrm>
            <a:off x="447675" y="3072816"/>
            <a:ext cx="2032465" cy="626409"/>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27" name="Zástupný text 2">
            <a:extLst>
              <a:ext uri="{FF2B5EF4-FFF2-40B4-BE49-F238E27FC236}">
                <a16:creationId xmlns:a16="http://schemas.microsoft.com/office/drawing/2014/main" id="{BFA6E12F-DB6A-4EC2-979B-1CF4A249F311}"/>
              </a:ext>
            </a:extLst>
          </p:cNvPr>
          <p:cNvSpPr>
            <a:spLocks noGrp="1"/>
          </p:cNvSpPr>
          <p:nvPr userDrawn="1">
            <p:ph type="body" sz="quarter" idx="17" hasCustomPrompt="1"/>
          </p:nvPr>
        </p:nvSpPr>
        <p:spPr>
          <a:xfrm>
            <a:off x="2754652" y="2857235"/>
            <a:ext cx="2044557"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28" name="Zástupný text 2">
            <a:extLst>
              <a:ext uri="{FF2B5EF4-FFF2-40B4-BE49-F238E27FC236}">
                <a16:creationId xmlns:a16="http://schemas.microsoft.com/office/drawing/2014/main" id="{115E42C9-547E-48BD-844D-F3A76225D303}"/>
              </a:ext>
            </a:extLst>
          </p:cNvPr>
          <p:cNvSpPr>
            <a:spLocks noGrp="1"/>
          </p:cNvSpPr>
          <p:nvPr userDrawn="1">
            <p:ph type="body" sz="quarter" idx="18" hasCustomPrompt="1"/>
          </p:nvPr>
        </p:nvSpPr>
        <p:spPr>
          <a:xfrm>
            <a:off x="2754652" y="3072816"/>
            <a:ext cx="2044557" cy="626409"/>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29" name="Zástupný text 2">
            <a:extLst>
              <a:ext uri="{FF2B5EF4-FFF2-40B4-BE49-F238E27FC236}">
                <a16:creationId xmlns:a16="http://schemas.microsoft.com/office/drawing/2014/main" id="{7D0B857F-1E70-4C50-9660-D86576B45074}"/>
              </a:ext>
            </a:extLst>
          </p:cNvPr>
          <p:cNvSpPr>
            <a:spLocks noGrp="1"/>
          </p:cNvSpPr>
          <p:nvPr userDrawn="1">
            <p:ph type="body" sz="quarter" idx="19" hasCustomPrompt="1"/>
          </p:nvPr>
        </p:nvSpPr>
        <p:spPr>
          <a:xfrm>
            <a:off x="5073721" y="2857235"/>
            <a:ext cx="2044559"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30" name="Zástupný text 2">
            <a:extLst>
              <a:ext uri="{FF2B5EF4-FFF2-40B4-BE49-F238E27FC236}">
                <a16:creationId xmlns:a16="http://schemas.microsoft.com/office/drawing/2014/main" id="{8CAC11AA-25E2-4BBF-B433-4D1623231844}"/>
              </a:ext>
            </a:extLst>
          </p:cNvPr>
          <p:cNvSpPr>
            <a:spLocks noGrp="1"/>
          </p:cNvSpPr>
          <p:nvPr userDrawn="1">
            <p:ph type="body" sz="quarter" idx="20" hasCustomPrompt="1"/>
          </p:nvPr>
        </p:nvSpPr>
        <p:spPr>
          <a:xfrm>
            <a:off x="5073721" y="3072816"/>
            <a:ext cx="2044559" cy="626409"/>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31" name="Zástupný text 2">
            <a:extLst>
              <a:ext uri="{FF2B5EF4-FFF2-40B4-BE49-F238E27FC236}">
                <a16:creationId xmlns:a16="http://schemas.microsoft.com/office/drawing/2014/main" id="{C1524D80-C3E8-4243-A6B9-60851DE740E4}"/>
              </a:ext>
            </a:extLst>
          </p:cNvPr>
          <p:cNvSpPr>
            <a:spLocks noGrp="1"/>
          </p:cNvSpPr>
          <p:nvPr userDrawn="1">
            <p:ph type="body" sz="quarter" idx="21" hasCustomPrompt="1"/>
          </p:nvPr>
        </p:nvSpPr>
        <p:spPr>
          <a:xfrm>
            <a:off x="7392792" y="2857235"/>
            <a:ext cx="2044556"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32" name="Zástupný text 2">
            <a:extLst>
              <a:ext uri="{FF2B5EF4-FFF2-40B4-BE49-F238E27FC236}">
                <a16:creationId xmlns:a16="http://schemas.microsoft.com/office/drawing/2014/main" id="{331A1FDC-F73A-4325-BB34-864003A60375}"/>
              </a:ext>
            </a:extLst>
          </p:cNvPr>
          <p:cNvSpPr>
            <a:spLocks noGrp="1"/>
          </p:cNvSpPr>
          <p:nvPr userDrawn="1">
            <p:ph type="body" sz="quarter" idx="22" hasCustomPrompt="1"/>
          </p:nvPr>
        </p:nvSpPr>
        <p:spPr>
          <a:xfrm>
            <a:off x="7392792" y="3072816"/>
            <a:ext cx="2044556" cy="626409"/>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33" name="Zástupný text 2">
            <a:extLst>
              <a:ext uri="{FF2B5EF4-FFF2-40B4-BE49-F238E27FC236}">
                <a16:creationId xmlns:a16="http://schemas.microsoft.com/office/drawing/2014/main" id="{96A14AF2-B0D5-462E-B22F-0681259E0F6A}"/>
              </a:ext>
            </a:extLst>
          </p:cNvPr>
          <p:cNvSpPr>
            <a:spLocks noGrp="1"/>
          </p:cNvSpPr>
          <p:nvPr userDrawn="1">
            <p:ph type="body" sz="quarter" idx="23" hasCustomPrompt="1"/>
          </p:nvPr>
        </p:nvSpPr>
        <p:spPr>
          <a:xfrm>
            <a:off x="9711862" y="2857235"/>
            <a:ext cx="2032463"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34" name="Zástupný text 2">
            <a:extLst>
              <a:ext uri="{FF2B5EF4-FFF2-40B4-BE49-F238E27FC236}">
                <a16:creationId xmlns:a16="http://schemas.microsoft.com/office/drawing/2014/main" id="{60AEBFE7-2E1F-481A-9BAC-0B2967D0D67A}"/>
              </a:ext>
            </a:extLst>
          </p:cNvPr>
          <p:cNvSpPr>
            <a:spLocks noGrp="1"/>
          </p:cNvSpPr>
          <p:nvPr userDrawn="1">
            <p:ph type="body" sz="quarter" idx="24" hasCustomPrompt="1"/>
          </p:nvPr>
        </p:nvSpPr>
        <p:spPr>
          <a:xfrm>
            <a:off x="9711862" y="3072816"/>
            <a:ext cx="2032463" cy="626409"/>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4" name="Nadpis 3">
            <a:extLst>
              <a:ext uri="{FF2B5EF4-FFF2-40B4-BE49-F238E27FC236}">
                <a16:creationId xmlns:a16="http://schemas.microsoft.com/office/drawing/2014/main" id="{8B1C6835-6FEC-44DB-8D94-5F1250EFA6F6}"/>
              </a:ext>
            </a:extLst>
          </p:cNvPr>
          <p:cNvSpPr>
            <a:spLocks noGrp="1"/>
          </p:cNvSpPr>
          <p:nvPr userDrawn="1">
            <p:ph type="title" hasCustomPrompt="1"/>
          </p:nvPr>
        </p:nvSpPr>
        <p:spPr>
          <a:xfrm>
            <a:off x="173318" y="4635476"/>
            <a:ext cx="11838077" cy="974695"/>
          </a:xfrm>
        </p:spPr>
        <p:txBody>
          <a:bodyPr anchor="t">
            <a:noAutofit/>
          </a:bodyPr>
          <a:lstStyle>
            <a:lvl1pPr algn="ctr">
              <a:defRPr sz="8000">
                <a:solidFill>
                  <a:schemeClr val="tx1"/>
                </a:solidFill>
              </a:defRPr>
            </a:lvl1pPr>
          </a:lstStyle>
          <a:p>
            <a:r>
              <a:rPr lang="sk-SK"/>
              <a:t>KLIKNUTÍM ZADAJTE TEXT</a:t>
            </a:r>
          </a:p>
        </p:txBody>
      </p:sp>
    </p:spTree>
    <p:extLst>
      <p:ext uri="{BB962C8B-B14F-4D97-AF65-F5344CB8AC3E}">
        <p14:creationId xmlns:p14="http://schemas.microsoft.com/office/powerpoint/2010/main" val="3750916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ajd 02">
    <p:spTree>
      <p:nvGrpSpPr>
        <p:cNvPr id="1" name=""/>
        <p:cNvGrpSpPr/>
        <p:nvPr/>
      </p:nvGrpSpPr>
      <p:grpSpPr>
        <a:xfrm>
          <a:off x="0" y="0"/>
          <a:ext cx="0" cy="0"/>
          <a:chOff x="0" y="0"/>
          <a:chExt cx="0" cy="0"/>
        </a:xfrm>
      </p:grpSpPr>
      <p:sp>
        <p:nvSpPr>
          <p:cNvPr id="22" name="Zástupný objekt pre obrázok 21">
            <a:extLst>
              <a:ext uri="{FF2B5EF4-FFF2-40B4-BE49-F238E27FC236}">
                <a16:creationId xmlns:a16="http://schemas.microsoft.com/office/drawing/2014/main" id="{32FC66FD-C1BE-4240-92A9-83AA849D858E}"/>
              </a:ext>
            </a:extLst>
          </p:cNvPr>
          <p:cNvSpPr>
            <a:spLocks noGrp="1"/>
          </p:cNvSpPr>
          <p:nvPr>
            <p:ph type="pic" sz="quarter" idx="10"/>
          </p:nvPr>
        </p:nvSpPr>
        <p:spPr>
          <a:xfrm>
            <a:off x="1" y="0"/>
            <a:ext cx="4997635" cy="6858000"/>
          </a:xfrm>
          <a:custGeom>
            <a:avLst/>
            <a:gdLst>
              <a:gd name="connsiteX0" fmla="*/ 0 w 4997635"/>
              <a:gd name="connsiteY0" fmla="*/ 0 h 6858000"/>
              <a:gd name="connsiteX1" fmla="*/ 4997635 w 4997635"/>
              <a:gd name="connsiteY1" fmla="*/ 0 h 6858000"/>
              <a:gd name="connsiteX2" fmla="*/ 4997635 w 4997635"/>
              <a:gd name="connsiteY2" fmla="*/ 6858000 h 6858000"/>
              <a:gd name="connsiteX3" fmla="*/ 0 w 49976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97635" h="6858000">
                <a:moveTo>
                  <a:pt x="0" y="0"/>
                </a:moveTo>
                <a:lnTo>
                  <a:pt x="4997635" y="0"/>
                </a:lnTo>
                <a:lnTo>
                  <a:pt x="4997635" y="6858000"/>
                </a:lnTo>
                <a:lnTo>
                  <a:pt x="0" y="6858000"/>
                </a:lnTo>
                <a:close/>
              </a:path>
            </a:pathLst>
          </a:custGeom>
        </p:spPr>
        <p:txBody>
          <a:bodyPr wrap="square">
            <a:noAutofit/>
          </a:bodyPr>
          <a:lstStyle/>
          <a:p>
            <a:endParaRPr lang="sk-SK"/>
          </a:p>
        </p:txBody>
      </p:sp>
      <p:sp>
        <p:nvSpPr>
          <p:cNvPr id="8" name="Zástupný text 2">
            <a:extLst>
              <a:ext uri="{FF2B5EF4-FFF2-40B4-BE49-F238E27FC236}">
                <a16:creationId xmlns:a16="http://schemas.microsoft.com/office/drawing/2014/main" id="{59CEDD9C-FD70-4E04-A50B-2552898A917C}"/>
              </a:ext>
            </a:extLst>
          </p:cNvPr>
          <p:cNvSpPr>
            <a:spLocks noGrp="1"/>
          </p:cNvSpPr>
          <p:nvPr>
            <p:ph type="body" sz="quarter" idx="15" hasCustomPrompt="1"/>
          </p:nvPr>
        </p:nvSpPr>
        <p:spPr>
          <a:xfrm>
            <a:off x="5567782" y="2057568"/>
            <a:ext cx="5947278"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9" name="Zástupný text 2">
            <a:extLst>
              <a:ext uri="{FF2B5EF4-FFF2-40B4-BE49-F238E27FC236}">
                <a16:creationId xmlns:a16="http://schemas.microsoft.com/office/drawing/2014/main" id="{74D723D0-99A2-41D1-B00B-5A3B3DDF1F04}"/>
              </a:ext>
            </a:extLst>
          </p:cNvPr>
          <p:cNvSpPr>
            <a:spLocks noGrp="1"/>
          </p:cNvSpPr>
          <p:nvPr>
            <p:ph type="body" sz="quarter" idx="16" hasCustomPrompt="1"/>
          </p:nvPr>
        </p:nvSpPr>
        <p:spPr>
          <a:xfrm>
            <a:off x="5567782" y="2336947"/>
            <a:ext cx="2642768" cy="1825478"/>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10" name="Nadpis 1">
            <a:extLst>
              <a:ext uri="{FF2B5EF4-FFF2-40B4-BE49-F238E27FC236}">
                <a16:creationId xmlns:a16="http://schemas.microsoft.com/office/drawing/2014/main" id="{8E51C4AA-741F-4414-94F9-A43DE50D2E98}"/>
              </a:ext>
            </a:extLst>
          </p:cNvPr>
          <p:cNvSpPr>
            <a:spLocks noGrp="1"/>
          </p:cNvSpPr>
          <p:nvPr>
            <p:ph type="title" hasCustomPrompt="1"/>
          </p:nvPr>
        </p:nvSpPr>
        <p:spPr>
          <a:xfrm>
            <a:off x="5503983" y="230606"/>
            <a:ext cx="6548020" cy="1826590"/>
          </a:xfrm>
        </p:spPr>
        <p:txBody>
          <a:bodyPr anchor="b">
            <a:noAutofit/>
          </a:bodyPr>
          <a:lstStyle>
            <a:lvl1pPr>
              <a:lnSpc>
                <a:spcPct val="85000"/>
              </a:lnSpc>
              <a:defRPr sz="5700">
                <a:solidFill>
                  <a:schemeClr val="tx1"/>
                </a:solidFill>
              </a:defRPr>
            </a:lvl1pPr>
          </a:lstStyle>
          <a:p>
            <a:r>
              <a:rPr lang="sk-SK"/>
              <a:t>KLIKNUTÍM ZADAJTE TEXT</a:t>
            </a:r>
          </a:p>
        </p:txBody>
      </p:sp>
    </p:spTree>
    <p:extLst>
      <p:ext uri="{BB962C8B-B14F-4D97-AF65-F5344CB8AC3E}">
        <p14:creationId xmlns:p14="http://schemas.microsoft.com/office/powerpoint/2010/main" val="1020493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ajd 03">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13B88584-335F-4D5B-A3F2-234A428636F9}"/>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rgbClr val="BFD730"/>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rgbClr val="BFD730"/>
              </a:solidFill>
              <a:effectLst/>
              <a:uFill>
                <a:solidFill>
                  <a:srgbClr val="000000"/>
                </a:solidFill>
              </a:uFill>
              <a:latin typeface="+mn-lt"/>
              <a:sym typeface="Helvetica"/>
            </a:endParaRPr>
          </a:p>
        </p:txBody>
      </p:sp>
      <p:sp>
        <p:nvSpPr>
          <p:cNvPr id="6" name="Nadpis 1">
            <a:extLst>
              <a:ext uri="{FF2B5EF4-FFF2-40B4-BE49-F238E27FC236}">
                <a16:creationId xmlns:a16="http://schemas.microsoft.com/office/drawing/2014/main" id="{E994D4CD-12D8-48EB-AAEF-A293CF79BE0D}"/>
              </a:ext>
            </a:extLst>
          </p:cNvPr>
          <p:cNvSpPr>
            <a:spLocks noGrp="1"/>
          </p:cNvSpPr>
          <p:nvPr>
            <p:ph type="title" hasCustomPrompt="1"/>
          </p:nvPr>
        </p:nvSpPr>
        <p:spPr>
          <a:xfrm>
            <a:off x="373331" y="539811"/>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28" name="Zástupný text 2">
            <a:extLst>
              <a:ext uri="{FF2B5EF4-FFF2-40B4-BE49-F238E27FC236}">
                <a16:creationId xmlns:a16="http://schemas.microsoft.com/office/drawing/2014/main" id="{197EA822-937E-4AD4-A940-D8703CAC9007}"/>
              </a:ext>
            </a:extLst>
          </p:cNvPr>
          <p:cNvSpPr>
            <a:spLocks noGrp="1"/>
          </p:cNvSpPr>
          <p:nvPr>
            <p:ph type="body" sz="quarter" idx="16" hasCustomPrompt="1"/>
          </p:nvPr>
        </p:nvSpPr>
        <p:spPr>
          <a:xfrm>
            <a:off x="1404027" y="2201264"/>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30" name="Zástupný text 2">
            <a:extLst>
              <a:ext uri="{FF2B5EF4-FFF2-40B4-BE49-F238E27FC236}">
                <a16:creationId xmlns:a16="http://schemas.microsoft.com/office/drawing/2014/main" id="{89C0120B-9EEF-4EE3-93CE-7A609E264469}"/>
              </a:ext>
            </a:extLst>
          </p:cNvPr>
          <p:cNvSpPr>
            <a:spLocks noGrp="1"/>
          </p:cNvSpPr>
          <p:nvPr>
            <p:ph type="body" sz="quarter" idx="17" hasCustomPrompt="1"/>
          </p:nvPr>
        </p:nvSpPr>
        <p:spPr>
          <a:xfrm>
            <a:off x="1404026" y="3903522"/>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31" name="Zástupný text 2">
            <a:extLst>
              <a:ext uri="{FF2B5EF4-FFF2-40B4-BE49-F238E27FC236}">
                <a16:creationId xmlns:a16="http://schemas.microsoft.com/office/drawing/2014/main" id="{082C731A-AF17-4481-8F49-EF0A02704C61}"/>
              </a:ext>
            </a:extLst>
          </p:cNvPr>
          <p:cNvSpPr>
            <a:spLocks noGrp="1"/>
          </p:cNvSpPr>
          <p:nvPr>
            <p:ph type="body" sz="quarter" idx="18" hasCustomPrompt="1"/>
          </p:nvPr>
        </p:nvSpPr>
        <p:spPr>
          <a:xfrm>
            <a:off x="1413550" y="5596255"/>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3" name="Zástupný objekt pre obrázok 2">
            <a:extLst>
              <a:ext uri="{FF2B5EF4-FFF2-40B4-BE49-F238E27FC236}">
                <a16:creationId xmlns:a16="http://schemas.microsoft.com/office/drawing/2014/main" id="{EF3B6FAB-6642-46A9-96B1-BBE33175E7D1}"/>
              </a:ext>
            </a:extLst>
          </p:cNvPr>
          <p:cNvSpPr>
            <a:spLocks noGrp="1"/>
          </p:cNvSpPr>
          <p:nvPr>
            <p:ph type="pic" sz="quarter" idx="22" hasCustomPrompt="1"/>
          </p:nvPr>
        </p:nvSpPr>
        <p:spPr>
          <a:xfrm>
            <a:off x="697825" y="1607123"/>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36" name="Zástupný objekt pre obrázok 2">
            <a:extLst>
              <a:ext uri="{FF2B5EF4-FFF2-40B4-BE49-F238E27FC236}">
                <a16:creationId xmlns:a16="http://schemas.microsoft.com/office/drawing/2014/main" id="{87D8098E-B665-4CCF-A31A-C145E2DBC2D7}"/>
              </a:ext>
            </a:extLst>
          </p:cNvPr>
          <p:cNvSpPr>
            <a:spLocks noGrp="1"/>
          </p:cNvSpPr>
          <p:nvPr>
            <p:ph type="pic" sz="quarter" idx="23" hasCustomPrompt="1"/>
          </p:nvPr>
        </p:nvSpPr>
        <p:spPr>
          <a:xfrm>
            <a:off x="697825" y="5003775"/>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37" name="Zástupný objekt pre obrázok 2">
            <a:extLst>
              <a:ext uri="{FF2B5EF4-FFF2-40B4-BE49-F238E27FC236}">
                <a16:creationId xmlns:a16="http://schemas.microsoft.com/office/drawing/2014/main" id="{53EB6FDC-3423-40D4-A88E-A826FF8B7F83}"/>
              </a:ext>
            </a:extLst>
          </p:cNvPr>
          <p:cNvSpPr>
            <a:spLocks noGrp="1"/>
          </p:cNvSpPr>
          <p:nvPr>
            <p:ph type="pic" sz="quarter" idx="24" hasCustomPrompt="1"/>
          </p:nvPr>
        </p:nvSpPr>
        <p:spPr>
          <a:xfrm>
            <a:off x="697825" y="3312871"/>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35" name="Zástupný text 4">
            <a:extLst>
              <a:ext uri="{FF2B5EF4-FFF2-40B4-BE49-F238E27FC236}">
                <a16:creationId xmlns:a16="http://schemas.microsoft.com/office/drawing/2014/main" id="{2ADCDE20-7A1E-4F95-9E88-14F5F3AC19C7}"/>
              </a:ext>
            </a:extLst>
          </p:cNvPr>
          <p:cNvSpPr>
            <a:spLocks noGrp="1"/>
          </p:cNvSpPr>
          <p:nvPr>
            <p:ph type="body" sz="quarter" idx="3" hasCustomPrompt="1"/>
          </p:nvPr>
        </p:nvSpPr>
        <p:spPr>
          <a:xfrm>
            <a:off x="1404024" y="1607123"/>
            <a:ext cx="359327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41" name="Zástupný text 4">
            <a:extLst>
              <a:ext uri="{FF2B5EF4-FFF2-40B4-BE49-F238E27FC236}">
                <a16:creationId xmlns:a16="http://schemas.microsoft.com/office/drawing/2014/main" id="{30D62326-4706-4277-BDBD-0155359EA4BB}"/>
              </a:ext>
            </a:extLst>
          </p:cNvPr>
          <p:cNvSpPr>
            <a:spLocks noGrp="1"/>
          </p:cNvSpPr>
          <p:nvPr>
            <p:ph type="body" sz="quarter" idx="33" hasCustomPrompt="1"/>
          </p:nvPr>
        </p:nvSpPr>
        <p:spPr>
          <a:xfrm>
            <a:off x="1408052" y="3312871"/>
            <a:ext cx="359327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42" name="Zástupný text 4">
            <a:extLst>
              <a:ext uri="{FF2B5EF4-FFF2-40B4-BE49-F238E27FC236}">
                <a16:creationId xmlns:a16="http://schemas.microsoft.com/office/drawing/2014/main" id="{7A9DFA5D-360B-4348-8B15-726E595F39C7}"/>
              </a:ext>
            </a:extLst>
          </p:cNvPr>
          <p:cNvSpPr>
            <a:spLocks noGrp="1"/>
          </p:cNvSpPr>
          <p:nvPr>
            <p:ph type="body" sz="quarter" idx="34" hasCustomPrompt="1"/>
          </p:nvPr>
        </p:nvSpPr>
        <p:spPr>
          <a:xfrm>
            <a:off x="1412080" y="5003775"/>
            <a:ext cx="359327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43" name="Zástupný text 2">
            <a:extLst>
              <a:ext uri="{FF2B5EF4-FFF2-40B4-BE49-F238E27FC236}">
                <a16:creationId xmlns:a16="http://schemas.microsoft.com/office/drawing/2014/main" id="{FA182E9E-1A07-455B-B04A-0B909E6C5F0B}"/>
              </a:ext>
            </a:extLst>
          </p:cNvPr>
          <p:cNvSpPr>
            <a:spLocks noGrp="1"/>
          </p:cNvSpPr>
          <p:nvPr>
            <p:ph type="body" sz="quarter" idx="35" hasCustomPrompt="1"/>
          </p:nvPr>
        </p:nvSpPr>
        <p:spPr>
          <a:xfrm>
            <a:off x="7430101" y="2201264"/>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44" name="Zástupný text 2">
            <a:extLst>
              <a:ext uri="{FF2B5EF4-FFF2-40B4-BE49-F238E27FC236}">
                <a16:creationId xmlns:a16="http://schemas.microsoft.com/office/drawing/2014/main" id="{9668BD79-5C7F-4DD6-ABBC-978CDE1FEF7D}"/>
              </a:ext>
            </a:extLst>
          </p:cNvPr>
          <p:cNvSpPr>
            <a:spLocks noGrp="1"/>
          </p:cNvSpPr>
          <p:nvPr>
            <p:ph type="body" sz="quarter" idx="36" hasCustomPrompt="1"/>
          </p:nvPr>
        </p:nvSpPr>
        <p:spPr>
          <a:xfrm>
            <a:off x="7430100" y="3903522"/>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45" name="Zástupný text 2">
            <a:extLst>
              <a:ext uri="{FF2B5EF4-FFF2-40B4-BE49-F238E27FC236}">
                <a16:creationId xmlns:a16="http://schemas.microsoft.com/office/drawing/2014/main" id="{644A4CBD-4197-45BE-A1C0-A33CB9C24E7A}"/>
              </a:ext>
            </a:extLst>
          </p:cNvPr>
          <p:cNvSpPr>
            <a:spLocks noGrp="1"/>
          </p:cNvSpPr>
          <p:nvPr>
            <p:ph type="body" sz="quarter" idx="37" hasCustomPrompt="1"/>
          </p:nvPr>
        </p:nvSpPr>
        <p:spPr>
          <a:xfrm>
            <a:off x="7430099" y="5596255"/>
            <a:ext cx="3593275"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46" name="Zástupný objekt pre obrázok 2">
            <a:extLst>
              <a:ext uri="{FF2B5EF4-FFF2-40B4-BE49-F238E27FC236}">
                <a16:creationId xmlns:a16="http://schemas.microsoft.com/office/drawing/2014/main" id="{784C38FF-5246-4B2D-8F45-263BA1BC0F8E}"/>
              </a:ext>
            </a:extLst>
          </p:cNvPr>
          <p:cNvSpPr>
            <a:spLocks noGrp="1"/>
          </p:cNvSpPr>
          <p:nvPr>
            <p:ph type="pic" sz="quarter" idx="38" hasCustomPrompt="1"/>
          </p:nvPr>
        </p:nvSpPr>
        <p:spPr>
          <a:xfrm>
            <a:off x="6723899" y="1607123"/>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47" name="Zástupný objekt pre obrázok 2">
            <a:extLst>
              <a:ext uri="{FF2B5EF4-FFF2-40B4-BE49-F238E27FC236}">
                <a16:creationId xmlns:a16="http://schemas.microsoft.com/office/drawing/2014/main" id="{B97CE0DA-3105-4B1B-8A82-DC1082D5376D}"/>
              </a:ext>
            </a:extLst>
          </p:cNvPr>
          <p:cNvSpPr>
            <a:spLocks noGrp="1"/>
          </p:cNvSpPr>
          <p:nvPr>
            <p:ph type="pic" sz="quarter" idx="39" hasCustomPrompt="1"/>
          </p:nvPr>
        </p:nvSpPr>
        <p:spPr>
          <a:xfrm>
            <a:off x="6723899" y="5003775"/>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48" name="Zástupný objekt pre obrázok 2">
            <a:extLst>
              <a:ext uri="{FF2B5EF4-FFF2-40B4-BE49-F238E27FC236}">
                <a16:creationId xmlns:a16="http://schemas.microsoft.com/office/drawing/2014/main" id="{B3839579-2693-49E3-9B0D-C7BC59CFD01D}"/>
              </a:ext>
            </a:extLst>
          </p:cNvPr>
          <p:cNvSpPr>
            <a:spLocks noGrp="1"/>
          </p:cNvSpPr>
          <p:nvPr>
            <p:ph type="pic" sz="quarter" idx="40" hasCustomPrompt="1"/>
          </p:nvPr>
        </p:nvSpPr>
        <p:spPr>
          <a:xfrm>
            <a:off x="6723899" y="3312871"/>
            <a:ext cx="612000" cy="612000"/>
          </a:xfrm>
        </p:spPr>
        <p:txBody>
          <a:bodyPr>
            <a:noAutofit/>
          </a:bodyPr>
          <a:lstStyle>
            <a:lvl1pPr marL="0" indent="0">
              <a:buNone/>
              <a:defRPr sz="9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err="1"/>
              <a:t>Kliknutívložíte</a:t>
            </a:r>
            <a:r>
              <a:rPr lang="sk-SK"/>
              <a:t> obrázok</a:t>
            </a:r>
          </a:p>
        </p:txBody>
      </p:sp>
      <p:sp>
        <p:nvSpPr>
          <p:cNvPr id="62" name="Zástupný text 4">
            <a:extLst>
              <a:ext uri="{FF2B5EF4-FFF2-40B4-BE49-F238E27FC236}">
                <a16:creationId xmlns:a16="http://schemas.microsoft.com/office/drawing/2014/main" id="{A22FD9FE-8323-478E-96AA-B730F77ED8CD}"/>
              </a:ext>
            </a:extLst>
          </p:cNvPr>
          <p:cNvSpPr>
            <a:spLocks noGrp="1"/>
          </p:cNvSpPr>
          <p:nvPr>
            <p:ph type="body" sz="quarter" idx="41" hasCustomPrompt="1"/>
          </p:nvPr>
        </p:nvSpPr>
        <p:spPr>
          <a:xfrm>
            <a:off x="7430099" y="1607123"/>
            <a:ext cx="3593275"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63" name="Zástupný text 4">
            <a:extLst>
              <a:ext uri="{FF2B5EF4-FFF2-40B4-BE49-F238E27FC236}">
                <a16:creationId xmlns:a16="http://schemas.microsoft.com/office/drawing/2014/main" id="{6E01F923-0BAC-42E1-8D9B-7C8CA12F1BF7}"/>
              </a:ext>
            </a:extLst>
          </p:cNvPr>
          <p:cNvSpPr>
            <a:spLocks noGrp="1"/>
          </p:cNvSpPr>
          <p:nvPr>
            <p:ph type="body" sz="quarter" idx="42" hasCustomPrompt="1"/>
          </p:nvPr>
        </p:nvSpPr>
        <p:spPr>
          <a:xfrm>
            <a:off x="7434127" y="3312871"/>
            <a:ext cx="3593275"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64" name="Zástupný text 4">
            <a:extLst>
              <a:ext uri="{FF2B5EF4-FFF2-40B4-BE49-F238E27FC236}">
                <a16:creationId xmlns:a16="http://schemas.microsoft.com/office/drawing/2014/main" id="{81545078-31AC-4346-9C5F-17AD93900520}"/>
              </a:ext>
            </a:extLst>
          </p:cNvPr>
          <p:cNvSpPr>
            <a:spLocks noGrp="1"/>
          </p:cNvSpPr>
          <p:nvPr>
            <p:ph type="body" sz="quarter" idx="43" hasCustomPrompt="1"/>
          </p:nvPr>
        </p:nvSpPr>
        <p:spPr>
          <a:xfrm>
            <a:off x="7438155" y="5003775"/>
            <a:ext cx="3593275"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Tree>
    <p:extLst>
      <p:ext uri="{BB962C8B-B14F-4D97-AF65-F5344CB8AC3E}">
        <p14:creationId xmlns:p14="http://schemas.microsoft.com/office/powerpoint/2010/main" val="1405277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ajd 04">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20" name="Nadpis 1">
            <a:extLst>
              <a:ext uri="{FF2B5EF4-FFF2-40B4-BE49-F238E27FC236}">
                <a16:creationId xmlns:a16="http://schemas.microsoft.com/office/drawing/2014/main" id="{A98B8560-A5E5-4E26-A4FD-629E2AAD1979}"/>
              </a:ext>
            </a:extLst>
          </p:cNvPr>
          <p:cNvSpPr>
            <a:spLocks noGrp="1"/>
          </p:cNvSpPr>
          <p:nvPr>
            <p:ph type="title" hasCustomPrompt="1"/>
          </p:nvPr>
        </p:nvSpPr>
        <p:spPr>
          <a:xfrm>
            <a:off x="373331" y="539811"/>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22" name="Zástupný text 2">
            <a:extLst>
              <a:ext uri="{FF2B5EF4-FFF2-40B4-BE49-F238E27FC236}">
                <a16:creationId xmlns:a16="http://schemas.microsoft.com/office/drawing/2014/main" id="{A17B3C61-8EE4-4910-A540-93FF188E8F46}"/>
              </a:ext>
            </a:extLst>
          </p:cNvPr>
          <p:cNvSpPr>
            <a:spLocks noGrp="1"/>
          </p:cNvSpPr>
          <p:nvPr>
            <p:ph type="body" sz="quarter" idx="16" hasCustomPrompt="1"/>
          </p:nvPr>
        </p:nvSpPr>
        <p:spPr>
          <a:xfrm>
            <a:off x="2163654" y="2154191"/>
            <a:ext cx="9655013"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24" name="Zástupný text 2">
            <a:extLst>
              <a:ext uri="{FF2B5EF4-FFF2-40B4-BE49-F238E27FC236}">
                <a16:creationId xmlns:a16="http://schemas.microsoft.com/office/drawing/2014/main" id="{311FD588-7A71-4019-A0FA-81F4F2497255}"/>
              </a:ext>
            </a:extLst>
          </p:cNvPr>
          <p:cNvSpPr>
            <a:spLocks noGrp="1"/>
          </p:cNvSpPr>
          <p:nvPr>
            <p:ph type="body" sz="quarter" idx="17" hasCustomPrompt="1"/>
          </p:nvPr>
        </p:nvSpPr>
        <p:spPr>
          <a:xfrm>
            <a:off x="2163652" y="3361016"/>
            <a:ext cx="9655013"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26" name="Zástupný text 2">
            <a:extLst>
              <a:ext uri="{FF2B5EF4-FFF2-40B4-BE49-F238E27FC236}">
                <a16:creationId xmlns:a16="http://schemas.microsoft.com/office/drawing/2014/main" id="{90CC1116-1A6E-4BB6-90B1-324BF0D3DAD9}"/>
              </a:ext>
            </a:extLst>
          </p:cNvPr>
          <p:cNvSpPr>
            <a:spLocks noGrp="1"/>
          </p:cNvSpPr>
          <p:nvPr>
            <p:ph type="body" sz="quarter" idx="18" hasCustomPrompt="1"/>
          </p:nvPr>
        </p:nvSpPr>
        <p:spPr>
          <a:xfrm>
            <a:off x="2163650" y="4546575"/>
            <a:ext cx="9655013"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28" name="Zástupný text 2">
            <a:extLst>
              <a:ext uri="{FF2B5EF4-FFF2-40B4-BE49-F238E27FC236}">
                <a16:creationId xmlns:a16="http://schemas.microsoft.com/office/drawing/2014/main" id="{F1E85EA6-A8AC-48CD-9E84-F0A049D4E374}"/>
              </a:ext>
            </a:extLst>
          </p:cNvPr>
          <p:cNvSpPr>
            <a:spLocks noGrp="1"/>
          </p:cNvSpPr>
          <p:nvPr>
            <p:ph type="body" sz="quarter" idx="19" hasCustomPrompt="1"/>
          </p:nvPr>
        </p:nvSpPr>
        <p:spPr>
          <a:xfrm>
            <a:off x="2163648" y="5742767"/>
            <a:ext cx="9655013" cy="875180"/>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17" name="Zástupný text 4">
            <a:extLst>
              <a:ext uri="{FF2B5EF4-FFF2-40B4-BE49-F238E27FC236}">
                <a16:creationId xmlns:a16="http://schemas.microsoft.com/office/drawing/2014/main" id="{E4F9494E-5731-4DE7-9EED-F332227550F5}"/>
              </a:ext>
            </a:extLst>
          </p:cNvPr>
          <p:cNvSpPr>
            <a:spLocks noGrp="1"/>
          </p:cNvSpPr>
          <p:nvPr>
            <p:ph type="body" sz="quarter" idx="3" hasCustomPrompt="1"/>
          </p:nvPr>
        </p:nvSpPr>
        <p:spPr>
          <a:xfrm>
            <a:off x="2163630" y="1619837"/>
            <a:ext cx="965500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18" name="Zástupný text 4">
            <a:extLst>
              <a:ext uri="{FF2B5EF4-FFF2-40B4-BE49-F238E27FC236}">
                <a16:creationId xmlns:a16="http://schemas.microsoft.com/office/drawing/2014/main" id="{90E7D49A-C82E-46FD-A9FF-A79FCE0AD19D}"/>
              </a:ext>
            </a:extLst>
          </p:cNvPr>
          <p:cNvSpPr>
            <a:spLocks noGrp="1"/>
          </p:cNvSpPr>
          <p:nvPr>
            <p:ph type="body" sz="quarter" idx="20" hasCustomPrompt="1"/>
          </p:nvPr>
        </p:nvSpPr>
        <p:spPr>
          <a:xfrm>
            <a:off x="2163630" y="2830297"/>
            <a:ext cx="965500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21" name="Zástupný text 4">
            <a:extLst>
              <a:ext uri="{FF2B5EF4-FFF2-40B4-BE49-F238E27FC236}">
                <a16:creationId xmlns:a16="http://schemas.microsoft.com/office/drawing/2014/main" id="{B8BD9630-4464-4E54-B45F-62846B80B79A}"/>
              </a:ext>
            </a:extLst>
          </p:cNvPr>
          <p:cNvSpPr>
            <a:spLocks noGrp="1"/>
          </p:cNvSpPr>
          <p:nvPr>
            <p:ph type="body" sz="quarter" idx="21" hasCustomPrompt="1"/>
          </p:nvPr>
        </p:nvSpPr>
        <p:spPr>
          <a:xfrm>
            <a:off x="2163630" y="4021707"/>
            <a:ext cx="965500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23" name="Zástupný text 4">
            <a:extLst>
              <a:ext uri="{FF2B5EF4-FFF2-40B4-BE49-F238E27FC236}">
                <a16:creationId xmlns:a16="http://schemas.microsoft.com/office/drawing/2014/main" id="{EA5BB019-212D-4AC0-8088-CAD5AC43E26A}"/>
              </a:ext>
            </a:extLst>
          </p:cNvPr>
          <p:cNvSpPr>
            <a:spLocks noGrp="1"/>
          </p:cNvSpPr>
          <p:nvPr>
            <p:ph type="body" sz="quarter" idx="22" hasCustomPrompt="1"/>
          </p:nvPr>
        </p:nvSpPr>
        <p:spPr>
          <a:xfrm>
            <a:off x="2163630" y="5222642"/>
            <a:ext cx="9655005" cy="551195"/>
          </a:xfrm>
        </p:spPr>
        <p:txBody>
          <a:bodyPr anchor="ctr">
            <a:noAutofit/>
          </a:bodyPr>
          <a:lstStyle>
            <a:lvl1pPr marL="0" indent="0">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25" name="Zástupný text 4">
            <a:extLst>
              <a:ext uri="{FF2B5EF4-FFF2-40B4-BE49-F238E27FC236}">
                <a16:creationId xmlns:a16="http://schemas.microsoft.com/office/drawing/2014/main" id="{4A16107E-7106-46EF-8C8D-69AFBD99082F}"/>
              </a:ext>
            </a:extLst>
          </p:cNvPr>
          <p:cNvSpPr>
            <a:spLocks noGrp="1"/>
          </p:cNvSpPr>
          <p:nvPr>
            <p:ph type="body" sz="quarter" idx="23" hasCustomPrompt="1"/>
          </p:nvPr>
        </p:nvSpPr>
        <p:spPr>
          <a:xfrm>
            <a:off x="1367338" y="1808603"/>
            <a:ext cx="503369"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N</a:t>
            </a:r>
          </a:p>
        </p:txBody>
      </p:sp>
      <p:sp>
        <p:nvSpPr>
          <p:cNvPr id="27" name="Zástupný text 4">
            <a:extLst>
              <a:ext uri="{FF2B5EF4-FFF2-40B4-BE49-F238E27FC236}">
                <a16:creationId xmlns:a16="http://schemas.microsoft.com/office/drawing/2014/main" id="{B283DA1D-3D34-4766-860D-D592CD225096}"/>
              </a:ext>
            </a:extLst>
          </p:cNvPr>
          <p:cNvSpPr>
            <a:spLocks noGrp="1"/>
          </p:cNvSpPr>
          <p:nvPr>
            <p:ph type="body" sz="quarter" idx="24" hasCustomPrompt="1"/>
          </p:nvPr>
        </p:nvSpPr>
        <p:spPr>
          <a:xfrm>
            <a:off x="1367338" y="3000558"/>
            <a:ext cx="503369"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N</a:t>
            </a:r>
          </a:p>
        </p:txBody>
      </p:sp>
      <p:sp>
        <p:nvSpPr>
          <p:cNvPr id="30" name="Zástupný text 4">
            <a:extLst>
              <a:ext uri="{FF2B5EF4-FFF2-40B4-BE49-F238E27FC236}">
                <a16:creationId xmlns:a16="http://schemas.microsoft.com/office/drawing/2014/main" id="{9BA9FB87-038A-487A-8C7F-38EBED25385F}"/>
              </a:ext>
            </a:extLst>
          </p:cNvPr>
          <p:cNvSpPr>
            <a:spLocks noGrp="1"/>
          </p:cNvSpPr>
          <p:nvPr>
            <p:ph type="body" sz="quarter" idx="25" hasCustomPrompt="1"/>
          </p:nvPr>
        </p:nvSpPr>
        <p:spPr>
          <a:xfrm>
            <a:off x="1367338" y="4192513"/>
            <a:ext cx="503369"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N</a:t>
            </a:r>
          </a:p>
        </p:txBody>
      </p:sp>
      <p:sp>
        <p:nvSpPr>
          <p:cNvPr id="31" name="Zástupný text 4">
            <a:extLst>
              <a:ext uri="{FF2B5EF4-FFF2-40B4-BE49-F238E27FC236}">
                <a16:creationId xmlns:a16="http://schemas.microsoft.com/office/drawing/2014/main" id="{66270936-C981-4424-A04C-F64A5E35DD85}"/>
              </a:ext>
            </a:extLst>
          </p:cNvPr>
          <p:cNvSpPr>
            <a:spLocks noGrp="1"/>
          </p:cNvSpPr>
          <p:nvPr>
            <p:ph type="body" sz="quarter" idx="26" hasCustomPrompt="1"/>
          </p:nvPr>
        </p:nvSpPr>
        <p:spPr>
          <a:xfrm>
            <a:off x="1367338" y="5384468"/>
            <a:ext cx="503369" cy="551195"/>
          </a:xfrm>
        </p:spPr>
        <p:txBody>
          <a:bodyPr anchor="ctr">
            <a:noAutofit/>
          </a:bodyPr>
          <a:lstStyle>
            <a:lvl1pPr marL="0" indent="0">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N</a:t>
            </a:r>
          </a:p>
        </p:txBody>
      </p:sp>
    </p:spTree>
    <p:extLst>
      <p:ext uri="{BB962C8B-B14F-4D97-AF65-F5344CB8AC3E}">
        <p14:creationId xmlns:p14="http://schemas.microsoft.com/office/powerpoint/2010/main" val="26602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ajd 05">
    <p:spTree>
      <p:nvGrpSpPr>
        <p:cNvPr id="1" name=""/>
        <p:cNvGrpSpPr/>
        <p:nvPr/>
      </p:nvGrpSpPr>
      <p:grpSpPr>
        <a:xfrm>
          <a:off x="0" y="0"/>
          <a:ext cx="0" cy="0"/>
          <a:chOff x="0" y="0"/>
          <a:chExt cx="0" cy="0"/>
        </a:xfrm>
      </p:grpSpPr>
      <p:sp>
        <p:nvSpPr>
          <p:cNvPr id="17" name="Obdĺžnik 16">
            <a:extLst>
              <a:ext uri="{FF2B5EF4-FFF2-40B4-BE49-F238E27FC236}">
                <a16:creationId xmlns:a16="http://schemas.microsoft.com/office/drawing/2014/main" id="{BF1B46F1-B530-410B-A379-278F36841626}"/>
              </a:ext>
            </a:extLst>
          </p:cNvPr>
          <p:cNvSpPr/>
          <p:nvPr userDrawn="1"/>
        </p:nvSpPr>
        <p:spPr>
          <a:xfrm>
            <a:off x="8091160" y="2156630"/>
            <a:ext cx="3147316" cy="4701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Obdĺžnik 17">
            <a:extLst>
              <a:ext uri="{FF2B5EF4-FFF2-40B4-BE49-F238E27FC236}">
                <a16:creationId xmlns:a16="http://schemas.microsoft.com/office/drawing/2014/main" id="{48415FDD-61CB-48B8-A101-37F663934F41}"/>
              </a:ext>
            </a:extLst>
          </p:cNvPr>
          <p:cNvSpPr/>
          <p:nvPr userDrawn="1"/>
        </p:nvSpPr>
        <p:spPr>
          <a:xfrm>
            <a:off x="4394493" y="2156630"/>
            <a:ext cx="3147316" cy="4701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Obdĺžnik 18">
            <a:extLst>
              <a:ext uri="{FF2B5EF4-FFF2-40B4-BE49-F238E27FC236}">
                <a16:creationId xmlns:a16="http://schemas.microsoft.com/office/drawing/2014/main" id="{13B167BA-8826-4E29-84FB-C0311A88106F}"/>
              </a:ext>
            </a:extLst>
          </p:cNvPr>
          <p:cNvSpPr/>
          <p:nvPr userDrawn="1"/>
        </p:nvSpPr>
        <p:spPr>
          <a:xfrm>
            <a:off x="697826" y="2156630"/>
            <a:ext cx="3147316" cy="4701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6" name="Ovál 25">
            <a:extLst>
              <a:ext uri="{FF2B5EF4-FFF2-40B4-BE49-F238E27FC236}">
                <a16:creationId xmlns:a16="http://schemas.microsoft.com/office/drawing/2014/main" id="{BEEC3DB6-DCF7-4222-A411-CBFE3425BA3A}"/>
              </a:ext>
            </a:extLst>
          </p:cNvPr>
          <p:cNvSpPr/>
          <p:nvPr userDrawn="1"/>
        </p:nvSpPr>
        <p:spPr>
          <a:xfrm>
            <a:off x="11270751" y="6040443"/>
            <a:ext cx="549672" cy="551194"/>
          </a:xfrm>
          <a:prstGeom prst="ellipse">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6" name="BlokTextu 5">
            <a:extLst>
              <a:ext uri="{FF2B5EF4-FFF2-40B4-BE49-F238E27FC236}">
                <a16:creationId xmlns:a16="http://schemas.microsoft.com/office/drawing/2014/main" id="{0F6DA158-464E-4688-9C16-E8C398DA24F4}"/>
              </a:ext>
            </a:extLst>
          </p:cNvPr>
          <p:cNvSpPr txBox="1"/>
          <p:nvPr userDrawn="1"/>
        </p:nvSpPr>
        <p:spPr>
          <a:xfrm>
            <a:off x="9477849" y="3496351"/>
            <a:ext cx="373938" cy="4631717"/>
          </a:xfrm>
          <a:prstGeom prst="rect">
            <a:avLst/>
          </a:prstGeom>
          <a:noFill/>
        </p:spPr>
        <p:txBody>
          <a:bodyPr wrap="square" rtlCol="0">
            <a:spAutoFit/>
          </a:bodyPr>
          <a:lstStyle/>
          <a:p>
            <a:pPr algn="ctr">
              <a:lnSpc>
                <a:spcPct val="85000"/>
              </a:lnSpc>
            </a:pPr>
            <a:r>
              <a:rPr lang="sk-SK" sz="34400" b="1">
                <a:solidFill>
                  <a:schemeClr val="accent6">
                    <a:lumMod val="60000"/>
                    <a:lumOff val="40000"/>
                  </a:schemeClr>
                </a:solidFill>
              </a:rPr>
              <a:t>3</a:t>
            </a:r>
            <a:endParaRPr lang="sk-SK" sz="59500" b="1">
              <a:solidFill>
                <a:schemeClr val="accent6">
                  <a:lumMod val="60000"/>
                  <a:lumOff val="40000"/>
                </a:schemeClr>
              </a:solidFill>
            </a:endParaRPr>
          </a:p>
        </p:txBody>
      </p:sp>
      <p:sp>
        <p:nvSpPr>
          <p:cNvPr id="7" name="BlokTextu 6">
            <a:extLst>
              <a:ext uri="{FF2B5EF4-FFF2-40B4-BE49-F238E27FC236}">
                <a16:creationId xmlns:a16="http://schemas.microsoft.com/office/drawing/2014/main" id="{1EB96DAF-DE69-412D-8661-3F2D5D2739CD}"/>
              </a:ext>
            </a:extLst>
          </p:cNvPr>
          <p:cNvSpPr txBox="1"/>
          <p:nvPr userDrawn="1"/>
        </p:nvSpPr>
        <p:spPr>
          <a:xfrm>
            <a:off x="5781182" y="3498151"/>
            <a:ext cx="373938" cy="4631717"/>
          </a:xfrm>
          <a:prstGeom prst="rect">
            <a:avLst/>
          </a:prstGeom>
          <a:noFill/>
        </p:spPr>
        <p:txBody>
          <a:bodyPr wrap="square" rtlCol="0">
            <a:spAutoFit/>
          </a:bodyPr>
          <a:lstStyle/>
          <a:p>
            <a:pPr algn="ctr">
              <a:lnSpc>
                <a:spcPct val="85000"/>
              </a:lnSpc>
            </a:pPr>
            <a:r>
              <a:rPr lang="sk-SK" sz="34400" b="1">
                <a:solidFill>
                  <a:schemeClr val="accent6">
                    <a:lumMod val="60000"/>
                    <a:lumOff val="40000"/>
                  </a:schemeClr>
                </a:solidFill>
              </a:rPr>
              <a:t>2</a:t>
            </a:r>
            <a:endParaRPr lang="sk-SK" sz="59500" b="1">
              <a:solidFill>
                <a:schemeClr val="accent6">
                  <a:lumMod val="60000"/>
                  <a:lumOff val="40000"/>
                </a:schemeClr>
              </a:solidFill>
            </a:endParaRPr>
          </a:p>
        </p:txBody>
      </p:sp>
      <p:sp>
        <p:nvSpPr>
          <p:cNvPr id="8" name="BlokTextu 7">
            <a:extLst>
              <a:ext uri="{FF2B5EF4-FFF2-40B4-BE49-F238E27FC236}">
                <a16:creationId xmlns:a16="http://schemas.microsoft.com/office/drawing/2014/main" id="{5D637751-879E-4B06-88A2-BDAF8F77F4B5}"/>
              </a:ext>
            </a:extLst>
          </p:cNvPr>
          <p:cNvSpPr txBox="1"/>
          <p:nvPr userDrawn="1"/>
        </p:nvSpPr>
        <p:spPr>
          <a:xfrm>
            <a:off x="1993543" y="3499951"/>
            <a:ext cx="373938" cy="4631717"/>
          </a:xfrm>
          <a:prstGeom prst="rect">
            <a:avLst/>
          </a:prstGeom>
          <a:noFill/>
        </p:spPr>
        <p:txBody>
          <a:bodyPr wrap="square" rtlCol="0">
            <a:spAutoFit/>
          </a:bodyPr>
          <a:lstStyle/>
          <a:p>
            <a:pPr algn="ctr">
              <a:lnSpc>
                <a:spcPct val="85000"/>
              </a:lnSpc>
            </a:pPr>
            <a:r>
              <a:rPr lang="sk-SK" sz="34400" b="1">
                <a:solidFill>
                  <a:schemeClr val="accent6">
                    <a:lumMod val="60000"/>
                    <a:lumOff val="40000"/>
                  </a:schemeClr>
                </a:solidFill>
              </a:rPr>
              <a:t>1</a:t>
            </a:r>
            <a:endParaRPr lang="sk-SK" sz="59500" b="1">
              <a:solidFill>
                <a:schemeClr val="accent6">
                  <a:lumMod val="60000"/>
                  <a:lumOff val="40000"/>
                </a:schemeClr>
              </a:solidFill>
            </a:endParaRPr>
          </a:p>
        </p:txBody>
      </p:sp>
      <p:sp>
        <p:nvSpPr>
          <p:cNvPr id="9" name="Nadpis 1">
            <a:extLst>
              <a:ext uri="{FF2B5EF4-FFF2-40B4-BE49-F238E27FC236}">
                <a16:creationId xmlns:a16="http://schemas.microsoft.com/office/drawing/2014/main" id="{3981BC28-0526-4CCA-9075-7F3590C37EAC}"/>
              </a:ext>
            </a:extLst>
          </p:cNvPr>
          <p:cNvSpPr>
            <a:spLocks noGrp="1"/>
          </p:cNvSpPr>
          <p:nvPr>
            <p:ph type="title" hasCustomPrompt="1"/>
          </p:nvPr>
        </p:nvSpPr>
        <p:spPr>
          <a:xfrm>
            <a:off x="373331" y="539811"/>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11" name="Zástupný text 2">
            <a:extLst>
              <a:ext uri="{FF2B5EF4-FFF2-40B4-BE49-F238E27FC236}">
                <a16:creationId xmlns:a16="http://schemas.microsoft.com/office/drawing/2014/main" id="{8FAA1AB3-1E48-4F2D-920B-270ED6A69875}"/>
              </a:ext>
            </a:extLst>
          </p:cNvPr>
          <p:cNvSpPr>
            <a:spLocks noGrp="1"/>
          </p:cNvSpPr>
          <p:nvPr>
            <p:ph type="body" sz="quarter" idx="16" hasCustomPrompt="1"/>
          </p:nvPr>
        </p:nvSpPr>
        <p:spPr>
          <a:xfrm>
            <a:off x="1061429" y="2932400"/>
            <a:ext cx="2555891" cy="3500297"/>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22" name="Zástupný text 2">
            <a:extLst>
              <a:ext uri="{FF2B5EF4-FFF2-40B4-BE49-F238E27FC236}">
                <a16:creationId xmlns:a16="http://schemas.microsoft.com/office/drawing/2014/main" id="{00A9798E-272E-49C0-8850-8F2603C11389}"/>
              </a:ext>
            </a:extLst>
          </p:cNvPr>
          <p:cNvSpPr>
            <a:spLocks noGrp="1"/>
          </p:cNvSpPr>
          <p:nvPr>
            <p:ph type="body" sz="quarter" idx="17" hasCustomPrompt="1"/>
          </p:nvPr>
        </p:nvSpPr>
        <p:spPr>
          <a:xfrm>
            <a:off x="4731457" y="2932400"/>
            <a:ext cx="2555891" cy="3500297"/>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24" name="Zástupný text 2">
            <a:extLst>
              <a:ext uri="{FF2B5EF4-FFF2-40B4-BE49-F238E27FC236}">
                <a16:creationId xmlns:a16="http://schemas.microsoft.com/office/drawing/2014/main" id="{4B6D2E37-6461-4935-BE3E-FDCC141AF2F6}"/>
              </a:ext>
            </a:extLst>
          </p:cNvPr>
          <p:cNvSpPr>
            <a:spLocks noGrp="1"/>
          </p:cNvSpPr>
          <p:nvPr>
            <p:ph type="body" sz="quarter" idx="18" hasCustomPrompt="1"/>
          </p:nvPr>
        </p:nvSpPr>
        <p:spPr>
          <a:xfrm>
            <a:off x="8401485" y="2932400"/>
            <a:ext cx="2555891" cy="3500297"/>
          </a:xfrm>
        </p:spPr>
        <p:txBody>
          <a:bodyPr>
            <a:noAutofit/>
          </a:bodyPr>
          <a:lstStyle>
            <a:lvl1pPr marL="0" indent="0">
              <a:buNone/>
              <a:defRPr sz="1500" b="0"/>
            </a:lvl1pPr>
            <a:lvl2pPr>
              <a:defRPr sz="1500" b="1"/>
            </a:lvl2pPr>
            <a:lvl3pPr>
              <a:defRPr sz="1500" b="1"/>
            </a:lvl3pPr>
            <a:lvl4pPr>
              <a:defRPr sz="1500" b="1"/>
            </a:lvl4pPr>
            <a:lvl5pPr>
              <a:defRPr sz="1500" b="1"/>
            </a:lvl5pPr>
          </a:lstStyle>
          <a:p>
            <a:pPr lvl="0"/>
            <a:r>
              <a:rPr lang="sk-SK"/>
              <a:t>Kliknite a zadajte text</a:t>
            </a:r>
          </a:p>
        </p:txBody>
      </p:sp>
      <p:sp>
        <p:nvSpPr>
          <p:cNvPr id="16" name="Zástupný text 4">
            <a:extLst>
              <a:ext uri="{FF2B5EF4-FFF2-40B4-BE49-F238E27FC236}">
                <a16:creationId xmlns:a16="http://schemas.microsoft.com/office/drawing/2014/main" id="{175A7DEF-0705-4FDE-9001-056D82504683}"/>
              </a:ext>
            </a:extLst>
          </p:cNvPr>
          <p:cNvSpPr>
            <a:spLocks noGrp="1"/>
          </p:cNvSpPr>
          <p:nvPr>
            <p:ph type="body" sz="quarter" idx="3" hasCustomPrompt="1"/>
          </p:nvPr>
        </p:nvSpPr>
        <p:spPr>
          <a:xfrm>
            <a:off x="1060541" y="2396889"/>
            <a:ext cx="2953479" cy="551195"/>
          </a:xfrm>
        </p:spPr>
        <p:txBody>
          <a:bodyPr anchor="ctr">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20" name="Zástupný text 4">
            <a:extLst>
              <a:ext uri="{FF2B5EF4-FFF2-40B4-BE49-F238E27FC236}">
                <a16:creationId xmlns:a16="http://schemas.microsoft.com/office/drawing/2014/main" id="{4D5E33C3-D23C-491C-9D8D-5A6EBA2E6BC7}"/>
              </a:ext>
            </a:extLst>
          </p:cNvPr>
          <p:cNvSpPr>
            <a:spLocks noGrp="1"/>
          </p:cNvSpPr>
          <p:nvPr>
            <p:ph type="body" sz="quarter" idx="19" hasCustomPrompt="1"/>
          </p:nvPr>
        </p:nvSpPr>
        <p:spPr>
          <a:xfrm>
            <a:off x="4728543" y="2395989"/>
            <a:ext cx="2953479" cy="551195"/>
          </a:xfrm>
        </p:spPr>
        <p:txBody>
          <a:bodyPr anchor="ctr">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
        <p:nvSpPr>
          <p:cNvPr id="25" name="Zástupný text 4">
            <a:extLst>
              <a:ext uri="{FF2B5EF4-FFF2-40B4-BE49-F238E27FC236}">
                <a16:creationId xmlns:a16="http://schemas.microsoft.com/office/drawing/2014/main" id="{66C03CE3-5322-4617-94C5-7F9F28CC76EB}"/>
              </a:ext>
            </a:extLst>
          </p:cNvPr>
          <p:cNvSpPr>
            <a:spLocks noGrp="1"/>
          </p:cNvSpPr>
          <p:nvPr>
            <p:ph type="body" sz="quarter" idx="20" hasCustomPrompt="1"/>
          </p:nvPr>
        </p:nvSpPr>
        <p:spPr>
          <a:xfrm>
            <a:off x="8407345" y="2396474"/>
            <a:ext cx="2953479" cy="551195"/>
          </a:xfrm>
        </p:spPr>
        <p:txBody>
          <a:bodyPr anchor="ctr">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ZADAJTE TEXT</a:t>
            </a:r>
          </a:p>
        </p:txBody>
      </p:sp>
    </p:spTree>
    <p:extLst>
      <p:ext uri="{BB962C8B-B14F-4D97-AF65-F5344CB8AC3E}">
        <p14:creationId xmlns:p14="http://schemas.microsoft.com/office/powerpoint/2010/main" val="1652575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ajd 06">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6" name="Nadpis 1">
            <a:extLst>
              <a:ext uri="{FF2B5EF4-FFF2-40B4-BE49-F238E27FC236}">
                <a16:creationId xmlns:a16="http://schemas.microsoft.com/office/drawing/2014/main" id="{2ECEB079-6213-4B86-82C4-BFB60469F6CE}"/>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9" name="Zástupný objekt pre obsah 2">
            <a:extLst>
              <a:ext uri="{FF2B5EF4-FFF2-40B4-BE49-F238E27FC236}">
                <a16:creationId xmlns:a16="http://schemas.microsoft.com/office/drawing/2014/main" id="{57F64A9C-CAF7-47E8-A0C0-C0B85A9886CB}"/>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8" name="Zástupný text 4">
            <a:extLst>
              <a:ext uri="{FF2B5EF4-FFF2-40B4-BE49-F238E27FC236}">
                <a16:creationId xmlns:a16="http://schemas.microsoft.com/office/drawing/2014/main" id="{E9F645F0-6033-4762-9FB8-32AA4A934CF3}"/>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816364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ajd 07">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061CEC21-82FD-493B-AFB2-7B4C11C83F2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53C1E26F-2F03-44F3-A5F0-3E1F2AAB4479}"/>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8" name="Zástupný text 4">
            <a:extLst>
              <a:ext uri="{FF2B5EF4-FFF2-40B4-BE49-F238E27FC236}">
                <a16:creationId xmlns:a16="http://schemas.microsoft.com/office/drawing/2014/main" id="{DD9E3B7F-6965-4586-8549-EBC95D631905}"/>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4009420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ajd 08">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4CFAE93B-A47F-495B-8E7B-047FA57FE35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43C0232B-65CD-409B-93FC-D9E56E4FD037}"/>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C139261B-BAA4-4444-8279-A796A56DAD72}"/>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055383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ajd 09">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E0DBA5BF-95CB-45F6-A588-450F800C6306}"/>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BED3FA90-9FA7-413D-892B-F35932B030CA}"/>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BACF9677-0901-4E95-9EEC-4021C544809F}"/>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480498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ajd 10">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C7988AAA-B248-4457-8209-43C9C680758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5B6CD981-B27A-47A8-A1CB-2275E9BB2519}"/>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4C21007B-13B2-45FA-88FE-B193BA3A3F48}"/>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25917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vodný slajd 02">
    <p:spTree>
      <p:nvGrpSpPr>
        <p:cNvPr id="1" name=""/>
        <p:cNvGrpSpPr/>
        <p:nvPr/>
      </p:nvGrpSpPr>
      <p:grpSpPr>
        <a:xfrm>
          <a:off x="0" y="0"/>
          <a:ext cx="0" cy="0"/>
          <a:chOff x="0" y="0"/>
          <a:chExt cx="0" cy="0"/>
        </a:xfrm>
      </p:grpSpPr>
      <p:pic>
        <p:nvPicPr>
          <p:cNvPr id="3" name="Obrázok 2" descr="Obrázok, na ktorom je text&#10;&#10;Automaticky generovaný popis">
            <a:extLst>
              <a:ext uri="{FF2B5EF4-FFF2-40B4-BE49-F238E27FC236}">
                <a16:creationId xmlns:a16="http://schemas.microsoft.com/office/drawing/2014/main" id="{641B6B69-C896-4D10-B5E9-4B7F69B0983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Nadpis 1">
            <a:extLst>
              <a:ext uri="{FF2B5EF4-FFF2-40B4-BE49-F238E27FC236}">
                <a16:creationId xmlns:a16="http://schemas.microsoft.com/office/drawing/2014/main" id="{F08C4F70-1CDF-4CC1-B602-19CC98BCA9D5}"/>
              </a:ext>
            </a:extLst>
          </p:cNvPr>
          <p:cNvSpPr>
            <a:spLocks noGrp="1"/>
          </p:cNvSpPr>
          <p:nvPr>
            <p:ph type="title" hasCustomPrompt="1"/>
          </p:nvPr>
        </p:nvSpPr>
        <p:spPr>
          <a:xfrm>
            <a:off x="373333" y="698448"/>
            <a:ext cx="8531717" cy="1826590"/>
          </a:xfrm>
        </p:spPr>
        <p:txBody>
          <a:bodyPr anchor="b">
            <a:noAutofit/>
          </a:bodyPr>
          <a:lstStyle>
            <a:lvl1pPr>
              <a:lnSpc>
                <a:spcPct val="85000"/>
              </a:lnSpc>
              <a:defRPr sz="6600">
                <a:solidFill>
                  <a:schemeClr val="bg1"/>
                </a:solidFill>
              </a:defRPr>
            </a:lvl1pPr>
          </a:lstStyle>
          <a:p>
            <a:r>
              <a:rPr lang="sk-SK"/>
              <a:t>KLIKNUTÍM ZADAJTE NADPIS</a:t>
            </a:r>
          </a:p>
        </p:txBody>
      </p:sp>
      <p:sp>
        <p:nvSpPr>
          <p:cNvPr id="7" name="Podnadpis 2">
            <a:extLst>
              <a:ext uri="{FF2B5EF4-FFF2-40B4-BE49-F238E27FC236}">
                <a16:creationId xmlns:a16="http://schemas.microsoft.com/office/drawing/2014/main" id="{CBBC6782-AF96-44FA-8363-5360A9AA1BF6}"/>
              </a:ext>
            </a:extLst>
          </p:cNvPr>
          <p:cNvSpPr>
            <a:spLocks noGrp="1"/>
          </p:cNvSpPr>
          <p:nvPr>
            <p:ph type="subTitle" idx="1" hasCustomPrompt="1"/>
          </p:nvPr>
        </p:nvSpPr>
        <p:spPr>
          <a:xfrm>
            <a:off x="373331" y="2357946"/>
            <a:ext cx="6464792" cy="491039"/>
          </a:xfrm>
        </p:spPr>
        <p:txBody>
          <a:bodyPr>
            <a:noAutofit/>
          </a:bodyPr>
          <a:lstStyle>
            <a:lvl1pPr marL="0" indent="0" algn="l">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2800593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ajd 11">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3" name="Obdĺžnik 2">
            <a:extLst>
              <a:ext uri="{FF2B5EF4-FFF2-40B4-BE49-F238E27FC236}">
                <a16:creationId xmlns:a16="http://schemas.microsoft.com/office/drawing/2014/main" id="{3B3DB73C-6178-4205-86F1-D9D9DA0EE8BA}"/>
              </a:ext>
            </a:extLst>
          </p:cNvPr>
          <p:cNvSpPr/>
          <p:nvPr userDrawn="1"/>
        </p:nvSpPr>
        <p:spPr>
          <a:xfrm>
            <a:off x="0" y="0"/>
            <a:ext cx="12192000" cy="57745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1">
            <a:extLst>
              <a:ext uri="{FF2B5EF4-FFF2-40B4-BE49-F238E27FC236}">
                <a16:creationId xmlns:a16="http://schemas.microsoft.com/office/drawing/2014/main" id="{E21E2A50-DCA0-4FE5-9734-37D7888D044F}"/>
              </a:ext>
            </a:extLst>
          </p:cNvPr>
          <p:cNvSpPr>
            <a:spLocks noGrp="1"/>
          </p:cNvSpPr>
          <p:nvPr>
            <p:ph type="title" hasCustomPrompt="1"/>
          </p:nvPr>
        </p:nvSpPr>
        <p:spPr>
          <a:xfrm>
            <a:off x="373331" y="367431"/>
            <a:ext cx="11445338" cy="876003"/>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FC7C80A4-4B1B-40F9-8B4D-B07CBBB2FB96}"/>
              </a:ext>
            </a:extLst>
          </p:cNvPr>
          <p:cNvSpPr>
            <a:spLocks noGrp="1"/>
          </p:cNvSpPr>
          <p:nvPr>
            <p:ph idx="1" hasCustomPrompt="1"/>
          </p:nvPr>
        </p:nvSpPr>
        <p:spPr>
          <a:xfrm>
            <a:off x="373330" y="1242612"/>
            <a:ext cx="11445337" cy="4531897"/>
          </a:xfrm>
        </p:spPr>
        <p:txBody>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138896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ajd 12">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3" name="Obdĺžnik 2">
            <a:extLst>
              <a:ext uri="{FF2B5EF4-FFF2-40B4-BE49-F238E27FC236}">
                <a16:creationId xmlns:a16="http://schemas.microsoft.com/office/drawing/2014/main" id="{E1C6F95F-3B11-4C2A-ADBD-7913FCEC3123}"/>
              </a:ext>
            </a:extLst>
          </p:cNvPr>
          <p:cNvSpPr/>
          <p:nvPr userDrawn="1"/>
        </p:nvSpPr>
        <p:spPr>
          <a:xfrm>
            <a:off x="0" y="0"/>
            <a:ext cx="12192000" cy="5774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1">
            <a:extLst>
              <a:ext uri="{FF2B5EF4-FFF2-40B4-BE49-F238E27FC236}">
                <a16:creationId xmlns:a16="http://schemas.microsoft.com/office/drawing/2014/main" id="{9751F27E-FC78-41B2-8E9C-D23DBC59EBAA}"/>
              </a:ext>
            </a:extLst>
          </p:cNvPr>
          <p:cNvSpPr>
            <a:spLocks noGrp="1"/>
          </p:cNvSpPr>
          <p:nvPr>
            <p:ph type="title" hasCustomPrompt="1"/>
          </p:nvPr>
        </p:nvSpPr>
        <p:spPr>
          <a:xfrm>
            <a:off x="373331" y="367431"/>
            <a:ext cx="11445338" cy="876003"/>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B4D12D28-8E6D-4379-A4DC-E354B99F556C}"/>
              </a:ext>
            </a:extLst>
          </p:cNvPr>
          <p:cNvSpPr>
            <a:spLocks noGrp="1"/>
          </p:cNvSpPr>
          <p:nvPr>
            <p:ph idx="1" hasCustomPrompt="1"/>
          </p:nvPr>
        </p:nvSpPr>
        <p:spPr>
          <a:xfrm>
            <a:off x="373330" y="1242612"/>
            <a:ext cx="11445337" cy="4531897"/>
          </a:xfrm>
        </p:spPr>
        <p:txBody>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17417488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ajd 13">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Obdĺžnik 2">
            <a:extLst>
              <a:ext uri="{FF2B5EF4-FFF2-40B4-BE49-F238E27FC236}">
                <a16:creationId xmlns:a16="http://schemas.microsoft.com/office/drawing/2014/main" id="{E5CA3AE0-A0A0-4597-9539-01DC8871EC97}"/>
              </a:ext>
            </a:extLst>
          </p:cNvPr>
          <p:cNvSpPr/>
          <p:nvPr userDrawn="1"/>
        </p:nvSpPr>
        <p:spPr>
          <a:xfrm>
            <a:off x="0" y="0"/>
            <a:ext cx="12192000" cy="57745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1">
            <a:extLst>
              <a:ext uri="{FF2B5EF4-FFF2-40B4-BE49-F238E27FC236}">
                <a16:creationId xmlns:a16="http://schemas.microsoft.com/office/drawing/2014/main" id="{2421B534-5D8F-412E-9A76-D39682925A77}"/>
              </a:ext>
            </a:extLst>
          </p:cNvPr>
          <p:cNvSpPr>
            <a:spLocks noGrp="1"/>
          </p:cNvSpPr>
          <p:nvPr>
            <p:ph type="title" hasCustomPrompt="1"/>
          </p:nvPr>
        </p:nvSpPr>
        <p:spPr>
          <a:xfrm>
            <a:off x="373331" y="367431"/>
            <a:ext cx="11445338" cy="876003"/>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17CDE7DC-3D5B-41BD-8CC1-839FF3DF52DF}"/>
              </a:ext>
            </a:extLst>
          </p:cNvPr>
          <p:cNvSpPr>
            <a:spLocks noGrp="1"/>
          </p:cNvSpPr>
          <p:nvPr>
            <p:ph idx="1" hasCustomPrompt="1"/>
          </p:nvPr>
        </p:nvSpPr>
        <p:spPr>
          <a:xfrm>
            <a:off x="373330" y="1242612"/>
            <a:ext cx="11445337" cy="4531897"/>
          </a:xfrm>
        </p:spPr>
        <p:txBody>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77307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ajd 14">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Obdĺžnik 2">
            <a:extLst>
              <a:ext uri="{FF2B5EF4-FFF2-40B4-BE49-F238E27FC236}">
                <a16:creationId xmlns:a16="http://schemas.microsoft.com/office/drawing/2014/main" id="{091574A4-7FB0-4844-B31E-9B062E0CFD34}"/>
              </a:ext>
            </a:extLst>
          </p:cNvPr>
          <p:cNvSpPr/>
          <p:nvPr userDrawn="1"/>
        </p:nvSpPr>
        <p:spPr>
          <a:xfrm>
            <a:off x="0" y="0"/>
            <a:ext cx="12192000" cy="5774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1">
            <a:extLst>
              <a:ext uri="{FF2B5EF4-FFF2-40B4-BE49-F238E27FC236}">
                <a16:creationId xmlns:a16="http://schemas.microsoft.com/office/drawing/2014/main" id="{29FF63BA-C3C4-4AD6-9D74-15E66F09785A}"/>
              </a:ext>
            </a:extLst>
          </p:cNvPr>
          <p:cNvSpPr>
            <a:spLocks noGrp="1"/>
          </p:cNvSpPr>
          <p:nvPr>
            <p:ph type="title" hasCustomPrompt="1"/>
          </p:nvPr>
        </p:nvSpPr>
        <p:spPr>
          <a:xfrm>
            <a:off x="373331" y="367431"/>
            <a:ext cx="11445338" cy="876003"/>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3AF29284-C4A6-48C0-8D58-D914FEF54856}"/>
              </a:ext>
            </a:extLst>
          </p:cNvPr>
          <p:cNvSpPr>
            <a:spLocks noGrp="1"/>
          </p:cNvSpPr>
          <p:nvPr>
            <p:ph idx="1" hasCustomPrompt="1"/>
          </p:nvPr>
        </p:nvSpPr>
        <p:spPr>
          <a:xfrm>
            <a:off x="373330" y="1242612"/>
            <a:ext cx="11445337" cy="4531897"/>
          </a:xfrm>
        </p:spPr>
        <p:txBody>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563175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ajd 15">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Obdĺžnik 2">
            <a:extLst>
              <a:ext uri="{FF2B5EF4-FFF2-40B4-BE49-F238E27FC236}">
                <a16:creationId xmlns:a16="http://schemas.microsoft.com/office/drawing/2014/main" id="{22B59738-0FF6-4703-9E6B-8CA62513DF5F}"/>
              </a:ext>
            </a:extLst>
          </p:cNvPr>
          <p:cNvSpPr/>
          <p:nvPr userDrawn="1"/>
        </p:nvSpPr>
        <p:spPr>
          <a:xfrm>
            <a:off x="0" y="0"/>
            <a:ext cx="12192000" cy="57745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Nadpis 1">
            <a:extLst>
              <a:ext uri="{FF2B5EF4-FFF2-40B4-BE49-F238E27FC236}">
                <a16:creationId xmlns:a16="http://schemas.microsoft.com/office/drawing/2014/main" id="{A6D50D2E-496C-48AD-91C2-A8DCFFE94C71}"/>
              </a:ext>
            </a:extLst>
          </p:cNvPr>
          <p:cNvSpPr>
            <a:spLocks noGrp="1"/>
          </p:cNvSpPr>
          <p:nvPr>
            <p:ph type="title" hasCustomPrompt="1"/>
          </p:nvPr>
        </p:nvSpPr>
        <p:spPr>
          <a:xfrm>
            <a:off x="373331" y="367431"/>
            <a:ext cx="11445338" cy="876003"/>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319D6459-9BF1-4835-9F3A-AD85A487DCF4}"/>
              </a:ext>
            </a:extLst>
          </p:cNvPr>
          <p:cNvSpPr>
            <a:spLocks noGrp="1"/>
          </p:cNvSpPr>
          <p:nvPr>
            <p:ph idx="1" hasCustomPrompt="1"/>
          </p:nvPr>
        </p:nvSpPr>
        <p:spPr>
          <a:xfrm>
            <a:off x="373330" y="1242612"/>
            <a:ext cx="11445337" cy="4531897"/>
          </a:xfrm>
        </p:spPr>
        <p:txBody>
          <a:bodyPr/>
          <a:lstStyle>
            <a:lvl1pPr marL="0" indent="0">
              <a:buNone/>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12190703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ajd 16">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F06315A9-4AF9-4BC3-B6BB-C6DB2347402D}"/>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DB020D4D-4733-4469-A603-EA307DAF69C9}"/>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7DB3C8AF-91A0-4256-82AC-6BA54C9830FD}"/>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785644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ajd 17">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7F426C63-A65A-4E2B-88BC-487899A625D3}"/>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2BE1BEBC-64DE-40BE-9CD4-1E57401820E0}"/>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D8AF181C-BE51-458E-A162-D2377A37BD38}"/>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548491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ajd 18">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39C9EC89-7FDF-4635-A759-F3BCFB829A45}"/>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1BCBE653-CF25-4257-8E0B-1806421B7847}"/>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25CE05C8-29E5-483D-BDE0-D30179DEE026}"/>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088279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ajd 19">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C401A5E3-041D-47B4-BBE2-1ACB06AA49F3}"/>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85B9AAD3-C4C1-4CC1-9960-8C7F20893473}"/>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D05C79F4-51D1-4CFA-BA67-036D1F33B1F9}"/>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413843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ajd 20">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Nadpis 1">
            <a:extLst>
              <a:ext uri="{FF2B5EF4-FFF2-40B4-BE49-F238E27FC236}">
                <a16:creationId xmlns:a16="http://schemas.microsoft.com/office/drawing/2014/main" id="{6F8AE89E-08A6-4204-A535-2E3525F2E1AB}"/>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5F4D9538-CD37-4902-B134-18E417289803}"/>
              </a:ext>
            </a:extLst>
          </p:cNvPr>
          <p:cNvSpPr>
            <a:spLocks noGrp="1"/>
          </p:cNvSpPr>
          <p:nvPr>
            <p:ph idx="1" hasCustomPrompt="1"/>
          </p:nvPr>
        </p:nvSpPr>
        <p:spPr>
          <a:xfrm>
            <a:off x="716800" y="1825625"/>
            <a:ext cx="10637000" cy="4351338"/>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text 4">
            <a:extLst>
              <a:ext uri="{FF2B5EF4-FFF2-40B4-BE49-F238E27FC236}">
                <a16:creationId xmlns:a16="http://schemas.microsoft.com/office/drawing/2014/main" id="{A292387C-C51C-41A4-AB01-519BD7A8CFFA}"/>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3545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Úvodný slajd 05">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3E0DC9CD-FDA2-48B1-A87B-E43FC59C61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Nadpis 1">
            <a:extLst>
              <a:ext uri="{FF2B5EF4-FFF2-40B4-BE49-F238E27FC236}">
                <a16:creationId xmlns:a16="http://schemas.microsoft.com/office/drawing/2014/main" id="{538EA937-5658-41CA-95DF-C2262B95A28C}"/>
              </a:ext>
            </a:extLst>
          </p:cNvPr>
          <p:cNvSpPr>
            <a:spLocks noGrp="1"/>
          </p:cNvSpPr>
          <p:nvPr>
            <p:ph type="title" hasCustomPrompt="1"/>
          </p:nvPr>
        </p:nvSpPr>
        <p:spPr>
          <a:xfrm>
            <a:off x="373333" y="698448"/>
            <a:ext cx="8531717" cy="1826590"/>
          </a:xfrm>
        </p:spPr>
        <p:txBody>
          <a:bodyPr anchor="b">
            <a:noAutofit/>
          </a:bodyPr>
          <a:lstStyle>
            <a:lvl1pPr>
              <a:lnSpc>
                <a:spcPct val="85000"/>
              </a:lnSpc>
              <a:defRPr sz="6600">
                <a:solidFill>
                  <a:schemeClr val="bg1"/>
                </a:solidFill>
              </a:defRPr>
            </a:lvl1pPr>
          </a:lstStyle>
          <a:p>
            <a:r>
              <a:rPr lang="sk-SK"/>
              <a:t>KLIKNUTÍM ZADAJTE NADPIS</a:t>
            </a:r>
          </a:p>
        </p:txBody>
      </p:sp>
      <p:sp>
        <p:nvSpPr>
          <p:cNvPr id="6" name="Podnadpis 2">
            <a:extLst>
              <a:ext uri="{FF2B5EF4-FFF2-40B4-BE49-F238E27FC236}">
                <a16:creationId xmlns:a16="http://schemas.microsoft.com/office/drawing/2014/main" id="{F148C952-16DD-486D-A4D9-B17AAC4C0CF3}"/>
              </a:ext>
            </a:extLst>
          </p:cNvPr>
          <p:cNvSpPr>
            <a:spLocks noGrp="1"/>
          </p:cNvSpPr>
          <p:nvPr>
            <p:ph type="subTitle" idx="1" hasCustomPrompt="1"/>
          </p:nvPr>
        </p:nvSpPr>
        <p:spPr>
          <a:xfrm>
            <a:off x="373331" y="2357946"/>
            <a:ext cx="6464792" cy="491039"/>
          </a:xfrm>
        </p:spPr>
        <p:txBody>
          <a:bodyPr>
            <a:noAutofit/>
          </a:bodyPr>
          <a:lstStyle>
            <a:lvl1pPr marL="0" indent="0" algn="l">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26294135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ajd 21">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Voľný tvar: obrazec 2">
            <a:extLst>
              <a:ext uri="{FF2B5EF4-FFF2-40B4-BE49-F238E27FC236}">
                <a16:creationId xmlns:a16="http://schemas.microsoft.com/office/drawing/2014/main" id="{97D5E488-32DC-4690-94F2-59288BCED09D}"/>
              </a:ext>
            </a:extLst>
          </p:cNvPr>
          <p:cNvSpPr/>
          <p:nvPr userDrawn="1"/>
        </p:nvSpPr>
        <p:spPr>
          <a:xfrm>
            <a:off x="0" y="-1"/>
            <a:ext cx="12192000" cy="5887987"/>
          </a:xfrm>
          <a:custGeom>
            <a:avLst/>
            <a:gdLst>
              <a:gd name="connsiteX0" fmla="*/ 0 w 12192000"/>
              <a:gd name="connsiteY0" fmla="*/ 0 h 5887987"/>
              <a:gd name="connsiteX1" fmla="*/ 12192000 w 12192000"/>
              <a:gd name="connsiteY1" fmla="*/ 0 h 5887987"/>
              <a:gd name="connsiteX2" fmla="*/ 12192000 w 12192000"/>
              <a:gd name="connsiteY2" fmla="*/ 1842949 h 5887987"/>
              <a:gd name="connsiteX3" fmla="*/ 12191999 w 12192000"/>
              <a:gd name="connsiteY3" fmla="*/ 1842949 h 5887987"/>
              <a:gd name="connsiteX4" fmla="*/ 12191999 w 12192000"/>
              <a:gd name="connsiteY4" fmla="*/ 4379104 h 5887987"/>
              <a:gd name="connsiteX5" fmla="*/ 12192000 w 12192000"/>
              <a:gd name="connsiteY5" fmla="*/ 4379104 h 5887987"/>
              <a:gd name="connsiteX6" fmla="*/ 12192000 w 12192000"/>
              <a:gd name="connsiteY6" fmla="*/ 5023272 h 5887987"/>
              <a:gd name="connsiteX7" fmla="*/ 12114728 w 12192000"/>
              <a:gd name="connsiteY7" fmla="*/ 5050288 h 5887987"/>
              <a:gd name="connsiteX8" fmla="*/ 6147970 w 12192000"/>
              <a:gd name="connsiteY8" fmla="*/ 5887987 h 5887987"/>
              <a:gd name="connsiteX9" fmla="*/ 139949 w 12192000"/>
              <a:gd name="connsiteY9" fmla="*/ 5051172 h 5887987"/>
              <a:gd name="connsiteX10" fmla="*/ 0 w 12192000"/>
              <a:gd name="connsiteY10" fmla="*/ 5003136 h 5887987"/>
              <a:gd name="connsiteX11" fmla="*/ 0 w 12192000"/>
              <a:gd name="connsiteY11" fmla="*/ 4829069 h 5887987"/>
              <a:gd name="connsiteX12" fmla="*/ 0 w 12192000"/>
              <a:gd name="connsiteY12" fmla="*/ 4361469 h 5887987"/>
              <a:gd name="connsiteX13" fmla="*/ 0 w 12192000"/>
              <a:gd name="connsiteY13" fmla="*/ 1842949 h 5887987"/>
              <a:gd name="connsiteX14" fmla="*/ 0 w 12192000"/>
              <a:gd name="connsiteY14" fmla="*/ 1761005 h 588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87987">
                <a:moveTo>
                  <a:pt x="0" y="0"/>
                </a:moveTo>
                <a:lnTo>
                  <a:pt x="12192000" y="0"/>
                </a:lnTo>
                <a:lnTo>
                  <a:pt x="12192000" y="1842949"/>
                </a:lnTo>
                <a:lnTo>
                  <a:pt x="12191999" y="1842949"/>
                </a:lnTo>
                <a:lnTo>
                  <a:pt x="12191999" y="4379104"/>
                </a:lnTo>
                <a:lnTo>
                  <a:pt x="12192000" y="4379104"/>
                </a:lnTo>
                <a:lnTo>
                  <a:pt x="12192000" y="5023272"/>
                </a:lnTo>
                <a:lnTo>
                  <a:pt x="12114728" y="5050288"/>
                </a:lnTo>
                <a:cubicBezTo>
                  <a:pt x="10839212" y="5465755"/>
                  <a:pt x="8872454" y="5887987"/>
                  <a:pt x="6147970" y="5887987"/>
                </a:cubicBezTo>
                <a:cubicBezTo>
                  <a:pt x="3423961" y="5887987"/>
                  <a:pt x="1436181" y="5466170"/>
                  <a:pt x="139949" y="5051172"/>
                </a:cubicBezTo>
                <a:lnTo>
                  <a:pt x="0" y="5003136"/>
                </a:lnTo>
                <a:lnTo>
                  <a:pt x="0" y="4829069"/>
                </a:lnTo>
                <a:lnTo>
                  <a:pt x="0" y="4361469"/>
                </a:lnTo>
                <a:lnTo>
                  <a:pt x="0" y="1842949"/>
                </a:lnTo>
                <a:lnTo>
                  <a:pt x="0" y="17610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sp>
        <p:nvSpPr>
          <p:cNvPr id="4" name="Nadpis 1">
            <a:extLst>
              <a:ext uri="{FF2B5EF4-FFF2-40B4-BE49-F238E27FC236}">
                <a16:creationId xmlns:a16="http://schemas.microsoft.com/office/drawing/2014/main" id="{D2FA16F9-2D82-43D4-94CB-17BAF2AEAB6A}"/>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9" name="Zástupný objekt pre obsah 2">
            <a:extLst>
              <a:ext uri="{FF2B5EF4-FFF2-40B4-BE49-F238E27FC236}">
                <a16:creationId xmlns:a16="http://schemas.microsoft.com/office/drawing/2014/main" id="{02497712-61B0-493C-BDE2-7647B7E5A8CB}"/>
              </a:ext>
            </a:extLst>
          </p:cNvPr>
          <p:cNvSpPr>
            <a:spLocks noGrp="1"/>
          </p:cNvSpPr>
          <p:nvPr>
            <p:ph idx="1" hasCustomPrompt="1"/>
          </p:nvPr>
        </p:nvSpPr>
        <p:spPr>
          <a:xfrm>
            <a:off x="716800" y="1825625"/>
            <a:ext cx="10637000" cy="3384550"/>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10" name="Zástupný text 4">
            <a:extLst>
              <a:ext uri="{FF2B5EF4-FFF2-40B4-BE49-F238E27FC236}">
                <a16:creationId xmlns:a16="http://schemas.microsoft.com/office/drawing/2014/main" id="{1A8095E0-A889-4F84-93A6-28F60C0DE94F}"/>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129251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ajd 22">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Voľný tvar: obrazec 2">
            <a:extLst>
              <a:ext uri="{FF2B5EF4-FFF2-40B4-BE49-F238E27FC236}">
                <a16:creationId xmlns:a16="http://schemas.microsoft.com/office/drawing/2014/main" id="{EE280524-E578-44CF-80FE-622A12F00E6E}"/>
              </a:ext>
            </a:extLst>
          </p:cNvPr>
          <p:cNvSpPr/>
          <p:nvPr userDrawn="1"/>
        </p:nvSpPr>
        <p:spPr>
          <a:xfrm>
            <a:off x="0" y="-1"/>
            <a:ext cx="12192000" cy="5887987"/>
          </a:xfrm>
          <a:custGeom>
            <a:avLst/>
            <a:gdLst>
              <a:gd name="connsiteX0" fmla="*/ 0 w 12192000"/>
              <a:gd name="connsiteY0" fmla="*/ 0 h 5887987"/>
              <a:gd name="connsiteX1" fmla="*/ 12192000 w 12192000"/>
              <a:gd name="connsiteY1" fmla="*/ 0 h 5887987"/>
              <a:gd name="connsiteX2" fmla="*/ 12192000 w 12192000"/>
              <a:gd name="connsiteY2" fmla="*/ 1842949 h 5887987"/>
              <a:gd name="connsiteX3" fmla="*/ 12191999 w 12192000"/>
              <a:gd name="connsiteY3" fmla="*/ 1842949 h 5887987"/>
              <a:gd name="connsiteX4" fmla="*/ 12191999 w 12192000"/>
              <a:gd name="connsiteY4" fmla="*/ 4379104 h 5887987"/>
              <a:gd name="connsiteX5" fmla="*/ 12192000 w 12192000"/>
              <a:gd name="connsiteY5" fmla="*/ 4379104 h 5887987"/>
              <a:gd name="connsiteX6" fmla="*/ 12192000 w 12192000"/>
              <a:gd name="connsiteY6" fmla="*/ 5023272 h 5887987"/>
              <a:gd name="connsiteX7" fmla="*/ 12114728 w 12192000"/>
              <a:gd name="connsiteY7" fmla="*/ 5050288 h 5887987"/>
              <a:gd name="connsiteX8" fmla="*/ 6147970 w 12192000"/>
              <a:gd name="connsiteY8" fmla="*/ 5887987 h 5887987"/>
              <a:gd name="connsiteX9" fmla="*/ 139949 w 12192000"/>
              <a:gd name="connsiteY9" fmla="*/ 5051172 h 5887987"/>
              <a:gd name="connsiteX10" fmla="*/ 0 w 12192000"/>
              <a:gd name="connsiteY10" fmla="*/ 5003136 h 5887987"/>
              <a:gd name="connsiteX11" fmla="*/ 0 w 12192000"/>
              <a:gd name="connsiteY11" fmla="*/ 4829069 h 5887987"/>
              <a:gd name="connsiteX12" fmla="*/ 0 w 12192000"/>
              <a:gd name="connsiteY12" fmla="*/ 4361469 h 5887987"/>
              <a:gd name="connsiteX13" fmla="*/ 0 w 12192000"/>
              <a:gd name="connsiteY13" fmla="*/ 1842949 h 5887987"/>
              <a:gd name="connsiteX14" fmla="*/ 0 w 12192000"/>
              <a:gd name="connsiteY14" fmla="*/ 1761005 h 588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87987">
                <a:moveTo>
                  <a:pt x="0" y="0"/>
                </a:moveTo>
                <a:lnTo>
                  <a:pt x="12192000" y="0"/>
                </a:lnTo>
                <a:lnTo>
                  <a:pt x="12192000" y="1842949"/>
                </a:lnTo>
                <a:lnTo>
                  <a:pt x="12191999" y="1842949"/>
                </a:lnTo>
                <a:lnTo>
                  <a:pt x="12191999" y="4379104"/>
                </a:lnTo>
                <a:lnTo>
                  <a:pt x="12192000" y="4379104"/>
                </a:lnTo>
                <a:lnTo>
                  <a:pt x="12192000" y="5023272"/>
                </a:lnTo>
                <a:lnTo>
                  <a:pt x="12114728" y="5050288"/>
                </a:lnTo>
                <a:cubicBezTo>
                  <a:pt x="10839212" y="5465755"/>
                  <a:pt x="8872454" y="5887987"/>
                  <a:pt x="6147970" y="5887987"/>
                </a:cubicBezTo>
                <a:cubicBezTo>
                  <a:pt x="3423961" y="5887987"/>
                  <a:pt x="1436181" y="5466170"/>
                  <a:pt x="139949" y="5051172"/>
                </a:cubicBezTo>
                <a:lnTo>
                  <a:pt x="0" y="5003136"/>
                </a:lnTo>
                <a:lnTo>
                  <a:pt x="0" y="4829069"/>
                </a:lnTo>
                <a:lnTo>
                  <a:pt x="0" y="4361469"/>
                </a:lnTo>
                <a:lnTo>
                  <a:pt x="0" y="1842949"/>
                </a:lnTo>
                <a:lnTo>
                  <a:pt x="0" y="17610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sp>
        <p:nvSpPr>
          <p:cNvPr id="4" name="Nadpis 1">
            <a:extLst>
              <a:ext uri="{FF2B5EF4-FFF2-40B4-BE49-F238E27FC236}">
                <a16:creationId xmlns:a16="http://schemas.microsoft.com/office/drawing/2014/main" id="{ED8B5B10-FB36-4D74-9062-04C740E30B62}"/>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2AF0C936-A6D1-4D80-81BE-4596D0F79ED0}"/>
              </a:ext>
            </a:extLst>
          </p:cNvPr>
          <p:cNvSpPr>
            <a:spLocks noGrp="1"/>
          </p:cNvSpPr>
          <p:nvPr>
            <p:ph idx="1" hasCustomPrompt="1"/>
          </p:nvPr>
        </p:nvSpPr>
        <p:spPr>
          <a:xfrm>
            <a:off x="716800" y="1825625"/>
            <a:ext cx="10637000" cy="3384550"/>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8" name="Zástupný text 4">
            <a:extLst>
              <a:ext uri="{FF2B5EF4-FFF2-40B4-BE49-F238E27FC236}">
                <a16:creationId xmlns:a16="http://schemas.microsoft.com/office/drawing/2014/main" id="{E3002CB6-8A61-42F9-8918-4F586D9CAC8C}"/>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100570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ajd 23">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Voľný tvar: obrazec 2">
            <a:extLst>
              <a:ext uri="{FF2B5EF4-FFF2-40B4-BE49-F238E27FC236}">
                <a16:creationId xmlns:a16="http://schemas.microsoft.com/office/drawing/2014/main" id="{9C929DD6-57AB-4503-905B-9102653A4F1C}"/>
              </a:ext>
            </a:extLst>
          </p:cNvPr>
          <p:cNvSpPr/>
          <p:nvPr userDrawn="1"/>
        </p:nvSpPr>
        <p:spPr>
          <a:xfrm>
            <a:off x="0" y="-1"/>
            <a:ext cx="12192000" cy="5887987"/>
          </a:xfrm>
          <a:custGeom>
            <a:avLst/>
            <a:gdLst>
              <a:gd name="connsiteX0" fmla="*/ 0 w 12192000"/>
              <a:gd name="connsiteY0" fmla="*/ 0 h 5887987"/>
              <a:gd name="connsiteX1" fmla="*/ 12192000 w 12192000"/>
              <a:gd name="connsiteY1" fmla="*/ 0 h 5887987"/>
              <a:gd name="connsiteX2" fmla="*/ 12192000 w 12192000"/>
              <a:gd name="connsiteY2" fmla="*/ 1842949 h 5887987"/>
              <a:gd name="connsiteX3" fmla="*/ 12191999 w 12192000"/>
              <a:gd name="connsiteY3" fmla="*/ 1842949 h 5887987"/>
              <a:gd name="connsiteX4" fmla="*/ 12191999 w 12192000"/>
              <a:gd name="connsiteY4" fmla="*/ 4379104 h 5887987"/>
              <a:gd name="connsiteX5" fmla="*/ 12192000 w 12192000"/>
              <a:gd name="connsiteY5" fmla="*/ 4379104 h 5887987"/>
              <a:gd name="connsiteX6" fmla="*/ 12192000 w 12192000"/>
              <a:gd name="connsiteY6" fmla="*/ 5023272 h 5887987"/>
              <a:gd name="connsiteX7" fmla="*/ 12114728 w 12192000"/>
              <a:gd name="connsiteY7" fmla="*/ 5050288 h 5887987"/>
              <a:gd name="connsiteX8" fmla="*/ 6147970 w 12192000"/>
              <a:gd name="connsiteY8" fmla="*/ 5887987 h 5887987"/>
              <a:gd name="connsiteX9" fmla="*/ 139949 w 12192000"/>
              <a:gd name="connsiteY9" fmla="*/ 5051172 h 5887987"/>
              <a:gd name="connsiteX10" fmla="*/ 0 w 12192000"/>
              <a:gd name="connsiteY10" fmla="*/ 5003136 h 5887987"/>
              <a:gd name="connsiteX11" fmla="*/ 0 w 12192000"/>
              <a:gd name="connsiteY11" fmla="*/ 4829069 h 5887987"/>
              <a:gd name="connsiteX12" fmla="*/ 0 w 12192000"/>
              <a:gd name="connsiteY12" fmla="*/ 4361469 h 5887987"/>
              <a:gd name="connsiteX13" fmla="*/ 0 w 12192000"/>
              <a:gd name="connsiteY13" fmla="*/ 1842949 h 5887987"/>
              <a:gd name="connsiteX14" fmla="*/ 0 w 12192000"/>
              <a:gd name="connsiteY14" fmla="*/ 1761005 h 588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87987">
                <a:moveTo>
                  <a:pt x="0" y="0"/>
                </a:moveTo>
                <a:lnTo>
                  <a:pt x="12192000" y="0"/>
                </a:lnTo>
                <a:lnTo>
                  <a:pt x="12192000" y="1842949"/>
                </a:lnTo>
                <a:lnTo>
                  <a:pt x="12191999" y="1842949"/>
                </a:lnTo>
                <a:lnTo>
                  <a:pt x="12191999" y="4379104"/>
                </a:lnTo>
                <a:lnTo>
                  <a:pt x="12192000" y="4379104"/>
                </a:lnTo>
                <a:lnTo>
                  <a:pt x="12192000" y="5023272"/>
                </a:lnTo>
                <a:lnTo>
                  <a:pt x="12114728" y="5050288"/>
                </a:lnTo>
                <a:cubicBezTo>
                  <a:pt x="10839212" y="5465755"/>
                  <a:pt x="8872454" y="5887987"/>
                  <a:pt x="6147970" y="5887987"/>
                </a:cubicBezTo>
                <a:cubicBezTo>
                  <a:pt x="3423961" y="5887987"/>
                  <a:pt x="1436181" y="5466170"/>
                  <a:pt x="139949" y="5051172"/>
                </a:cubicBezTo>
                <a:lnTo>
                  <a:pt x="0" y="5003136"/>
                </a:lnTo>
                <a:lnTo>
                  <a:pt x="0" y="4829069"/>
                </a:lnTo>
                <a:lnTo>
                  <a:pt x="0" y="4361469"/>
                </a:lnTo>
                <a:lnTo>
                  <a:pt x="0" y="1842949"/>
                </a:lnTo>
                <a:lnTo>
                  <a:pt x="0" y="17610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sp>
        <p:nvSpPr>
          <p:cNvPr id="5" name="Nadpis 1">
            <a:extLst>
              <a:ext uri="{FF2B5EF4-FFF2-40B4-BE49-F238E27FC236}">
                <a16:creationId xmlns:a16="http://schemas.microsoft.com/office/drawing/2014/main" id="{C6E69763-16D5-4334-911E-4EF16E5CBDB8}"/>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8" name="Zástupný objekt pre obsah 2">
            <a:extLst>
              <a:ext uri="{FF2B5EF4-FFF2-40B4-BE49-F238E27FC236}">
                <a16:creationId xmlns:a16="http://schemas.microsoft.com/office/drawing/2014/main" id="{F8F3E660-6FDE-4673-98F6-106E8029E46F}"/>
              </a:ext>
            </a:extLst>
          </p:cNvPr>
          <p:cNvSpPr>
            <a:spLocks noGrp="1"/>
          </p:cNvSpPr>
          <p:nvPr>
            <p:ph idx="1" hasCustomPrompt="1"/>
          </p:nvPr>
        </p:nvSpPr>
        <p:spPr>
          <a:xfrm>
            <a:off x="716800" y="1825625"/>
            <a:ext cx="10637000" cy="3384550"/>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9" name="Zástupný text 4">
            <a:extLst>
              <a:ext uri="{FF2B5EF4-FFF2-40B4-BE49-F238E27FC236}">
                <a16:creationId xmlns:a16="http://schemas.microsoft.com/office/drawing/2014/main" id="{FE7F2266-39EE-4C9E-97E1-140A96EA2797}"/>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536424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ajd 24">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Voľný tvar: obrazec 2">
            <a:extLst>
              <a:ext uri="{FF2B5EF4-FFF2-40B4-BE49-F238E27FC236}">
                <a16:creationId xmlns:a16="http://schemas.microsoft.com/office/drawing/2014/main" id="{4332F6F6-6026-4073-9702-A4505FCD2151}"/>
              </a:ext>
            </a:extLst>
          </p:cNvPr>
          <p:cNvSpPr/>
          <p:nvPr userDrawn="1"/>
        </p:nvSpPr>
        <p:spPr>
          <a:xfrm>
            <a:off x="0" y="-1"/>
            <a:ext cx="12192000" cy="5887987"/>
          </a:xfrm>
          <a:custGeom>
            <a:avLst/>
            <a:gdLst>
              <a:gd name="connsiteX0" fmla="*/ 0 w 12192000"/>
              <a:gd name="connsiteY0" fmla="*/ 0 h 5887987"/>
              <a:gd name="connsiteX1" fmla="*/ 12192000 w 12192000"/>
              <a:gd name="connsiteY1" fmla="*/ 0 h 5887987"/>
              <a:gd name="connsiteX2" fmla="*/ 12192000 w 12192000"/>
              <a:gd name="connsiteY2" fmla="*/ 1842949 h 5887987"/>
              <a:gd name="connsiteX3" fmla="*/ 12191999 w 12192000"/>
              <a:gd name="connsiteY3" fmla="*/ 1842949 h 5887987"/>
              <a:gd name="connsiteX4" fmla="*/ 12191999 w 12192000"/>
              <a:gd name="connsiteY4" fmla="*/ 4379104 h 5887987"/>
              <a:gd name="connsiteX5" fmla="*/ 12192000 w 12192000"/>
              <a:gd name="connsiteY5" fmla="*/ 4379104 h 5887987"/>
              <a:gd name="connsiteX6" fmla="*/ 12192000 w 12192000"/>
              <a:gd name="connsiteY6" fmla="*/ 5023272 h 5887987"/>
              <a:gd name="connsiteX7" fmla="*/ 12114728 w 12192000"/>
              <a:gd name="connsiteY7" fmla="*/ 5050288 h 5887987"/>
              <a:gd name="connsiteX8" fmla="*/ 6147970 w 12192000"/>
              <a:gd name="connsiteY8" fmla="*/ 5887987 h 5887987"/>
              <a:gd name="connsiteX9" fmla="*/ 139949 w 12192000"/>
              <a:gd name="connsiteY9" fmla="*/ 5051172 h 5887987"/>
              <a:gd name="connsiteX10" fmla="*/ 0 w 12192000"/>
              <a:gd name="connsiteY10" fmla="*/ 5003136 h 5887987"/>
              <a:gd name="connsiteX11" fmla="*/ 0 w 12192000"/>
              <a:gd name="connsiteY11" fmla="*/ 4829069 h 5887987"/>
              <a:gd name="connsiteX12" fmla="*/ 0 w 12192000"/>
              <a:gd name="connsiteY12" fmla="*/ 4361469 h 5887987"/>
              <a:gd name="connsiteX13" fmla="*/ 0 w 12192000"/>
              <a:gd name="connsiteY13" fmla="*/ 1842949 h 5887987"/>
              <a:gd name="connsiteX14" fmla="*/ 0 w 12192000"/>
              <a:gd name="connsiteY14" fmla="*/ 1761005 h 588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87987">
                <a:moveTo>
                  <a:pt x="0" y="0"/>
                </a:moveTo>
                <a:lnTo>
                  <a:pt x="12192000" y="0"/>
                </a:lnTo>
                <a:lnTo>
                  <a:pt x="12192000" y="1842949"/>
                </a:lnTo>
                <a:lnTo>
                  <a:pt x="12191999" y="1842949"/>
                </a:lnTo>
                <a:lnTo>
                  <a:pt x="12191999" y="4379104"/>
                </a:lnTo>
                <a:lnTo>
                  <a:pt x="12192000" y="4379104"/>
                </a:lnTo>
                <a:lnTo>
                  <a:pt x="12192000" y="5023272"/>
                </a:lnTo>
                <a:lnTo>
                  <a:pt x="12114728" y="5050288"/>
                </a:lnTo>
                <a:cubicBezTo>
                  <a:pt x="10839212" y="5465755"/>
                  <a:pt x="8872454" y="5887987"/>
                  <a:pt x="6147970" y="5887987"/>
                </a:cubicBezTo>
                <a:cubicBezTo>
                  <a:pt x="3423961" y="5887987"/>
                  <a:pt x="1436181" y="5466170"/>
                  <a:pt x="139949" y="5051172"/>
                </a:cubicBezTo>
                <a:lnTo>
                  <a:pt x="0" y="5003136"/>
                </a:lnTo>
                <a:lnTo>
                  <a:pt x="0" y="4829069"/>
                </a:lnTo>
                <a:lnTo>
                  <a:pt x="0" y="4361469"/>
                </a:lnTo>
                <a:lnTo>
                  <a:pt x="0" y="1842949"/>
                </a:lnTo>
                <a:lnTo>
                  <a:pt x="0" y="17610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sp>
        <p:nvSpPr>
          <p:cNvPr id="4" name="Nadpis 1">
            <a:extLst>
              <a:ext uri="{FF2B5EF4-FFF2-40B4-BE49-F238E27FC236}">
                <a16:creationId xmlns:a16="http://schemas.microsoft.com/office/drawing/2014/main" id="{0E88F68B-7113-4598-A3D1-CB6EA84ACF9B}"/>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98E569B6-122C-415B-B5B5-72C91E71F620}"/>
              </a:ext>
            </a:extLst>
          </p:cNvPr>
          <p:cNvSpPr>
            <a:spLocks noGrp="1"/>
          </p:cNvSpPr>
          <p:nvPr>
            <p:ph idx="1" hasCustomPrompt="1"/>
          </p:nvPr>
        </p:nvSpPr>
        <p:spPr>
          <a:xfrm>
            <a:off x="716800" y="1825625"/>
            <a:ext cx="10637000" cy="3384550"/>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8" name="Zástupný text 4">
            <a:extLst>
              <a:ext uri="{FF2B5EF4-FFF2-40B4-BE49-F238E27FC236}">
                <a16:creationId xmlns:a16="http://schemas.microsoft.com/office/drawing/2014/main" id="{0E341BF1-222F-4880-AF6B-FD4532C03034}"/>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815004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ajd 25">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 name="Voľný tvar: obrazec 2">
            <a:extLst>
              <a:ext uri="{FF2B5EF4-FFF2-40B4-BE49-F238E27FC236}">
                <a16:creationId xmlns:a16="http://schemas.microsoft.com/office/drawing/2014/main" id="{DC3483D4-FA98-4E81-B0E9-5FDA9306AAD1}"/>
              </a:ext>
            </a:extLst>
          </p:cNvPr>
          <p:cNvSpPr/>
          <p:nvPr userDrawn="1"/>
        </p:nvSpPr>
        <p:spPr>
          <a:xfrm>
            <a:off x="0" y="-1"/>
            <a:ext cx="12192000" cy="5887987"/>
          </a:xfrm>
          <a:custGeom>
            <a:avLst/>
            <a:gdLst>
              <a:gd name="connsiteX0" fmla="*/ 0 w 12192000"/>
              <a:gd name="connsiteY0" fmla="*/ 0 h 5887987"/>
              <a:gd name="connsiteX1" fmla="*/ 12192000 w 12192000"/>
              <a:gd name="connsiteY1" fmla="*/ 0 h 5887987"/>
              <a:gd name="connsiteX2" fmla="*/ 12192000 w 12192000"/>
              <a:gd name="connsiteY2" fmla="*/ 1842949 h 5887987"/>
              <a:gd name="connsiteX3" fmla="*/ 12191999 w 12192000"/>
              <a:gd name="connsiteY3" fmla="*/ 1842949 h 5887987"/>
              <a:gd name="connsiteX4" fmla="*/ 12191999 w 12192000"/>
              <a:gd name="connsiteY4" fmla="*/ 4379104 h 5887987"/>
              <a:gd name="connsiteX5" fmla="*/ 12192000 w 12192000"/>
              <a:gd name="connsiteY5" fmla="*/ 4379104 h 5887987"/>
              <a:gd name="connsiteX6" fmla="*/ 12192000 w 12192000"/>
              <a:gd name="connsiteY6" fmla="*/ 5023272 h 5887987"/>
              <a:gd name="connsiteX7" fmla="*/ 12114728 w 12192000"/>
              <a:gd name="connsiteY7" fmla="*/ 5050288 h 5887987"/>
              <a:gd name="connsiteX8" fmla="*/ 6147970 w 12192000"/>
              <a:gd name="connsiteY8" fmla="*/ 5887987 h 5887987"/>
              <a:gd name="connsiteX9" fmla="*/ 139949 w 12192000"/>
              <a:gd name="connsiteY9" fmla="*/ 5051172 h 5887987"/>
              <a:gd name="connsiteX10" fmla="*/ 0 w 12192000"/>
              <a:gd name="connsiteY10" fmla="*/ 5003136 h 5887987"/>
              <a:gd name="connsiteX11" fmla="*/ 0 w 12192000"/>
              <a:gd name="connsiteY11" fmla="*/ 4829069 h 5887987"/>
              <a:gd name="connsiteX12" fmla="*/ 0 w 12192000"/>
              <a:gd name="connsiteY12" fmla="*/ 4361469 h 5887987"/>
              <a:gd name="connsiteX13" fmla="*/ 0 w 12192000"/>
              <a:gd name="connsiteY13" fmla="*/ 1842949 h 5887987"/>
              <a:gd name="connsiteX14" fmla="*/ 0 w 12192000"/>
              <a:gd name="connsiteY14" fmla="*/ 1761005 h 588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887987">
                <a:moveTo>
                  <a:pt x="0" y="0"/>
                </a:moveTo>
                <a:lnTo>
                  <a:pt x="12192000" y="0"/>
                </a:lnTo>
                <a:lnTo>
                  <a:pt x="12192000" y="1842949"/>
                </a:lnTo>
                <a:lnTo>
                  <a:pt x="12191999" y="1842949"/>
                </a:lnTo>
                <a:lnTo>
                  <a:pt x="12191999" y="4379104"/>
                </a:lnTo>
                <a:lnTo>
                  <a:pt x="12192000" y="4379104"/>
                </a:lnTo>
                <a:lnTo>
                  <a:pt x="12192000" y="5023272"/>
                </a:lnTo>
                <a:lnTo>
                  <a:pt x="12114728" y="5050288"/>
                </a:lnTo>
                <a:cubicBezTo>
                  <a:pt x="10839212" y="5465755"/>
                  <a:pt x="8872454" y="5887987"/>
                  <a:pt x="6147970" y="5887987"/>
                </a:cubicBezTo>
                <a:cubicBezTo>
                  <a:pt x="3423961" y="5887987"/>
                  <a:pt x="1436181" y="5466170"/>
                  <a:pt x="139949" y="5051172"/>
                </a:cubicBezTo>
                <a:lnTo>
                  <a:pt x="0" y="5003136"/>
                </a:lnTo>
                <a:lnTo>
                  <a:pt x="0" y="4829069"/>
                </a:lnTo>
                <a:lnTo>
                  <a:pt x="0" y="4361469"/>
                </a:lnTo>
                <a:lnTo>
                  <a:pt x="0" y="1842949"/>
                </a:lnTo>
                <a:lnTo>
                  <a:pt x="0" y="17610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sp>
        <p:nvSpPr>
          <p:cNvPr id="4" name="Nadpis 1">
            <a:extLst>
              <a:ext uri="{FF2B5EF4-FFF2-40B4-BE49-F238E27FC236}">
                <a16:creationId xmlns:a16="http://schemas.microsoft.com/office/drawing/2014/main" id="{A6DE4F6B-815A-4653-8999-A84D4BD13852}"/>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40176066-9DC5-425E-A85C-270F3FD4E868}"/>
              </a:ext>
            </a:extLst>
          </p:cNvPr>
          <p:cNvSpPr>
            <a:spLocks noGrp="1"/>
          </p:cNvSpPr>
          <p:nvPr>
            <p:ph idx="1" hasCustomPrompt="1"/>
          </p:nvPr>
        </p:nvSpPr>
        <p:spPr>
          <a:xfrm>
            <a:off x="716800" y="1825625"/>
            <a:ext cx="10637000" cy="3384550"/>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8" name="Zástupný text 4">
            <a:extLst>
              <a:ext uri="{FF2B5EF4-FFF2-40B4-BE49-F238E27FC236}">
                <a16:creationId xmlns:a16="http://schemas.microsoft.com/office/drawing/2014/main" id="{3ECAED0F-036D-4C78-94EB-EED1A7D2BB44}"/>
              </a:ext>
            </a:extLst>
          </p:cNvPr>
          <p:cNvSpPr>
            <a:spLocks noGrp="1"/>
          </p:cNvSpPr>
          <p:nvPr>
            <p:ph type="body" sz="quarter" idx="3" hasCustomPrompt="1"/>
          </p:nvPr>
        </p:nvSpPr>
        <p:spPr>
          <a:xfrm>
            <a:off x="716800" y="1085333"/>
            <a:ext cx="11101869" cy="670286"/>
          </a:xfrm>
        </p:spPr>
        <p:txBody>
          <a:bodyPr anchor="t">
            <a:noAutofit/>
          </a:bodyPr>
          <a:lstStyle>
            <a:lvl1pPr marL="0" indent="0" algn="l">
              <a:buNone/>
              <a:defRPr sz="4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9842828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ajd 26">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870688E4-7913-4B03-8CF1-A9CA2D3B8B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4" name="Nadpis 1">
            <a:extLst>
              <a:ext uri="{FF2B5EF4-FFF2-40B4-BE49-F238E27FC236}">
                <a16:creationId xmlns:a16="http://schemas.microsoft.com/office/drawing/2014/main" id="{D3728652-F1F6-4DEB-8AC6-144CBE7CB66E}"/>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B58F3DA5-A300-45B9-AE8E-462EE67F42FD}"/>
              </a:ext>
            </a:extLst>
          </p:cNvPr>
          <p:cNvSpPr>
            <a:spLocks noGrp="1"/>
          </p:cNvSpPr>
          <p:nvPr>
            <p:ph idx="1" hasCustomPrompt="1"/>
          </p:nvPr>
        </p:nvSpPr>
        <p:spPr>
          <a:xfrm>
            <a:off x="373330" y="1242612"/>
            <a:ext cx="11445337"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1719395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ajd 27">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2FB9CD02-ADC1-4363-A3D1-3576BE675E0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4" name="Nadpis 1">
            <a:extLst>
              <a:ext uri="{FF2B5EF4-FFF2-40B4-BE49-F238E27FC236}">
                <a16:creationId xmlns:a16="http://schemas.microsoft.com/office/drawing/2014/main" id="{D3728652-F1F6-4DEB-8AC6-144CBE7CB66E}"/>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B58F3DA5-A300-45B9-AE8E-462EE67F42FD}"/>
              </a:ext>
            </a:extLst>
          </p:cNvPr>
          <p:cNvSpPr>
            <a:spLocks noGrp="1"/>
          </p:cNvSpPr>
          <p:nvPr>
            <p:ph idx="1" hasCustomPrompt="1"/>
          </p:nvPr>
        </p:nvSpPr>
        <p:spPr>
          <a:xfrm>
            <a:off x="373330" y="1242612"/>
            <a:ext cx="11445337"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916542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ajd 28">
    <p:spTree>
      <p:nvGrpSpPr>
        <p:cNvPr id="1" name=""/>
        <p:cNvGrpSpPr/>
        <p:nvPr/>
      </p:nvGrpSpPr>
      <p:grpSpPr>
        <a:xfrm>
          <a:off x="0" y="0"/>
          <a:ext cx="0" cy="0"/>
          <a:chOff x="0" y="0"/>
          <a:chExt cx="0" cy="0"/>
        </a:xfrm>
      </p:grpSpPr>
      <p:sp>
        <p:nvSpPr>
          <p:cNvPr id="9" name="Zástupný objekt pre obrázok 8">
            <a:extLst>
              <a:ext uri="{FF2B5EF4-FFF2-40B4-BE49-F238E27FC236}">
                <a16:creationId xmlns:a16="http://schemas.microsoft.com/office/drawing/2014/main" id="{CA92B822-8677-4AB7-9139-6E9D5B6D1AA1}"/>
              </a:ext>
            </a:extLst>
          </p:cNvPr>
          <p:cNvSpPr>
            <a:spLocks noGrp="1"/>
          </p:cNvSpPr>
          <p:nvPr>
            <p:ph type="pic" sz="quarter" idx="10"/>
          </p:nvPr>
        </p:nvSpPr>
        <p:spPr>
          <a:xfrm>
            <a:off x="6096001" y="0"/>
            <a:ext cx="6096000" cy="6858000"/>
          </a:xfrm>
          <a:custGeom>
            <a:avLst/>
            <a:gdLst>
              <a:gd name="connsiteX0" fmla="*/ 5447832 w 6096000"/>
              <a:gd name="connsiteY0" fmla="*/ 6040443 h 6858000"/>
              <a:gd name="connsiteX1" fmla="*/ 5172996 w 6096000"/>
              <a:gd name="connsiteY1" fmla="*/ 6316040 h 6858000"/>
              <a:gd name="connsiteX2" fmla="*/ 5447832 w 6096000"/>
              <a:gd name="connsiteY2" fmla="*/ 6591637 h 6858000"/>
              <a:gd name="connsiteX3" fmla="*/ 5722668 w 6096000"/>
              <a:gd name="connsiteY3" fmla="*/ 6316040 h 6858000"/>
              <a:gd name="connsiteX4" fmla="*/ 5447832 w 6096000"/>
              <a:gd name="connsiteY4" fmla="*/ 6040443 h 6858000"/>
              <a:gd name="connsiteX5" fmla="*/ 0 w 6096000"/>
              <a:gd name="connsiteY5" fmla="*/ 0 h 6858000"/>
              <a:gd name="connsiteX6" fmla="*/ 6096000 w 6096000"/>
              <a:gd name="connsiteY6" fmla="*/ 0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5447832" y="6040443"/>
                </a:moveTo>
                <a:cubicBezTo>
                  <a:pt x="5296044" y="6040443"/>
                  <a:pt x="5172996" y="6163832"/>
                  <a:pt x="5172996" y="6316040"/>
                </a:cubicBezTo>
                <a:cubicBezTo>
                  <a:pt x="5172996" y="6468248"/>
                  <a:pt x="5296044" y="6591637"/>
                  <a:pt x="5447832" y="6591637"/>
                </a:cubicBezTo>
                <a:cubicBezTo>
                  <a:pt x="5599620" y="6591637"/>
                  <a:pt x="5722668" y="6468248"/>
                  <a:pt x="5722668" y="6316040"/>
                </a:cubicBezTo>
                <a:cubicBezTo>
                  <a:pt x="5722668" y="6163832"/>
                  <a:pt x="5599620" y="6040443"/>
                  <a:pt x="5447832" y="6040443"/>
                </a:cubicBezTo>
                <a:close/>
                <a:moveTo>
                  <a:pt x="0" y="0"/>
                </a:moveTo>
                <a:lnTo>
                  <a:pt x="6096000" y="0"/>
                </a:lnTo>
                <a:lnTo>
                  <a:pt x="6096000" y="6858000"/>
                </a:lnTo>
                <a:lnTo>
                  <a:pt x="0" y="6858000"/>
                </a:lnTo>
                <a:close/>
              </a:path>
            </a:pathLst>
          </a:custGeom>
        </p:spPr>
        <p:txBody>
          <a:bodyPr wrap="square">
            <a:noAutofit/>
          </a:bodyPr>
          <a:lstStyle/>
          <a:p>
            <a:endParaRPr lang="sk-SK"/>
          </a:p>
        </p:txBody>
      </p:sp>
      <p:sp>
        <p:nvSpPr>
          <p:cNvPr id="4" name="Nadpis 1">
            <a:extLst>
              <a:ext uri="{FF2B5EF4-FFF2-40B4-BE49-F238E27FC236}">
                <a16:creationId xmlns:a16="http://schemas.microsoft.com/office/drawing/2014/main" id="{66B91BCA-88CC-43F7-AF9B-0F73298A437A}"/>
              </a:ext>
            </a:extLst>
          </p:cNvPr>
          <p:cNvSpPr>
            <a:spLocks noGrp="1"/>
          </p:cNvSpPr>
          <p:nvPr>
            <p:ph type="title" hasCustomPrompt="1"/>
          </p:nvPr>
        </p:nvSpPr>
        <p:spPr>
          <a:xfrm>
            <a:off x="373332" y="367432"/>
            <a:ext cx="5532170"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5" name="Zástupný objekt pre obsah 2">
            <a:extLst>
              <a:ext uri="{FF2B5EF4-FFF2-40B4-BE49-F238E27FC236}">
                <a16:creationId xmlns:a16="http://schemas.microsoft.com/office/drawing/2014/main" id="{F42DB17C-9963-4649-B348-DE031EAE06C4}"/>
              </a:ext>
            </a:extLst>
          </p:cNvPr>
          <p:cNvSpPr>
            <a:spLocks noGrp="1"/>
          </p:cNvSpPr>
          <p:nvPr>
            <p:ph idx="1" hasCustomPrompt="1"/>
          </p:nvPr>
        </p:nvSpPr>
        <p:spPr>
          <a:xfrm>
            <a:off x="373331" y="1242612"/>
            <a:ext cx="5532169"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6" name="Ovál 5">
            <a:extLst>
              <a:ext uri="{FF2B5EF4-FFF2-40B4-BE49-F238E27FC236}">
                <a16:creationId xmlns:a16="http://schemas.microsoft.com/office/drawing/2014/main" id="{D37DBC64-B3E2-43D7-A348-43FE274CA82E}"/>
              </a:ext>
            </a:extLst>
          </p:cNvPr>
          <p:cNvSpPr/>
          <p:nvPr userDrawn="1"/>
        </p:nvSpPr>
        <p:spPr>
          <a:xfrm>
            <a:off x="11270751" y="6040443"/>
            <a:ext cx="549672" cy="551194"/>
          </a:xfrm>
          <a:prstGeom prst="ellipse">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Tree>
    <p:extLst>
      <p:ext uri="{BB962C8B-B14F-4D97-AF65-F5344CB8AC3E}">
        <p14:creationId xmlns:p14="http://schemas.microsoft.com/office/powerpoint/2010/main" val="331683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ajd 29">
    <p:spTree>
      <p:nvGrpSpPr>
        <p:cNvPr id="1" name=""/>
        <p:cNvGrpSpPr/>
        <p:nvPr/>
      </p:nvGrpSpPr>
      <p:grpSpPr>
        <a:xfrm>
          <a:off x="0" y="0"/>
          <a:ext cx="0" cy="0"/>
          <a:chOff x="0" y="0"/>
          <a:chExt cx="0" cy="0"/>
        </a:xfrm>
      </p:grpSpPr>
      <p:sp>
        <p:nvSpPr>
          <p:cNvPr id="10" name="Zástupný objekt pre obrázok 9">
            <a:extLst>
              <a:ext uri="{FF2B5EF4-FFF2-40B4-BE49-F238E27FC236}">
                <a16:creationId xmlns:a16="http://schemas.microsoft.com/office/drawing/2014/main" id="{BB4950FB-146E-4276-B8A4-DC5A746CFE95}"/>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txBody>
          <a:bodyPr wrap="square">
            <a:noAutofit/>
          </a:bodyPr>
          <a:lstStyle/>
          <a:p>
            <a:endParaRPr lang="sk-SK"/>
          </a:p>
        </p:txBody>
      </p:sp>
      <p:sp>
        <p:nvSpPr>
          <p:cNvPr id="11" name="Ovál 10">
            <a:extLst>
              <a:ext uri="{FF2B5EF4-FFF2-40B4-BE49-F238E27FC236}">
                <a16:creationId xmlns:a16="http://schemas.microsoft.com/office/drawing/2014/main" id="{8BE509D4-361C-4271-A989-AF12075356D2}"/>
              </a:ext>
            </a:extLst>
          </p:cNvPr>
          <p:cNvSpPr/>
          <p:nvPr userDrawn="1"/>
        </p:nvSpPr>
        <p:spPr>
          <a:xfrm>
            <a:off x="11270751" y="6040443"/>
            <a:ext cx="549672" cy="551194"/>
          </a:xfrm>
          <a:prstGeom prst="ellipse">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6" name="Nadpis 1">
            <a:extLst>
              <a:ext uri="{FF2B5EF4-FFF2-40B4-BE49-F238E27FC236}">
                <a16:creationId xmlns:a16="http://schemas.microsoft.com/office/drawing/2014/main" id="{5E516EB6-C3BF-4B0F-B376-CA866A24C189}"/>
              </a:ext>
            </a:extLst>
          </p:cNvPr>
          <p:cNvSpPr>
            <a:spLocks noGrp="1"/>
          </p:cNvSpPr>
          <p:nvPr>
            <p:ph type="title" hasCustomPrompt="1"/>
          </p:nvPr>
        </p:nvSpPr>
        <p:spPr>
          <a:xfrm>
            <a:off x="6231872" y="367432"/>
            <a:ext cx="5588552"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7" name="Zástupný objekt pre obsah 2">
            <a:extLst>
              <a:ext uri="{FF2B5EF4-FFF2-40B4-BE49-F238E27FC236}">
                <a16:creationId xmlns:a16="http://schemas.microsoft.com/office/drawing/2014/main" id="{348A992D-39D8-4B15-9BB4-7202BA8992DB}"/>
              </a:ext>
            </a:extLst>
          </p:cNvPr>
          <p:cNvSpPr>
            <a:spLocks noGrp="1"/>
          </p:cNvSpPr>
          <p:nvPr>
            <p:ph idx="1" hasCustomPrompt="1"/>
          </p:nvPr>
        </p:nvSpPr>
        <p:spPr>
          <a:xfrm>
            <a:off x="6231871" y="1242612"/>
            <a:ext cx="5588552"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4108911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ajd 30">
    <p:spTree>
      <p:nvGrpSpPr>
        <p:cNvPr id="1" name=""/>
        <p:cNvGrpSpPr/>
        <p:nvPr/>
      </p:nvGrpSpPr>
      <p:grpSpPr>
        <a:xfrm>
          <a:off x="0" y="0"/>
          <a:ext cx="0" cy="0"/>
          <a:chOff x="0" y="0"/>
          <a:chExt cx="0" cy="0"/>
        </a:xfrm>
      </p:grpSpPr>
      <p:sp>
        <p:nvSpPr>
          <p:cNvPr id="5" name="Zástupný objekt pre obrázok 4">
            <a:extLst>
              <a:ext uri="{FF2B5EF4-FFF2-40B4-BE49-F238E27FC236}">
                <a16:creationId xmlns:a16="http://schemas.microsoft.com/office/drawing/2014/main" id="{9709C5F8-C657-47BD-A776-8476D12B50FE}"/>
              </a:ext>
            </a:extLst>
          </p:cNvPr>
          <p:cNvSpPr>
            <a:spLocks noGrp="1"/>
          </p:cNvSpPr>
          <p:nvPr>
            <p:ph type="pic" sz="quarter" idx="10"/>
          </p:nvPr>
        </p:nvSpPr>
        <p:spPr>
          <a:xfrm>
            <a:off x="0" y="0"/>
            <a:ext cx="3289110" cy="6858000"/>
          </a:xfrm>
          <a:custGeom>
            <a:avLst/>
            <a:gdLst>
              <a:gd name="connsiteX0" fmla="*/ 0 w 3289110"/>
              <a:gd name="connsiteY0" fmla="*/ 0 h 6858000"/>
              <a:gd name="connsiteX1" fmla="*/ 3289110 w 3289110"/>
              <a:gd name="connsiteY1" fmla="*/ 0 h 6858000"/>
              <a:gd name="connsiteX2" fmla="*/ 3289110 w 3289110"/>
              <a:gd name="connsiteY2" fmla="*/ 6858000 h 6858000"/>
              <a:gd name="connsiteX3" fmla="*/ 0 w 32891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289110" h="6858000">
                <a:moveTo>
                  <a:pt x="0" y="0"/>
                </a:moveTo>
                <a:lnTo>
                  <a:pt x="3289110" y="0"/>
                </a:lnTo>
                <a:lnTo>
                  <a:pt x="3289110" y="6858000"/>
                </a:lnTo>
                <a:lnTo>
                  <a:pt x="0" y="6858000"/>
                </a:lnTo>
                <a:close/>
              </a:path>
            </a:pathLst>
          </a:custGeom>
        </p:spPr>
        <p:txBody>
          <a:bodyPr wrap="square">
            <a:noAutofit/>
          </a:bodyPr>
          <a:lstStyle/>
          <a:p>
            <a:endParaRPr lang="sk-SK"/>
          </a:p>
        </p:txBody>
      </p:sp>
      <p:sp>
        <p:nvSpPr>
          <p:cNvPr id="11" name="Ovál 10">
            <a:extLst>
              <a:ext uri="{FF2B5EF4-FFF2-40B4-BE49-F238E27FC236}">
                <a16:creationId xmlns:a16="http://schemas.microsoft.com/office/drawing/2014/main" id="{8BE509D4-361C-4271-A989-AF12075356D2}"/>
              </a:ext>
            </a:extLst>
          </p:cNvPr>
          <p:cNvSpPr/>
          <p:nvPr userDrawn="1"/>
        </p:nvSpPr>
        <p:spPr>
          <a:xfrm>
            <a:off x="11270751" y="6040443"/>
            <a:ext cx="549672" cy="551194"/>
          </a:xfrm>
          <a:prstGeom prst="ellipse">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7" name="Nadpis 1">
            <a:extLst>
              <a:ext uri="{FF2B5EF4-FFF2-40B4-BE49-F238E27FC236}">
                <a16:creationId xmlns:a16="http://schemas.microsoft.com/office/drawing/2014/main" id="{27D91526-00EC-4E10-8283-B4ECAEAD9DE2}"/>
              </a:ext>
            </a:extLst>
          </p:cNvPr>
          <p:cNvSpPr>
            <a:spLocks noGrp="1"/>
          </p:cNvSpPr>
          <p:nvPr>
            <p:ph type="title" hasCustomPrompt="1"/>
          </p:nvPr>
        </p:nvSpPr>
        <p:spPr>
          <a:xfrm>
            <a:off x="4017283" y="1732208"/>
            <a:ext cx="7803141"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8" name="Zástupný objekt pre obsah 2">
            <a:extLst>
              <a:ext uri="{FF2B5EF4-FFF2-40B4-BE49-F238E27FC236}">
                <a16:creationId xmlns:a16="http://schemas.microsoft.com/office/drawing/2014/main" id="{9C1E0B29-0271-40DB-B0A8-E985601764DB}"/>
              </a:ext>
            </a:extLst>
          </p:cNvPr>
          <p:cNvSpPr>
            <a:spLocks noGrp="1"/>
          </p:cNvSpPr>
          <p:nvPr>
            <p:ph idx="1" hasCustomPrompt="1"/>
          </p:nvPr>
        </p:nvSpPr>
        <p:spPr>
          <a:xfrm>
            <a:off x="4017283" y="2607388"/>
            <a:ext cx="7803140" cy="3433055"/>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74908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vodný slajd 04">
    <p:spTree>
      <p:nvGrpSpPr>
        <p:cNvPr id="1" name=""/>
        <p:cNvGrpSpPr/>
        <p:nvPr/>
      </p:nvGrpSpPr>
      <p:grpSpPr>
        <a:xfrm>
          <a:off x="0" y="0"/>
          <a:ext cx="0" cy="0"/>
          <a:chOff x="0" y="0"/>
          <a:chExt cx="0" cy="0"/>
        </a:xfrm>
      </p:grpSpPr>
      <p:pic>
        <p:nvPicPr>
          <p:cNvPr id="3" name="Obrázok 2" descr="Obrázok, na ktorom je text, ClipArt&#10;&#10;Automaticky generovaný popis">
            <a:extLst>
              <a:ext uri="{FF2B5EF4-FFF2-40B4-BE49-F238E27FC236}">
                <a16:creationId xmlns:a16="http://schemas.microsoft.com/office/drawing/2014/main" id="{1AC9D0B3-D3FA-45E9-A3E2-61B444158B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Nadpis 1">
            <a:extLst>
              <a:ext uri="{FF2B5EF4-FFF2-40B4-BE49-F238E27FC236}">
                <a16:creationId xmlns:a16="http://schemas.microsoft.com/office/drawing/2014/main" id="{53CDEEA6-7F07-497B-8E09-CB737ED34A38}"/>
              </a:ext>
            </a:extLst>
          </p:cNvPr>
          <p:cNvSpPr>
            <a:spLocks noGrp="1"/>
          </p:cNvSpPr>
          <p:nvPr>
            <p:ph type="title" hasCustomPrompt="1"/>
          </p:nvPr>
        </p:nvSpPr>
        <p:spPr>
          <a:xfrm>
            <a:off x="373333" y="698448"/>
            <a:ext cx="8531717" cy="1826590"/>
          </a:xfrm>
        </p:spPr>
        <p:txBody>
          <a:bodyPr anchor="b">
            <a:noAutofit/>
          </a:bodyPr>
          <a:lstStyle>
            <a:lvl1pPr>
              <a:lnSpc>
                <a:spcPct val="85000"/>
              </a:lnSpc>
              <a:defRPr sz="6600">
                <a:solidFill>
                  <a:schemeClr val="tx1"/>
                </a:solidFill>
              </a:defRPr>
            </a:lvl1pPr>
          </a:lstStyle>
          <a:p>
            <a:r>
              <a:rPr lang="sk-SK"/>
              <a:t>KLIKNUTÍM ZADAJTE NADPIS</a:t>
            </a:r>
          </a:p>
        </p:txBody>
      </p:sp>
      <p:sp>
        <p:nvSpPr>
          <p:cNvPr id="9" name="Podnadpis 2">
            <a:extLst>
              <a:ext uri="{FF2B5EF4-FFF2-40B4-BE49-F238E27FC236}">
                <a16:creationId xmlns:a16="http://schemas.microsoft.com/office/drawing/2014/main" id="{1316189B-5B52-48B3-B85D-072C37A2FDF8}"/>
              </a:ext>
            </a:extLst>
          </p:cNvPr>
          <p:cNvSpPr>
            <a:spLocks noGrp="1"/>
          </p:cNvSpPr>
          <p:nvPr>
            <p:ph type="subTitle" idx="1" hasCustomPrompt="1"/>
          </p:nvPr>
        </p:nvSpPr>
        <p:spPr>
          <a:xfrm>
            <a:off x="373331" y="2357946"/>
            <a:ext cx="6464792" cy="491039"/>
          </a:xfrm>
        </p:spPr>
        <p:txBody>
          <a:bodyPr>
            <a:noAutofit/>
          </a:bodyPr>
          <a:lstStyle>
            <a:lvl1pPr marL="0" indent="0" algn="l">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120046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ajd 31">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BDC8326B-6A9A-4AD6-A32F-3B9A3977C2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4" name="Nadpis 1">
            <a:extLst>
              <a:ext uri="{FF2B5EF4-FFF2-40B4-BE49-F238E27FC236}">
                <a16:creationId xmlns:a16="http://schemas.microsoft.com/office/drawing/2014/main" id="{90989007-5087-4779-BF07-40B669111B36}"/>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bg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33BA2478-1EEE-4136-8518-137583D2E345}"/>
              </a:ext>
            </a:extLst>
          </p:cNvPr>
          <p:cNvSpPr>
            <a:spLocks noGrp="1"/>
          </p:cNvSpPr>
          <p:nvPr>
            <p:ph idx="1" hasCustomPrompt="1"/>
          </p:nvPr>
        </p:nvSpPr>
        <p:spPr>
          <a:xfrm>
            <a:off x="373330" y="1242612"/>
            <a:ext cx="11445337" cy="5153339"/>
          </a:xfrm>
        </p:spPr>
        <p:txBody>
          <a:bodyPr/>
          <a:lstStyle>
            <a:lvl1pPr marL="0" indent="0">
              <a:buNone/>
              <a:defRPr sz="20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865169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lajd 32">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8692DF9E-EAF8-4D14-910E-A533726C5A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5" name="Nadpis 1">
            <a:extLst>
              <a:ext uri="{FF2B5EF4-FFF2-40B4-BE49-F238E27FC236}">
                <a16:creationId xmlns:a16="http://schemas.microsoft.com/office/drawing/2014/main" id="{E8A35F30-A3AD-482A-B040-9916EE093AE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305D257A-4AAF-4D27-B93E-6DD9A71CB906}"/>
              </a:ext>
            </a:extLst>
          </p:cNvPr>
          <p:cNvSpPr>
            <a:spLocks noGrp="1"/>
          </p:cNvSpPr>
          <p:nvPr>
            <p:ph idx="1" hasCustomPrompt="1"/>
          </p:nvPr>
        </p:nvSpPr>
        <p:spPr>
          <a:xfrm>
            <a:off x="373330" y="1242612"/>
            <a:ext cx="11445337"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014352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ajd 33">
    <p:spTree>
      <p:nvGrpSpPr>
        <p:cNvPr id="1" name=""/>
        <p:cNvGrpSpPr/>
        <p:nvPr/>
      </p:nvGrpSpPr>
      <p:grpSpPr>
        <a:xfrm>
          <a:off x="0" y="0"/>
          <a:ext cx="0" cy="0"/>
          <a:chOff x="0" y="0"/>
          <a:chExt cx="0" cy="0"/>
        </a:xfrm>
      </p:grpSpPr>
      <p:pic>
        <p:nvPicPr>
          <p:cNvPr id="3" name="Obrázok 2" descr="Obrázok, na ktorom je doprava, koleso&#10;&#10;Automaticky generovaný popis">
            <a:extLst>
              <a:ext uri="{FF2B5EF4-FFF2-40B4-BE49-F238E27FC236}">
                <a16:creationId xmlns:a16="http://schemas.microsoft.com/office/drawing/2014/main" id="{0E97AAAC-082D-40A0-8F5E-B0C0B9D6AF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5" name="Nadpis 1">
            <a:extLst>
              <a:ext uri="{FF2B5EF4-FFF2-40B4-BE49-F238E27FC236}">
                <a16:creationId xmlns:a16="http://schemas.microsoft.com/office/drawing/2014/main" id="{E8A35F30-A3AD-482A-B040-9916EE093AE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305D257A-4AAF-4D27-B93E-6DD9A71CB906}"/>
              </a:ext>
            </a:extLst>
          </p:cNvPr>
          <p:cNvSpPr>
            <a:spLocks noGrp="1"/>
          </p:cNvSpPr>
          <p:nvPr>
            <p:ph idx="1" hasCustomPrompt="1"/>
          </p:nvPr>
        </p:nvSpPr>
        <p:spPr>
          <a:xfrm>
            <a:off x="373330" y="1242612"/>
            <a:ext cx="11445337"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4148691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ajd 34">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29E75048-5903-4718-A47C-F7FCEE37A0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5" name="Nadpis 1">
            <a:extLst>
              <a:ext uri="{FF2B5EF4-FFF2-40B4-BE49-F238E27FC236}">
                <a16:creationId xmlns:a16="http://schemas.microsoft.com/office/drawing/2014/main" id="{E8A35F30-A3AD-482A-B040-9916EE093AE9}"/>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6" name="Zástupný objekt pre obsah 2">
            <a:extLst>
              <a:ext uri="{FF2B5EF4-FFF2-40B4-BE49-F238E27FC236}">
                <a16:creationId xmlns:a16="http://schemas.microsoft.com/office/drawing/2014/main" id="{305D257A-4AAF-4D27-B93E-6DD9A71CB906}"/>
              </a:ext>
            </a:extLst>
          </p:cNvPr>
          <p:cNvSpPr>
            <a:spLocks noGrp="1"/>
          </p:cNvSpPr>
          <p:nvPr>
            <p:ph idx="1" hasCustomPrompt="1"/>
          </p:nvPr>
        </p:nvSpPr>
        <p:spPr>
          <a:xfrm>
            <a:off x="373330" y="1242612"/>
            <a:ext cx="11445337"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893858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ajd 35">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28EEAD40-B7E3-4ABD-81E0-B5AC91C521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8" name="Nadpis 1">
            <a:extLst>
              <a:ext uri="{FF2B5EF4-FFF2-40B4-BE49-F238E27FC236}">
                <a16:creationId xmlns:a16="http://schemas.microsoft.com/office/drawing/2014/main" id="{02F27D19-61EC-4F41-B911-59F911F6CF57}"/>
              </a:ext>
            </a:extLst>
          </p:cNvPr>
          <p:cNvSpPr>
            <a:spLocks noGrp="1"/>
          </p:cNvSpPr>
          <p:nvPr>
            <p:ph type="title" hasCustomPrompt="1"/>
          </p:nvPr>
        </p:nvSpPr>
        <p:spPr>
          <a:xfrm>
            <a:off x="373331" y="367432"/>
            <a:ext cx="8737485"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39" name="Zástupný objekt pre obsah 2">
            <a:extLst>
              <a:ext uri="{FF2B5EF4-FFF2-40B4-BE49-F238E27FC236}">
                <a16:creationId xmlns:a16="http://schemas.microsoft.com/office/drawing/2014/main" id="{54B4F8CB-0550-4B5E-988A-2BD31DB39703}"/>
              </a:ext>
            </a:extLst>
          </p:cNvPr>
          <p:cNvSpPr>
            <a:spLocks noGrp="1"/>
          </p:cNvSpPr>
          <p:nvPr>
            <p:ph idx="1" hasCustomPrompt="1"/>
          </p:nvPr>
        </p:nvSpPr>
        <p:spPr>
          <a:xfrm>
            <a:off x="373331" y="1242612"/>
            <a:ext cx="8737484" cy="5153339"/>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Tree>
    <p:extLst>
      <p:ext uri="{BB962C8B-B14F-4D97-AF65-F5344CB8AC3E}">
        <p14:creationId xmlns:p14="http://schemas.microsoft.com/office/powerpoint/2010/main" val="7007651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ajd 36">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DEC4C64D-918A-46EA-A625-C60A117CD4E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35" name="Nadpis 1">
            <a:extLst>
              <a:ext uri="{FF2B5EF4-FFF2-40B4-BE49-F238E27FC236}">
                <a16:creationId xmlns:a16="http://schemas.microsoft.com/office/drawing/2014/main" id="{B4C13A13-5F50-48FE-93A0-16E3DDE8593B}"/>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36" name="Zástupný objekt pre obsah 2">
            <a:extLst>
              <a:ext uri="{FF2B5EF4-FFF2-40B4-BE49-F238E27FC236}">
                <a16:creationId xmlns:a16="http://schemas.microsoft.com/office/drawing/2014/main" id="{B3C106C1-80C7-43B8-BD34-E6CBFEA5037E}"/>
              </a:ext>
            </a:extLst>
          </p:cNvPr>
          <p:cNvSpPr>
            <a:spLocks noGrp="1"/>
          </p:cNvSpPr>
          <p:nvPr>
            <p:ph idx="1" hasCustomPrompt="1"/>
          </p:nvPr>
        </p:nvSpPr>
        <p:spPr>
          <a:xfrm>
            <a:off x="373330" y="1242612"/>
            <a:ext cx="11445337" cy="5153339"/>
          </a:xfrm>
        </p:spPr>
        <p:txBody>
          <a:bodyPr/>
          <a:lstStyle>
            <a:lvl1pPr marL="0" indent="0">
              <a:buNone/>
              <a:defRPr sz="20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2985200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ajd 37">
    <p:spTree>
      <p:nvGrpSpPr>
        <p:cNvPr id="1" name=""/>
        <p:cNvGrpSpPr/>
        <p:nvPr/>
      </p:nvGrpSpPr>
      <p:grpSpPr>
        <a:xfrm>
          <a:off x="0" y="0"/>
          <a:ext cx="0" cy="0"/>
          <a:chOff x="0" y="0"/>
          <a:chExt cx="0" cy="0"/>
        </a:xfrm>
      </p:grpSpPr>
      <p:pic>
        <p:nvPicPr>
          <p:cNvPr id="17" name="Obrázok 16">
            <a:extLst>
              <a:ext uri="{FF2B5EF4-FFF2-40B4-BE49-F238E27FC236}">
                <a16:creationId xmlns:a16="http://schemas.microsoft.com/office/drawing/2014/main" id="{1C34C0CB-6D72-438C-AC09-4BC6F6809C0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15" name="Nadpis 1">
            <a:extLst>
              <a:ext uri="{FF2B5EF4-FFF2-40B4-BE49-F238E27FC236}">
                <a16:creationId xmlns:a16="http://schemas.microsoft.com/office/drawing/2014/main" id="{1119CFE7-FD99-45AB-ABE9-541B3D8BF19F}"/>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16" name="Zástupný objekt pre obsah 2">
            <a:extLst>
              <a:ext uri="{FF2B5EF4-FFF2-40B4-BE49-F238E27FC236}">
                <a16:creationId xmlns:a16="http://schemas.microsoft.com/office/drawing/2014/main" id="{EDE5C977-2055-4614-A6B3-E2FF12FEE38F}"/>
              </a:ext>
            </a:extLst>
          </p:cNvPr>
          <p:cNvSpPr>
            <a:spLocks noGrp="1"/>
          </p:cNvSpPr>
          <p:nvPr>
            <p:ph idx="1" hasCustomPrompt="1"/>
          </p:nvPr>
        </p:nvSpPr>
        <p:spPr>
          <a:xfrm>
            <a:off x="373330" y="1242612"/>
            <a:ext cx="11445337" cy="5153339"/>
          </a:xfrm>
        </p:spPr>
        <p:txBody>
          <a:bodyPr/>
          <a:lstStyle>
            <a:lvl1pPr marL="0" indent="0">
              <a:buNone/>
              <a:defRPr sz="20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590806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lajd 39">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2B5805EA-C528-4B7A-B99E-46E02A20C43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440" y="0"/>
            <a:ext cx="12194440" cy="6858000"/>
          </a:xfrm>
          <a:prstGeom prst="rect">
            <a:avLst/>
          </a:prstGeom>
        </p:spPr>
      </p:pic>
      <p:sp>
        <p:nvSpPr>
          <p:cNvPr id="9" name="Nadpis 1">
            <a:extLst>
              <a:ext uri="{FF2B5EF4-FFF2-40B4-BE49-F238E27FC236}">
                <a16:creationId xmlns:a16="http://schemas.microsoft.com/office/drawing/2014/main" id="{A79376E8-1BAC-4B20-9780-781E93826CDA}"/>
              </a:ext>
            </a:extLst>
          </p:cNvPr>
          <p:cNvSpPr>
            <a:spLocks noGrp="1"/>
          </p:cNvSpPr>
          <p:nvPr>
            <p:ph type="title" hasCustomPrompt="1"/>
          </p:nvPr>
        </p:nvSpPr>
        <p:spPr>
          <a:xfrm>
            <a:off x="3377758" y="2903005"/>
            <a:ext cx="5434044" cy="875180"/>
          </a:xfrm>
        </p:spPr>
        <p:txBody>
          <a:bodyPr anchor="b">
            <a:noAutofit/>
          </a:bodyPr>
          <a:lstStyle>
            <a:lvl1pPr algn="ctr">
              <a:lnSpc>
                <a:spcPct val="85000"/>
              </a:lnSpc>
              <a:defRPr sz="5200">
                <a:solidFill>
                  <a:schemeClr val="tx1"/>
                </a:solidFill>
              </a:defRPr>
            </a:lvl1pPr>
          </a:lstStyle>
          <a:p>
            <a:r>
              <a:rPr lang="sk-SK"/>
              <a:t>KLIKNUTÍM ZADAJTE TEXT</a:t>
            </a:r>
          </a:p>
        </p:txBody>
      </p:sp>
      <p:sp>
        <p:nvSpPr>
          <p:cNvPr id="10" name="Podnadpis 2">
            <a:extLst>
              <a:ext uri="{FF2B5EF4-FFF2-40B4-BE49-F238E27FC236}">
                <a16:creationId xmlns:a16="http://schemas.microsoft.com/office/drawing/2014/main" id="{C3958B3C-EF1A-447D-8328-DD4E3678B3E9}"/>
              </a:ext>
            </a:extLst>
          </p:cNvPr>
          <p:cNvSpPr>
            <a:spLocks noGrp="1"/>
          </p:cNvSpPr>
          <p:nvPr>
            <p:ph type="subTitle" idx="1" hasCustomPrompt="1"/>
          </p:nvPr>
        </p:nvSpPr>
        <p:spPr>
          <a:xfrm>
            <a:off x="3380199" y="3709313"/>
            <a:ext cx="5431602" cy="491039"/>
          </a:xfrm>
        </p:spPr>
        <p:txBody>
          <a:bodyPr anchor="t">
            <a:noAutofit/>
          </a:bodyPr>
          <a:lstStyle>
            <a:lvl1pPr marL="0" indent="0" algn="ctr">
              <a:buNone/>
              <a:defRPr sz="22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3641201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lajd 38">
    <p:spTree>
      <p:nvGrpSpPr>
        <p:cNvPr id="1" name=""/>
        <p:cNvGrpSpPr/>
        <p:nvPr/>
      </p:nvGrpSpPr>
      <p:grpSpPr>
        <a:xfrm>
          <a:off x="0" y="0"/>
          <a:ext cx="0" cy="0"/>
          <a:chOff x="0" y="0"/>
          <a:chExt cx="0" cy="0"/>
        </a:xfrm>
      </p:grpSpPr>
      <p:pic>
        <p:nvPicPr>
          <p:cNvPr id="5" name="Obrázok 4" descr="Obrázok, na ktorom je nápoje, šálka&#10;&#10;Automaticky generovaný popis">
            <a:extLst>
              <a:ext uri="{FF2B5EF4-FFF2-40B4-BE49-F238E27FC236}">
                <a16:creationId xmlns:a16="http://schemas.microsoft.com/office/drawing/2014/main" id="{6945B5C7-2372-424D-A70A-A011C277B79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tx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tx1"/>
              </a:solidFill>
              <a:effectLst/>
              <a:uFill>
                <a:solidFill>
                  <a:srgbClr val="000000"/>
                </a:solidFill>
              </a:uFill>
              <a:latin typeface="+mn-lt"/>
              <a:sym typeface="Helvetica"/>
            </a:endParaRPr>
          </a:p>
        </p:txBody>
      </p:sp>
      <p:sp>
        <p:nvSpPr>
          <p:cNvPr id="42" name="Nadpis 1">
            <a:extLst>
              <a:ext uri="{FF2B5EF4-FFF2-40B4-BE49-F238E27FC236}">
                <a16:creationId xmlns:a16="http://schemas.microsoft.com/office/drawing/2014/main" id="{262FBDF4-EFDE-4CE1-83D3-ADE831BB3871}"/>
              </a:ext>
            </a:extLst>
          </p:cNvPr>
          <p:cNvSpPr>
            <a:spLocks noGrp="1"/>
          </p:cNvSpPr>
          <p:nvPr>
            <p:ph type="title" hasCustomPrompt="1"/>
          </p:nvPr>
        </p:nvSpPr>
        <p:spPr>
          <a:xfrm>
            <a:off x="6845231" y="1732208"/>
            <a:ext cx="4975193"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43" name="Zástupný objekt pre obsah 2">
            <a:extLst>
              <a:ext uri="{FF2B5EF4-FFF2-40B4-BE49-F238E27FC236}">
                <a16:creationId xmlns:a16="http://schemas.microsoft.com/office/drawing/2014/main" id="{06530AC2-5613-4524-893C-06B3DC061EEE}"/>
              </a:ext>
            </a:extLst>
          </p:cNvPr>
          <p:cNvSpPr>
            <a:spLocks noGrp="1"/>
          </p:cNvSpPr>
          <p:nvPr>
            <p:ph idx="1" hasCustomPrompt="1"/>
          </p:nvPr>
        </p:nvSpPr>
        <p:spPr>
          <a:xfrm>
            <a:off x="6845231" y="2607388"/>
            <a:ext cx="4975192" cy="3433055"/>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1913380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Úvodný slajd">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F2B49818-8BB3-4C8B-BD48-286963C50F5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21289" y="4656722"/>
            <a:ext cx="2201278" cy="2201278"/>
          </a:xfrm>
          <a:prstGeom prst="rect">
            <a:avLst/>
          </a:prstGeom>
        </p:spPr>
      </p:pic>
      <p:sp>
        <p:nvSpPr>
          <p:cNvPr id="2" name="Nadpis 1">
            <a:extLst>
              <a:ext uri="{FF2B5EF4-FFF2-40B4-BE49-F238E27FC236}">
                <a16:creationId xmlns:a16="http://schemas.microsoft.com/office/drawing/2014/main" id="{A134B9D4-F836-49DF-A416-71F6BE54D334}"/>
              </a:ext>
            </a:extLst>
          </p:cNvPr>
          <p:cNvSpPr>
            <a:spLocks noGrp="1"/>
          </p:cNvSpPr>
          <p:nvPr>
            <p:ph type="title" hasCustomPrompt="1"/>
          </p:nvPr>
        </p:nvSpPr>
        <p:spPr>
          <a:xfrm>
            <a:off x="382854" y="4232009"/>
            <a:ext cx="8531717" cy="1826590"/>
          </a:xfrm>
        </p:spPr>
        <p:txBody>
          <a:bodyPr anchor="b">
            <a:noAutofit/>
          </a:bodyPr>
          <a:lstStyle>
            <a:lvl1pPr>
              <a:lnSpc>
                <a:spcPct val="85000"/>
              </a:lnSpc>
              <a:defRPr sz="6600">
                <a:solidFill>
                  <a:schemeClr val="tx1"/>
                </a:solidFill>
              </a:defRPr>
            </a:lvl1pPr>
          </a:lstStyle>
          <a:p>
            <a:r>
              <a:rPr lang="sk-SK"/>
              <a:t>KLIKNUTÍM ZADAJTE NADPIS</a:t>
            </a:r>
          </a:p>
        </p:txBody>
      </p:sp>
      <p:sp>
        <p:nvSpPr>
          <p:cNvPr id="9" name="Podnadpis 2">
            <a:extLst>
              <a:ext uri="{FF2B5EF4-FFF2-40B4-BE49-F238E27FC236}">
                <a16:creationId xmlns:a16="http://schemas.microsoft.com/office/drawing/2014/main" id="{C910CE35-8376-4561-8A83-E85445B6CC9D}"/>
              </a:ext>
            </a:extLst>
          </p:cNvPr>
          <p:cNvSpPr>
            <a:spLocks noGrp="1"/>
          </p:cNvSpPr>
          <p:nvPr>
            <p:ph type="subTitle" idx="1" hasCustomPrompt="1"/>
          </p:nvPr>
        </p:nvSpPr>
        <p:spPr>
          <a:xfrm>
            <a:off x="382851" y="5891507"/>
            <a:ext cx="8531717" cy="491039"/>
          </a:xfrm>
        </p:spPr>
        <p:txBody>
          <a:bodyPr>
            <a:noAutofit/>
          </a:bodyPr>
          <a:lstStyle>
            <a:lvl1pPr marL="0" indent="0" algn="l">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134710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vodný slajd 06">
    <p:spTree>
      <p:nvGrpSpPr>
        <p:cNvPr id="1" name=""/>
        <p:cNvGrpSpPr/>
        <p:nvPr/>
      </p:nvGrpSpPr>
      <p:grpSpPr>
        <a:xfrm>
          <a:off x="0" y="0"/>
          <a:ext cx="0" cy="0"/>
          <a:chOff x="0" y="0"/>
          <a:chExt cx="0" cy="0"/>
        </a:xfrm>
      </p:grpSpPr>
      <p:pic>
        <p:nvPicPr>
          <p:cNvPr id="15" name="Grafický objekt 14">
            <a:extLst>
              <a:ext uri="{FF2B5EF4-FFF2-40B4-BE49-F238E27FC236}">
                <a16:creationId xmlns:a16="http://schemas.microsoft.com/office/drawing/2014/main" id="{E1998D9C-B92D-415B-88CA-C22F06E6784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3331" y="4656722"/>
            <a:ext cx="2201278" cy="2201278"/>
          </a:xfrm>
          <a:prstGeom prst="rect">
            <a:avLst/>
          </a:prstGeom>
        </p:spPr>
      </p:pic>
      <p:sp>
        <p:nvSpPr>
          <p:cNvPr id="5" name="Nadpis 1">
            <a:extLst>
              <a:ext uri="{FF2B5EF4-FFF2-40B4-BE49-F238E27FC236}">
                <a16:creationId xmlns:a16="http://schemas.microsoft.com/office/drawing/2014/main" id="{538EA937-5658-41CA-95DF-C2262B95A28C}"/>
              </a:ext>
            </a:extLst>
          </p:cNvPr>
          <p:cNvSpPr>
            <a:spLocks noGrp="1"/>
          </p:cNvSpPr>
          <p:nvPr>
            <p:ph type="title" hasCustomPrompt="1"/>
          </p:nvPr>
        </p:nvSpPr>
        <p:spPr>
          <a:xfrm>
            <a:off x="373333" y="698448"/>
            <a:ext cx="8531717" cy="1826590"/>
          </a:xfrm>
        </p:spPr>
        <p:txBody>
          <a:bodyPr anchor="b">
            <a:noAutofit/>
          </a:bodyPr>
          <a:lstStyle>
            <a:lvl1pPr>
              <a:lnSpc>
                <a:spcPct val="85000"/>
              </a:lnSpc>
              <a:defRPr sz="6600">
                <a:solidFill>
                  <a:schemeClr val="tx1"/>
                </a:solidFill>
              </a:defRPr>
            </a:lvl1pPr>
          </a:lstStyle>
          <a:p>
            <a:r>
              <a:rPr lang="sk-SK"/>
              <a:t>KLIKNUTÍM ZADAJTE NADPIS</a:t>
            </a:r>
          </a:p>
        </p:txBody>
      </p:sp>
      <p:sp>
        <p:nvSpPr>
          <p:cNvPr id="6" name="Podnadpis 2">
            <a:extLst>
              <a:ext uri="{FF2B5EF4-FFF2-40B4-BE49-F238E27FC236}">
                <a16:creationId xmlns:a16="http://schemas.microsoft.com/office/drawing/2014/main" id="{F148C952-16DD-486D-A4D9-B17AAC4C0CF3}"/>
              </a:ext>
            </a:extLst>
          </p:cNvPr>
          <p:cNvSpPr>
            <a:spLocks noGrp="1"/>
          </p:cNvSpPr>
          <p:nvPr>
            <p:ph type="subTitle" idx="1" hasCustomPrompt="1"/>
          </p:nvPr>
        </p:nvSpPr>
        <p:spPr>
          <a:xfrm>
            <a:off x="373331" y="2357946"/>
            <a:ext cx="6464792" cy="491039"/>
          </a:xfrm>
        </p:spPr>
        <p:txBody>
          <a:bodyPr>
            <a:noAutofit/>
          </a:bodyPr>
          <a:lstStyle>
            <a:lvl1pPr marL="0" indent="0" algn="l">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21047689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lajd">
    <p:bg>
      <p:bgPr>
        <a:solidFill>
          <a:schemeClr val="bg1"/>
        </a:solidFill>
        <a:effectLst/>
      </p:bgPr>
    </p:bg>
    <p:spTree>
      <p:nvGrpSpPr>
        <p:cNvPr id="1" name=""/>
        <p:cNvGrpSpPr/>
        <p:nvPr/>
      </p:nvGrpSpPr>
      <p:grpSpPr>
        <a:xfrm>
          <a:off x="0" y="0"/>
          <a:ext cx="0" cy="0"/>
          <a:chOff x="0" y="0"/>
          <a:chExt cx="0" cy="0"/>
        </a:xfrm>
      </p:grpSpPr>
      <p:sp>
        <p:nvSpPr>
          <p:cNvPr id="29" name="Ovál 28">
            <a:extLst>
              <a:ext uri="{FF2B5EF4-FFF2-40B4-BE49-F238E27FC236}">
                <a16:creationId xmlns:a16="http://schemas.microsoft.com/office/drawing/2014/main" id="{6FDAA64E-9A30-4012-931F-82BD89351630}"/>
              </a:ext>
            </a:extLst>
          </p:cNvPr>
          <p:cNvSpPr/>
          <p:nvPr userDrawn="1"/>
        </p:nvSpPr>
        <p:spPr>
          <a:xfrm>
            <a:off x="11270751" y="6040443"/>
            <a:ext cx="549672" cy="551194"/>
          </a:xfrm>
          <a:prstGeom prst="ellipse">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fld id="{86CB4B4D-7CA3-9044-876B-883B54F8677D}" type="slidenum">
              <a:rPr kumimoji="0" lang="sk-SK" sz="1600" b="1" u="none" strike="noStrike" kern="1200" cap="none" spc="0" normalizeH="0" baseline="0" noProof="0" smtClean="0">
                <a:ln>
                  <a:noFill/>
                </a:ln>
                <a:solidFill>
                  <a:schemeClr val="bg1"/>
                </a:solidFill>
                <a:effectLst/>
                <a:uLnTx/>
                <a:uFill>
                  <a:solidFill>
                    <a:srgbClr val="333333"/>
                  </a:solidFill>
                </a:uFill>
                <a:latin typeface="+mn-lt"/>
                <a:sym typeface="Myriad Pro Light"/>
              </a:rPr>
              <a:pPr marL="0" marR="0" indent="0" algn="ctr" defTabSz="914400" rtl="0" fontAlgn="auto" latinLnBrk="0" hangingPunct="0">
                <a:lnSpc>
                  <a:spcPct val="100000"/>
                </a:lnSpc>
                <a:spcBef>
                  <a:spcPts val="0"/>
                </a:spcBef>
                <a:spcAft>
                  <a:spcPts val="0"/>
                </a:spcAft>
                <a:buClrTx/>
                <a:buSzTx/>
                <a:buFontTx/>
                <a:buNone/>
                <a:tabLst/>
              </a:pPr>
              <a:t>‹#›</a:t>
            </a:fld>
            <a:endParaRPr kumimoji="0" lang="en-GB" sz="1800" b="1" u="none" strike="noStrike" cap="none" spc="0" normalizeH="0" baseline="0">
              <a:ln>
                <a:noFill/>
              </a:ln>
              <a:solidFill>
                <a:schemeClr val="bg1"/>
              </a:solidFill>
              <a:effectLst/>
              <a:uFill>
                <a:solidFill>
                  <a:srgbClr val="000000"/>
                </a:solidFill>
              </a:uFill>
              <a:latin typeface="+mn-lt"/>
              <a:sym typeface="Helvetica"/>
            </a:endParaRPr>
          </a:p>
        </p:txBody>
      </p:sp>
      <p:sp>
        <p:nvSpPr>
          <p:cNvPr id="6" name="Nadpis 1">
            <a:extLst>
              <a:ext uri="{FF2B5EF4-FFF2-40B4-BE49-F238E27FC236}">
                <a16:creationId xmlns:a16="http://schemas.microsoft.com/office/drawing/2014/main" id="{2ECEB079-6213-4B86-82C4-BFB60469F6CE}"/>
              </a:ext>
            </a:extLst>
          </p:cNvPr>
          <p:cNvSpPr>
            <a:spLocks noGrp="1"/>
          </p:cNvSpPr>
          <p:nvPr>
            <p:ph type="title" hasCustomPrompt="1"/>
          </p:nvPr>
        </p:nvSpPr>
        <p:spPr>
          <a:xfrm>
            <a:off x="373331" y="367432"/>
            <a:ext cx="11445338" cy="875180"/>
          </a:xfrm>
        </p:spPr>
        <p:txBody>
          <a:bodyPr anchor="b">
            <a:noAutofit/>
          </a:bodyPr>
          <a:lstStyle>
            <a:lvl1pPr>
              <a:lnSpc>
                <a:spcPct val="85000"/>
              </a:lnSpc>
              <a:defRPr sz="5200">
                <a:solidFill>
                  <a:schemeClr val="tx1"/>
                </a:solidFill>
              </a:defRPr>
            </a:lvl1pPr>
          </a:lstStyle>
          <a:p>
            <a:r>
              <a:rPr lang="sk-SK"/>
              <a:t>KLIKNUTÍM ZADAJTE TEXT</a:t>
            </a:r>
          </a:p>
        </p:txBody>
      </p:sp>
      <p:sp>
        <p:nvSpPr>
          <p:cNvPr id="9" name="Zástupný objekt pre obsah 2">
            <a:extLst>
              <a:ext uri="{FF2B5EF4-FFF2-40B4-BE49-F238E27FC236}">
                <a16:creationId xmlns:a16="http://schemas.microsoft.com/office/drawing/2014/main" id="{57F64A9C-CAF7-47E8-A0C0-C0B85A9886CB}"/>
              </a:ext>
            </a:extLst>
          </p:cNvPr>
          <p:cNvSpPr>
            <a:spLocks noGrp="1"/>
          </p:cNvSpPr>
          <p:nvPr>
            <p:ph idx="1" hasCustomPrompt="1"/>
          </p:nvPr>
        </p:nvSpPr>
        <p:spPr>
          <a:xfrm>
            <a:off x="716800" y="1242612"/>
            <a:ext cx="10637000" cy="4934351"/>
          </a:xfrm>
        </p:spPr>
        <p:txBody>
          <a:bodyPr/>
          <a:lstStyle>
            <a:lvl1pPr marL="0" indent="0">
              <a:buNone/>
              <a:defRPr sz="2000"/>
            </a:lvl1pPr>
            <a:lvl2pPr>
              <a:defRPr sz="2000"/>
            </a:lvl2pPr>
            <a:lvl3pPr>
              <a:defRPr sz="1800"/>
            </a:lvl3pPr>
            <a:lvl4pPr>
              <a:defRPr sz="1600"/>
            </a:lvl4pPr>
            <a:lvl5pPr>
              <a:defRPr sz="1600"/>
            </a:lvl5pPr>
          </a:lstStyle>
          <a:p>
            <a:pPr lvl="0"/>
            <a:r>
              <a:rPr lang="sk-SK"/>
              <a:t>Kliknite sem a zadajte text</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270850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981297-9B48-4A76-9B74-D474F729A9D8}"/>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1FC861FB-023E-4592-811B-DB69949B0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Tree>
    <p:extLst>
      <p:ext uri="{BB962C8B-B14F-4D97-AF65-F5344CB8AC3E}">
        <p14:creationId xmlns:p14="http://schemas.microsoft.com/office/powerpoint/2010/main" val="22885476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Úvodný slajd 02">
    <p:bg>
      <p:bgPr>
        <a:solidFill>
          <a:schemeClr val="tx2"/>
        </a:solidFill>
        <a:effectLst/>
      </p:bgPr>
    </p:bg>
    <p:spTree>
      <p:nvGrpSpPr>
        <p:cNvPr id="1" name=""/>
        <p:cNvGrpSpPr/>
        <p:nvPr/>
      </p:nvGrpSpPr>
      <p:grpSpPr>
        <a:xfrm>
          <a:off x="0" y="0"/>
          <a:ext cx="0" cy="0"/>
          <a:chOff x="0" y="0"/>
          <a:chExt cx="0" cy="0"/>
        </a:xfrm>
      </p:grpSpPr>
      <p:pic>
        <p:nvPicPr>
          <p:cNvPr id="3" name="Obrázok 2" descr="Obrázok, na ktorom je text&#10;&#10;Automaticky generovaný popis">
            <a:extLst>
              <a:ext uri="{FF2B5EF4-FFF2-40B4-BE49-F238E27FC236}">
                <a16:creationId xmlns:a16="http://schemas.microsoft.com/office/drawing/2014/main" id="{641B6B69-C896-4D10-B5E9-4B7F69B0983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Nadpis 1">
            <a:extLst>
              <a:ext uri="{FF2B5EF4-FFF2-40B4-BE49-F238E27FC236}">
                <a16:creationId xmlns:a16="http://schemas.microsoft.com/office/drawing/2014/main" id="{F08C4F70-1CDF-4CC1-B602-19CC98BCA9D5}"/>
              </a:ext>
            </a:extLst>
          </p:cNvPr>
          <p:cNvSpPr>
            <a:spLocks noGrp="1"/>
          </p:cNvSpPr>
          <p:nvPr>
            <p:ph type="title" hasCustomPrompt="1"/>
          </p:nvPr>
        </p:nvSpPr>
        <p:spPr>
          <a:xfrm>
            <a:off x="373333" y="698448"/>
            <a:ext cx="8531717" cy="1826590"/>
          </a:xfrm>
        </p:spPr>
        <p:txBody>
          <a:bodyPr anchor="b">
            <a:noAutofit/>
          </a:bodyPr>
          <a:lstStyle>
            <a:lvl1pPr>
              <a:lnSpc>
                <a:spcPct val="85000"/>
              </a:lnSpc>
              <a:defRPr sz="6600">
                <a:solidFill>
                  <a:schemeClr val="bg1"/>
                </a:solidFill>
              </a:defRPr>
            </a:lvl1pPr>
          </a:lstStyle>
          <a:p>
            <a:r>
              <a:rPr lang="sk-SK"/>
              <a:t>KLIKNUTÍM ZADAJTE NADPIS</a:t>
            </a:r>
          </a:p>
        </p:txBody>
      </p:sp>
      <p:sp>
        <p:nvSpPr>
          <p:cNvPr id="7" name="Podnadpis 2">
            <a:extLst>
              <a:ext uri="{FF2B5EF4-FFF2-40B4-BE49-F238E27FC236}">
                <a16:creationId xmlns:a16="http://schemas.microsoft.com/office/drawing/2014/main" id="{CBBC6782-AF96-44FA-8363-5360A9AA1BF6}"/>
              </a:ext>
            </a:extLst>
          </p:cNvPr>
          <p:cNvSpPr>
            <a:spLocks noGrp="1"/>
          </p:cNvSpPr>
          <p:nvPr>
            <p:ph type="subTitle" idx="1" hasCustomPrompt="1"/>
          </p:nvPr>
        </p:nvSpPr>
        <p:spPr>
          <a:xfrm>
            <a:off x="373331" y="2357946"/>
            <a:ext cx="6464792" cy="491039"/>
          </a:xfrm>
        </p:spPr>
        <p:txBody>
          <a:bodyPr>
            <a:noAutofit/>
          </a:bodyPr>
          <a:lstStyle>
            <a:lvl1pPr marL="0" indent="0" algn="l">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34961130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Úvodný slajd 05">
    <p:bg>
      <p:bgPr>
        <a:solidFill>
          <a:schemeClr val="tx2"/>
        </a:soli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3E0DC9CD-FDA2-48B1-A87B-E43FC59C61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Nadpis 1">
            <a:extLst>
              <a:ext uri="{FF2B5EF4-FFF2-40B4-BE49-F238E27FC236}">
                <a16:creationId xmlns:a16="http://schemas.microsoft.com/office/drawing/2014/main" id="{538EA937-5658-41CA-95DF-C2262B95A28C}"/>
              </a:ext>
            </a:extLst>
          </p:cNvPr>
          <p:cNvSpPr>
            <a:spLocks noGrp="1"/>
          </p:cNvSpPr>
          <p:nvPr>
            <p:ph type="title" hasCustomPrompt="1"/>
          </p:nvPr>
        </p:nvSpPr>
        <p:spPr>
          <a:xfrm>
            <a:off x="373333" y="698448"/>
            <a:ext cx="8531717" cy="1826590"/>
          </a:xfrm>
        </p:spPr>
        <p:txBody>
          <a:bodyPr anchor="b">
            <a:noAutofit/>
          </a:bodyPr>
          <a:lstStyle>
            <a:lvl1pPr>
              <a:lnSpc>
                <a:spcPct val="85000"/>
              </a:lnSpc>
              <a:defRPr sz="6600">
                <a:solidFill>
                  <a:schemeClr val="bg1"/>
                </a:solidFill>
              </a:defRPr>
            </a:lvl1pPr>
          </a:lstStyle>
          <a:p>
            <a:r>
              <a:rPr lang="sk-SK"/>
              <a:t>KLIKNUTÍM ZADAJTE NADPIS</a:t>
            </a:r>
          </a:p>
        </p:txBody>
      </p:sp>
      <p:sp>
        <p:nvSpPr>
          <p:cNvPr id="6" name="Podnadpis 2">
            <a:extLst>
              <a:ext uri="{FF2B5EF4-FFF2-40B4-BE49-F238E27FC236}">
                <a16:creationId xmlns:a16="http://schemas.microsoft.com/office/drawing/2014/main" id="{F148C952-16DD-486D-A4D9-B17AAC4C0CF3}"/>
              </a:ext>
            </a:extLst>
          </p:cNvPr>
          <p:cNvSpPr>
            <a:spLocks noGrp="1"/>
          </p:cNvSpPr>
          <p:nvPr>
            <p:ph type="subTitle" idx="1" hasCustomPrompt="1"/>
          </p:nvPr>
        </p:nvSpPr>
        <p:spPr>
          <a:xfrm>
            <a:off x="373331" y="2357946"/>
            <a:ext cx="6464792" cy="491039"/>
          </a:xfrm>
        </p:spPr>
        <p:txBody>
          <a:bodyPr>
            <a:noAutofit/>
          </a:bodyPr>
          <a:lstStyle>
            <a:lvl1pPr marL="0" indent="0" algn="l">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9394448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Úvodný slajd 04">
    <p:bg>
      <p:bgPr>
        <a:solidFill>
          <a:schemeClr val="tx2"/>
        </a:solidFill>
        <a:effectLst/>
      </p:bgPr>
    </p:bg>
    <p:spTree>
      <p:nvGrpSpPr>
        <p:cNvPr id="1" name=""/>
        <p:cNvGrpSpPr/>
        <p:nvPr/>
      </p:nvGrpSpPr>
      <p:grpSpPr>
        <a:xfrm>
          <a:off x="0" y="0"/>
          <a:ext cx="0" cy="0"/>
          <a:chOff x="0" y="0"/>
          <a:chExt cx="0" cy="0"/>
        </a:xfrm>
      </p:grpSpPr>
      <p:pic>
        <p:nvPicPr>
          <p:cNvPr id="3" name="Obrázok 2" descr="Obrázok, na ktorom je text, ClipArt&#10;&#10;Automaticky generovaný popis">
            <a:extLst>
              <a:ext uri="{FF2B5EF4-FFF2-40B4-BE49-F238E27FC236}">
                <a16:creationId xmlns:a16="http://schemas.microsoft.com/office/drawing/2014/main" id="{1AC9D0B3-D3FA-45E9-A3E2-61B444158B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Nadpis 1">
            <a:extLst>
              <a:ext uri="{FF2B5EF4-FFF2-40B4-BE49-F238E27FC236}">
                <a16:creationId xmlns:a16="http://schemas.microsoft.com/office/drawing/2014/main" id="{53CDEEA6-7F07-497B-8E09-CB737ED34A38}"/>
              </a:ext>
            </a:extLst>
          </p:cNvPr>
          <p:cNvSpPr>
            <a:spLocks noGrp="1"/>
          </p:cNvSpPr>
          <p:nvPr>
            <p:ph type="title" hasCustomPrompt="1"/>
          </p:nvPr>
        </p:nvSpPr>
        <p:spPr>
          <a:xfrm>
            <a:off x="373333" y="698448"/>
            <a:ext cx="8531717" cy="1826590"/>
          </a:xfrm>
        </p:spPr>
        <p:txBody>
          <a:bodyPr anchor="b">
            <a:noAutofit/>
          </a:bodyPr>
          <a:lstStyle>
            <a:lvl1pPr>
              <a:lnSpc>
                <a:spcPct val="85000"/>
              </a:lnSpc>
              <a:defRPr sz="6600">
                <a:solidFill>
                  <a:schemeClr val="tx1"/>
                </a:solidFill>
              </a:defRPr>
            </a:lvl1pPr>
          </a:lstStyle>
          <a:p>
            <a:r>
              <a:rPr lang="sk-SK"/>
              <a:t>KLIKNUTÍM ZADAJTE NADPIS</a:t>
            </a:r>
          </a:p>
        </p:txBody>
      </p:sp>
      <p:sp>
        <p:nvSpPr>
          <p:cNvPr id="9" name="Podnadpis 2">
            <a:extLst>
              <a:ext uri="{FF2B5EF4-FFF2-40B4-BE49-F238E27FC236}">
                <a16:creationId xmlns:a16="http://schemas.microsoft.com/office/drawing/2014/main" id="{1316189B-5B52-48B3-B85D-072C37A2FDF8}"/>
              </a:ext>
            </a:extLst>
          </p:cNvPr>
          <p:cNvSpPr>
            <a:spLocks noGrp="1"/>
          </p:cNvSpPr>
          <p:nvPr>
            <p:ph type="subTitle" idx="1" hasCustomPrompt="1"/>
          </p:nvPr>
        </p:nvSpPr>
        <p:spPr>
          <a:xfrm>
            <a:off x="373331" y="2357946"/>
            <a:ext cx="6464792" cy="491039"/>
          </a:xfrm>
        </p:spPr>
        <p:txBody>
          <a:bodyPr>
            <a:noAutofit/>
          </a:bodyPr>
          <a:lstStyle>
            <a:lvl1pPr marL="0" indent="0" algn="l">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1593644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Úvodný slajd 06">
    <p:bg>
      <p:bgPr>
        <a:solidFill>
          <a:schemeClr val="bg1"/>
        </a:solidFill>
        <a:effectLst/>
      </p:bgPr>
    </p:bg>
    <p:spTree>
      <p:nvGrpSpPr>
        <p:cNvPr id="1" name=""/>
        <p:cNvGrpSpPr/>
        <p:nvPr/>
      </p:nvGrpSpPr>
      <p:grpSpPr>
        <a:xfrm>
          <a:off x="0" y="0"/>
          <a:ext cx="0" cy="0"/>
          <a:chOff x="0" y="0"/>
          <a:chExt cx="0" cy="0"/>
        </a:xfrm>
      </p:grpSpPr>
      <p:pic>
        <p:nvPicPr>
          <p:cNvPr id="15" name="Grafický objekt 14">
            <a:extLst>
              <a:ext uri="{FF2B5EF4-FFF2-40B4-BE49-F238E27FC236}">
                <a16:creationId xmlns:a16="http://schemas.microsoft.com/office/drawing/2014/main" id="{E1998D9C-B92D-415B-88CA-C22F06E6784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3331" y="4656722"/>
            <a:ext cx="2201278" cy="2201278"/>
          </a:xfrm>
          <a:prstGeom prst="rect">
            <a:avLst/>
          </a:prstGeom>
        </p:spPr>
      </p:pic>
      <p:sp>
        <p:nvSpPr>
          <p:cNvPr id="5" name="Nadpis 1">
            <a:extLst>
              <a:ext uri="{FF2B5EF4-FFF2-40B4-BE49-F238E27FC236}">
                <a16:creationId xmlns:a16="http://schemas.microsoft.com/office/drawing/2014/main" id="{538EA937-5658-41CA-95DF-C2262B95A28C}"/>
              </a:ext>
            </a:extLst>
          </p:cNvPr>
          <p:cNvSpPr>
            <a:spLocks noGrp="1"/>
          </p:cNvSpPr>
          <p:nvPr>
            <p:ph type="title" hasCustomPrompt="1"/>
          </p:nvPr>
        </p:nvSpPr>
        <p:spPr>
          <a:xfrm>
            <a:off x="373333" y="698448"/>
            <a:ext cx="8531717" cy="1826590"/>
          </a:xfrm>
        </p:spPr>
        <p:txBody>
          <a:bodyPr anchor="b">
            <a:noAutofit/>
          </a:bodyPr>
          <a:lstStyle>
            <a:lvl1pPr>
              <a:lnSpc>
                <a:spcPct val="85000"/>
              </a:lnSpc>
              <a:defRPr sz="6600">
                <a:solidFill>
                  <a:schemeClr val="tx1"/>
                </a:solidFill>
              </a:defRPr>
            </a:lvl1pPr>
          </a:lstStyle>
          <a:p>
            <a:r>
              <a:rPr lang="sk-SK"/>
              <a:t>KLIKNUTÍM ZADAJTE NADPIS</a:t>
            </a:r>
          </a:p>
        </p:txBody>
      </p:sp>
      <p:sp>
        <p:nvSpPr>
          <p:cNvPr id="6" name="Podnadpis 2">
            <a:extLst>
              <a:ext uri="{FF2B5EF4-FFF2-40B4-BE49-F238E27FC236}">
                <a16:creationId xmlns:a16="http://schemas.microsoft.com/office/drawing/2014/main" id="{F148C952-16DD-486D-A4D9-B17AAC4C0CF3}"/>
              </a:ext>
            </a:extLst>
          </p:cNvPr>
          <p:cNvSpPr>
            <a:spLocks noGrp="1"/>
          </p:cNvSpPr>
          <p:nvPr>
            <p:ph type="subTitle" idx="1" hasCustomPrompt="1"/>
          </p:nvPr>
        </p:nvSpPr>
        <p:spPr>
          <a:xfrm>
            <a:off x="373331" y="2357946"/>
            <a:ext cx="6464792" cy="491039"/>
          </a:xfrm>
        </p:spPr>
        <p:txBody>
          <a:bodyPr>
            <a:noAutofit/>
          </a:bodyPr>
          <a:lstStyle>
            <a:lvl1pPr marL="0" indent="0" algn="l">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2006899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Úvodný slajd 10">
    <p:bg>
      <p:bgPr>
        <a:solidFill>
          <a:schemeClr val="tx2"/>
        </a:solidFill>
        <a:effectLst/>
      </p:bgPr>
    </p:bg>
    <p:spTree>
      <p:nvGrpSpPr>
        <p:cNvPr id="1" name=""/>
        <p:cNvGrpSpPr/>
        <p:nvPr/>
      </p:nvGrpSpPr>
      <p:grpSpPr>
        <a:xfrm>
          <a:off x="0" y="0"/>
          <a:ext cx="0" cy="0"/>
          <a:chOff x="0" y="0"/>
          <a:chExt cx="0" cy="0"/>
        </a:xfrm>
      </p:grpSpPr>
      <p:sp>
        <p:nvSpPr>
          <p:cNvPr id="5" name="Voľný tvar: obrazec 4">
            <a:extLst>
              <a:ext uri="{FF2B5EF4-FFF2-40B4-BE49-F238E27FC236}">
                <a16:creationId xmlns:a16="http://schemas.microsoft.com/office/drawing/2014/main" id="{641C86DD-6C2D-426B-8854-E6E1991D2128}"/>
              </a:ext>
            </a:extLst>
          </p:cNvPr>
          <p:cNvSpPr/>
          <p:nvPr userDrawn="1"/>
        </p:nvSpPr>
        <p:spPr>
          <a:xfrm>
            <a:off x="-1" y="0"/>
            <a:ext cx="12192000" cy="4126982"/>
          </a:xfrm>
          <a:custGeom>
            <a:avLst/>
            <a:gdLst>
              <a:gd name="connsiteX0" fmla="*/ 0 w 12192000"/>
              <a:gd name="connsiteY0" fmla="*/ 0 h 4114950"/>
              <a:gd name="connsiteX1" fmla="*/ 12191999 w 12192000"/>
              <a:gd name="connsiteY1" fmla="*/ 0 h 4114950"/>
              <a:gd name="connsiteX2" fmla="*/ 12191999 w 12192000"/>
              <a:gd name="connsiteY2" fmla="*/ 2610466 h 4114950"/>
              <a:gd name="connsiteX3" fmla="*/ 12192000 w 12192000"/>
              <a:gd name="connsiteY3" fmla="*/ 2610466 h 4114950"/>
              <a:gd name="connsiteX4" fmla="*/ 12192000 w 12192000"/>
              <a:gd name="connsiteY4" fmla="*/ 3252756 h 4114950"/>
              <a:gd name="connsiteX5" fmla="*/ 12114728 w 12192000"/>
              <a:gd name="connsiteY5" fmla="*/ 3279693 h 4114950"/>
              <a:gd name="connsiteX6" fmla="*/ 6147970 w 12192000"/>
              <a:gd name="connsiteY6" fmla="*/ 4114950 h 4114950"/>
              <a:gd name="connsiteX7" fmla="*/ 139949 w 12192000"/>
              <a:gd name="connsiteY7" fmla="*/ 3280575 h 4114950"/>
              <a:gd name="connsiteX8" fmla="*/ 0 w 12192000"/>
              <a:gd name="connsiteY8" fmla="*/ 3232679 h 4114950"/>
              <a:gd name="connsiteX9" fmla="*/ 0 w 12192000"/>
              <a:gd name="connsiteY9" fmla="*/ 3059119 h 4114950"/>
              <a:gd name="connsiteX10" fmla="*/ 0 w 12192000"/>
              <a:gd name="connsiteY10" fmla="*/ 2592882 h 41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114950">
                <a:moveTo>
                  <a:pt x="0" y="0"/>
                </a:moveTo>
                <a:lnTo>
                  <a:pt x="12191999" y="0"/>
                </a:lnTo>
                <a:lnTo>
                  <a:pt x="12191999" y="2610466"/>
                </a:lnTo>
                <a:lnTo>
                  <a:pt x="12192000" y="2610466"/>
                </a:lnTo>
                <a:lnTo>
                  <a:pt x="12192000" y="3252756"/>
                </a:lnTo>
                <a:lnTo>
                  <a:pt x="12114728" y="3279693"/>
                </a:lnTo>
                <a:cubicBezTo>
                  <a:pt x="10839212" y="3693949"/>
                  <a:pt x="8872454" y="4114950"/>
                  <a:pt x="6147970" y="4114950"/>
                </a:cubicBezTo>
                <a:cubicBezTo>
                  <a:pt x="3423961" y="4114950"/>
                  <a:pt x="1436181" y="3694363"/>
                  <a:pt x="139949" y="3280575"/>
                </a:cubicBezTo>
                <a:lnTo>
                  <a:pt x="0" y="3232679"/>
                </a:lnTo>
                <a:lnTo>
                  <a:pt x="0" y="3059119"/>
                </a:lnTo>
                <a:lnTo>
                  <a:pt x="0" y="25928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pic>
        <p:nvPicPr>
          <p:cNvPr id="8" name="Grafický objekt 7">
            <a:extLst>
              <a:ext uri="{FF2B5EF4-FFF2-40B4-BE49-F238E27FC236}">
                <a16:creationId xmlns:a16="http://schemas.microsoft.com/office/drawing/2014/main" id="{D5F1D980-EF64-4C95-A486-7A9EBC7BF52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3331" y="4656722"/>
            <a:ext cx="2201278" cy="2201278"/>
          </a:xfrm>
          <a:prstGeom prst="rect">
            <a:avLst/>
          </a:prstGeom>
        </p:spPr>
      </p:pic>
      <p:sp>
        <p:nvSpPr>
          <p:cNvPr id="7" name="Nadpis 1">
            <a:extLst>
              <a:ext uri="{FF2B5EF4-FFF2-40B4-BE49-F238E27FC236}">
                <a16:creationId xmlns:a16="http://schemas.microsoft.com/office/drawing/2014/main" id="{53CDEEA6-7F07-497B-8E09-CB737ED34A38}"/>
              </a:ext>
            </a:extLst>
          </p:cNvPr>
          <p:cNvSpPr>
            <a:spLocks noGrp="1"/>
          </p:cNvSpPr>
          <p:nvPr>
            <p:ph type="title" hasCustomPrompt="1"/>
          </p:nvPr>
        </p:nvSpPr>
        <p:spPr>
          <a:xfrm>
            <a:off x="373333" y="698448"/>
            <a:ext cx="8531717" cy="1826590"/>
          </a:xfrm>
        </p:spPr>
        <p:txBody>
          <a:bodyPr anchor="b">
            <a:noAutofit/>
          </a:bodyPr>
          <a:lstStyle>
            <a:lvl1pPr>
              <a:lnSpc>
                <a:spcPct val="85000"/>
              </a:lnSpc>
              <a:defRPr sz="6600">
                <a:solidFill>
                  <a:schemeClr val="tx1"/>
                </a:solidFill>
              </a:defRPr>
            </a:lvl1pPr>
          </a:lstStyle>
          <a:p>
            <a:r>
              <a:rPr lang="sk-SK"/>
              <a:t>KLIKNUTÍM ZADAJTE NADPIS</a:t>
            </a:r>
          </a:p>
        </p:txBody>
      </p:sp>
      <p:sp>
        <p:nvSpPr>
          <p:cNvPr id="9" name="Podnadpis 2">
            <a:extLst>
              <a:ext uri="{FF2B5EF4-FFF2-40B4-BE49-F238E27FC236}">
                <a16:creationId xmlns:a16="http://schemas.microsoft.com/office/drawing/2014/main" id="{1316189B-5B52-48B3-B85D-072C37A2FDF8}"/>
              </a:ext>
            </a:extLst>
          </p:cNvPr>
          <p:cNvSpPr>
            <a:spLocks noGrp="1"/>
          </p:cNvSpPr>
          <p:nvPr>
            <p:ph type="subTitle" idx="1" hasCustomPrompt="1"/>
          </p:nvPr>
        </p:nvSpPr>
        <p:spPr>
          <a:xfrm>
            <a:off x="373331" y="2357946"/>
            <a:ext cx="6464792" cy="491039"/>
          </a:xfrm>
        </p:spPr>
        <p:txBody>
          <a:bodyPr>
            <a:noAutofit/>
          </a:bodyPr>
          <a:lstStyle>
            <a:lvl1pPr marL="0" indent="0" algn="l">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28203874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Úvodný slajd 11">
    <p:bg>
      <p:bgPr>
        <a:solidFill>
          <a:schemeClr val="tx2"/>
        </a:solidFill>
        <a:effectLst/>
      </p:bgPr>
    </p:bg>
    <p:spTree>
      <p:nvGrpSpPr>
        <p:cNvPr id="1" name=""/>
        <p:cNvGrpSpPr/>
        <p:nvPr/>
      </p:nvGrpSpPr>
      <p:grpSpPr>
        <a:xfrm>
          <a:off x="0" y="0"/>
          <a:ext cx="0" cy="0"/>
          <a:chOff x="0" y="0"/>
          <a:chExt cx="0" cy="0"/>
        </a:xfrm>
      </p:grpSpPr>
      <p:sp>
        <p:nvSpPr>
          <p:cNvPr id="6" name="Zástupný objekt pre obrázok 5">
            <a:extLst>
              <a:ext uri="{FF2B5EF4-FFF2-40B4-BE49-F238E27FC236}">
                <a16:creationId xmlns:a16="http://schemas.microsoft.com/office/drawing/2014/main" id="{E5A10518-378C-449B-88FD-999CF3A398A2}"/>
              </a:ext>
            </a:extLst>
          </p:cNvPr>
          <p:cNvSpPr>
            <a:spLocks noGrp="1"/>
          </p:cNvSpPr>
          <p:nvPr>
            <p:ph type="pic" sz="quarter" idx="10" hasCustomPrompt="1"/>
          </p:nvPr>
        </p:nvSpPr>
        <p:spPr>
          <a:xfrm>
            <a:off x="0" y="0"/>
            <a:ext cx="6218090" cy="6858000"/>
          </a:xfrm>
          <a:custGeom>
            <a:avLst/>
            <a:gdLst>
              <a:gd name="connsiteX0" fmla="*/ 0 w 6218090"/>
              <a:gd name="connsiteY0" fmla="*/ 0 h 6858000"/>
              <a:gd name="connsiteX1" fmla="*/ 5735992 w 6218090"/>
              <a:gd name="connsiteY1" fmla="*/ 0 h 6858000"/>
              <a:gd name="connsiteX2" fmla="*/ 5735992 w 6218090"/>
              <a:gd name="connsiteY2" fmla="*/ 1 h 6858000"/>
              <a:gd name="connsiteX3" fmla="*/ 5804464 w 6218090"/>
              <a:gd name="connsiteY3" fmla="*/ 1 h 6858000"/>
              <a:gd name="connsiteX4" fmla="*/ 5842150 w 6218090"/>
              <a:gd name="connsiteY4" fmla="*/ 142298 h 6858000"/>
              <a:gd name="connsiteX5" fmla="*/ 6218090 w 6218090"/>
              <a:gd name="connsiteY5" fmla="*/ 3427997 h 6858000"/>
              <a:gd name="connsiteX6" fmla="*/ 5841760 w 6218090"/>
              <a:gd name="connsiteY6" fmla="*/ 6695507 h 6858000"/>
              <a:gd name="connsiteX7" fmla="*/ 5798110 w 6218090"/>
              <a:gd name="connsiteY7" fmla="*/ 6857999 h 6858000"/>
              <a:gd name="connsiteX8" fmla="*/ 5735992 w 6218090"/>
              <a:gd name="connsiteY8" fmla="*/ 6857999 h 6858000"/>
              <a:gd name="connsiteX9" fmla="*/ 5735992 w 6218090"/>
              <a:gd name="connsiteY9" fmla="*/ 6858000 h 6858000"/>
              <a:gd name="connsiteX10" fmla="*/ 0 w 621809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090" h="6858000">
                <a:moveTo>
                  <a:pt x="0" y="0"/>
                </a:moveTo>
                <a:lnTo>
                  <a:pt x="5735992" y="0"/>
                </a:lnTo>
                <a:lnTo>
                  <a:pt x="5735992" y="1"/>
                </a:lnTo>
                <a:lnTo>
                  <a:pt x="5804464" y="1"/>
                </a:lnTo>
                <a:lnTo>
                  <a:pt x="5842150" y="142298"/>
                </a:lnTo>
                <a:cubicBezTo>
                  <a:pt x="6047332" y="952849"/>
                  <a:pt x="6218090" y="2043409"/>
                  <a:pt x="6218090" y="3427997"/>
                </a:cubicBezTo>
                <a:cubicBezTo>
                  <a:pt x="6218090" y="4812827"/>
                  <a:pt x="6047163" y="5895043"/>
                  <a:pt x="5841760" y="6695507"/>
                </a:cubicBezTo>
                <a:lnTo>
                  <a:pt x="5798110" y="6857999"/>
                </a:lnTo>
                <a:lnTo>
                  <a:pt x="5735992" y="6857999"/>
                </a:lnTo>
                <a:lnTo>
                  <a:pt x="5735992" y="6858000"/>
                </a:lnTo>
                <a:lnTo>
                  <a:pt x="0" y="6858000"/>
                </a:lnTo>
                <a:close/>
              </a:path>
            </a:pathLst>
          </a:custGeom>
          <a:ln>
            <a:noFill/>
          </a:ln>
        </p:spPr>
        <p:txBody>
          <a:bodyPr wrap="square">
            <a:noAutofit/>
          </a:bodyPr>
          <a:lstStyle>
            <a:lvl1pPr marL="0" indent="0">
              <a:buNone/>
              <a:defRPr/>
            </a:lvl1pPr>
          </a:lstStyle>
          <a:p>
            <a:r>
              <a:rPr lang="sk-SK"/>
              <a:t>Kliknutím na ikonku vložíte obrázok</a:t>
            </a:r>
          </a:p>
        </p:txBody>
      </p:sp>
      <p:pic>
        <p:nvPicPr>
          <p:cNvPr id="9" name="Grafický objekt 8">
            <a:extLst>
              <a:ext uri="{FF2B5EF4-FFF2-40B4-BE49-F238E27FC236}">
                <a16:creationId xmlns:a16="http://schemas.microsoft.com/office/drawing/2014/main" id="{459E19B2-9B6C-4796-862A-C9428A8DBE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15562" y="4656722"/>
            <a:ext cx="2201278" cy="2201278"/>
          </a:xfrm>
          <a:prstGeom prst="rect">
            <a:avLst/>
          </a:prstGeom>
        </p:spPr>
      </p:pic>
      <p:sp>
        <p:nvSpPr>
          <p:cNvPr id="8" name="Nadpis 1">
            <a:extLst>
              <a:ext uri="{FF2B5EF4-FFF2-40B4-BE49-F238E27FC236}">
                <a16:creationId xmlns:a16="http://schemas.microsoft.com/office/drawing/2014/main" id="{E99F4232-6EA4-4D55-AC93-60318B52EBF8}"/>
              </a:ext>
            </a:extLst>
          </p:cNvPr>
          <p:cNvSpPr>
            <a:spLocks noGrp="1"/>
          </p:cNvSpPr>
          <p:nvPr>
            <p:ph type="title" hasCustomPrompt="1"/>
          </p:nvPr>
        </p:nvSpPr>
        <p:spPr>
          <a:xfrm>
            <a:off x="6475017" y="698448"/>
            <a:ext cx="5640784" cy="1826590"/>
          </a:xfrm>
        </p:spPr>
        <p:txBody>
          <a:bodyPr anchor="b">
            <a:noAutofit/>
          </a:bodyPr>
          <a:lstStyle>
            <a:lvl1pPr>
              <a:lnSpc>
                <a:spcPct val="85000"/>
              </a:lnSpc>
              <a:defRPr sz="6600">
                <a:solidFill>
                  <a:schemeClr val="bg1"/>
                </a:solidFill>
              </a:defRPr>
            </a:lvl1pPr>
          </a:lstStyle>
          <a:p>
            <a:r>
              <a:rPr lang="sk-SK"/>
              <a:t>KLIKNUTÍM ZADAJTE NADPIS</a:t>
            </a:r>
          </a:p>
        </p:txBody>
      </p:sp>
      <p:sp>
        <p:nvSpPr>
          <p:cNvPr id="10" name="Podnadpis 2">
            <a:extLst>
              <a:ext uri="{FF2B5EF4-FFF2-40B4-BE49-F238E27FC236}">
                <a16:creationId xmlns:a16="http://schemas.microsoft.com/office/drawing/2014/main" id="{BBB33877-B021-4FBB-916A-EFBE3957D830}"/>
              </a:ext>
            </a:extLst>
          </p:cNvPr>
          <p:cNvSpPr>
            <a:spLocks noGrp="1"/>
          </p:cNvSpPr>
          <p:nvPr>
            <p:ph type="subTitle" idx="1" hasCustomPrompt="1"/>
          </p:nvPr>
        </p:nvSpPr>
        <p:spPr>
          <a:xfrm>
            <a:off x="6475014" y="2357946"/>
            <a:ext cx="5640784" cy="491039"/>
          </a:xfrm>
        </p:spPr>
        <p:txBody>
          <a:bodyPr anchor="t">
            <a:noAutofit/>
          </a:bodyPr>
          <a:lstStyle>
            <a:lvl1pPr marL="0" indent="0" algn="l">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16790059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Úvodný slajd 12">
    <p:bg>
      <p:bgPr>
        <a:solidFill>
          <a:schemeClr val="bg1"/>
        </a:solidFill>
        <a:effectLst/>
      </p:bgPr>
    </p:bg>
    <p:spTree>
      <p:nvGrpSpPr>
        <p:cNvPr id="1" name=""/>
        <p:cNvGrpSpPr/>
        <p:nvPr/>
      </p:nvGrpSpPr>
      <p:grpSpPr>
        <a:xfrm>
          <a:off x="0" y="0"/>
          <a:ext cx="0" cy="0"/>
          <a:chOff x="0" y="0"/>
          <a:chExt cx="0" cy="0"/>
        </a:xfrm>
      </p:grpSpPr>
      <p:sp>
        <p:nvSpPr>
          <p:cNvPr id="10" name="Zástupný objekt pre obrázok 9">
            <a:extLst>
              <a:ext uri="{FF2B5EF4-FFF2-40B4-BE49-F238E27FC236}">
                <a16:creationId xmlns:a16="http://schemas.microsoft.com/office/drawing/2014/main" id="{9B64566E-952E-44FD-95BB-DF8FE1C0A7DA}"/>
              </a:ext>
            </a:extLst>
          </p:cNvPr>
          <p:cNvSpPr>
            <a:spLocks noGrp="1"/>
          </p:cNvSpPr>
          <p:nvPr>
            <p:ph type="pic" sz="quarter" idx="10" hasCustomPrompt="1"/>
          </p:nvPr>
        </p:nvSpPr>
        <p:spPr>
          <a:xfrm>
            <a:off x="0" y="0"/>
            <a:ext cx="6218090" cy="6858000"/>
          </a:xfrm>
          <a:custGeom>
            <a:avLst/>
            <a:gdLst>
              <a:gd name="connsiteX0" fmla="*/ 0 w 6218090"/>
              <a:gd name="connsiteY0" fmla="*/ 0 h 6858000"/>
              <a:gd name="connsiteX1" fmla="*/ 5735992 w 6218090"/>
              <a:gd name="connsiteY1" fmla="*/ 0 h 6858000"/>
              <a:gd name="connsiteX2" fmla="*/ 5735992 w 6218090"/>
              <a:gd name="connsiteY2" fmla="*/ 1 h 6858000"/>
              <a:gd name="connsiteX3" fmla="*/ 5804464 w 6218090"/>
              <a:gd name="connsiteY3" fmla="*/ 1 h 6858000"/>
              <a:gd name="connsiteX4" fmla="*/ 5842150 w 6218090"/>
              <a:gd name="connsiteY4" fmla="*/ 142298 h 6858000"/>
              <a:gd name="connsiteX5" fmla="*/ 6218090 w 6218090"/>
              <a:gd name="connsiteY5" fmla="*/ 3427997 h 6858000"/>
              <a:gd name="connsiteX6" fmla="*/ 5841760 w 6218090"/>
              <a:gd name="connsiteY6" fmla="*/ 6695507 h 6858000"/>
              <a:gd name="connsiteX7" fmla="*/ 5798110 w 6218090"/>
              <a:gd name="connsiteY7" fmla="*/ 6857999 h 6858000"/>
              <a:gd name="connsiteX8" fmla="*/ 5735992 w 6218090"/>
              <a:gd name="connsiteY8" fmla="*/ 6857999 h 6858000"/>
              <a:gd name="connsiteX9" fmla="*/ 5735992 w 6218090"/>
              <a:gd name="connsiteY9" fmla="*/ 6858000 h 6858000"/>
              <a:gd name="connsiteX10" fmla="*/ 0 w 621809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090" h="6858000">
                <a:moveTo>
                  <a:pt x="0" y="0"/>
                </a:moveTo>
                <a:lnTo>
                  <a:pt x="5735992" y="0"/>
                </a:lnTo>
                <a:lnTo>
                  <a:pt x="5735992" y="1"/>
                </a:lnTo>
                <a:lnTo>
                  <a:pt x="5804464" y="1"/>
                </a:lnTo>
                <a:lnTo>
                  <a:pt x="5842150" y="142298"/>
                </a:lnTo>
                <a:cubicBezTo>
                  <a:pt x="6047332" y="952849"/>
                  <a:pt x="6218090" y="2043409"/>
                  <a:pt x="6218090" y="3427997"/>
                </a:cubicBezTo>
                <a:cubicBezTo>
                  <a:pt x="6218090" y="4812827"/>
                  <a:pt x="6047163" y="5895043"/>
                  <a:pt x="5841760" y="6695507"/>
                </a:cubicBezTo>
                <a:lnTo>
                  <a:pt x="5798110" y="6857999"/>
                </a:lnTo>
                <a:lnTo>
                  <a:pt x="5735992" y="6857999"/>
                </a:lnTo>
                <a:lnTo>
                  <a:pt x="5735992" y="6858000"/>
                </a:lnTo>
                <a:lnTo>
                  <a:pt x="0" y="6858000"/>
                </a:lnTo>
                <a:close/>
              </a:path>
            </a:pathLst>
          </a:custGeom>
          <a:ln>
            <a:noFill/>
          </a:ln>
        </p:spPr>
        <p:txBody>
          <a:bodyPr wrap="square">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11" name="Nadpis 1">
            <a:extLst>
              <a:ext uri="{FF2B5EF4-FFF2-40B4-BE49-F238E27FC236}">
                <a16:creationId xmlns:a16="http://schemas.microsoft.com/office/drawing/2014/main" id="{13FE5A80-0629-499F-AD70-BAEC37C6D5DD}"/>
              </a:ext>
            </a:extLst>
          </p:cNvPr>
          <p:cNvSpPr>
            <a:spLocks noGrp="1"/>
          </p:cNvSpPr>
          <p:nvPr>
            <p:ph type="title" hasCustomPrompt="1"/>
          </p:nvPr>
        </p:nvSpPr>
        <p:spPr>
          <a:xfrm>
            <a:off x="6475017" y="698448"/>
            <a:ext cx="5640784" cy="1826590"/>
          </a:xfrm>
        </p:spPr>
        <p:txBody>
          <a:bodyPr anchor="b">
            <a:noAutofit/>
          </a:bodyPr>
          <a:lstStyle>
            <a:lvl1pPr>
              <a:lnSpc>
                <a:spcPct val="85000"/>
              </a:lnSpc>
              <a:defRPr sz="6600">
                <a:solidFill>
                  <a:schemeClr val="tx1"/>
                </a:solidFill>
              </a:defRPr>
            </a:lvl1pPr>
          </a:lstStyle>
          <a:p>
            <a:r>
              <a:rPr lang="sk-SK"/>
              <a:t>KLIKNUTÍM ZADAJTE NADPIS</a:t>
            </a:r>
          </a:p>
        </p:txBody>
      </p:sp>
      <p:sp>
        <p:nvSpPr>
          <p:cNvPr id="12" name="Podnadpis 2">
            <a:extLst>
              <a:ext uri="{FF2B5EF4-FFF2-40B4-BE49-F238E27FC236}">
                <a16:creationId xmlns:a16="http://schemas.microsoft.com/office/drawing/2014/main" id="{22242961-9F01-4783-B5BA-FAEEA7D2B7A8}"/>
              </a:ext>
            </a:extLst>
          </p:cNvPr>
          <p:cNvSpPr>
            <a:spLocks noGrp="1"/>
          </p:cNvSpPr>
          <p:nvPr>
            <p:ph type="subTitle" idx="1" hasCustomPrompt="1"/>
          </p:nvPr>
        </p:nvSpPr>
        <p:spPr>
          <a:xfrm>
            <a:off x="6475014" y="2357946"/>
            <a:ext cx="5640784" cy="491039"/>
          </a:xfrm>
        </p:spPr>
        <p:txBody>
          <a:bodyPr anchor="t">
            <a:noAutofit/>
          </a:bodyPr>
          <a:lstStyle>
            <a:lvl1pPr marL="0" indent="0" algn="l">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16196993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Úvodný slajd 13">
    <p:bg>
      <p:bgPr>
        <a:solidFill>
          <a:schemeClr val="bg1"/>
        </a:solidFill>
        <a:effectLst/>
      </p:bgPr>
    </p:bg>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79A6139E-33EF-457D-B81E-7ECD348B0F5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Nadpis 1">
            <a:extLst>
              <a:ext uri="{FF2B5EF4-FFF2-40B4-BE49-F238E27FC236}">
                <a16:creationId xmlns:a16="http://schemas.microsoft.com/office/drawing/2014/main" id="{83813CD9-BB8C-454E-B7B6-35001CBE5BC3}"/>
              </a:ext>
            </a:extLst>
          </p:cNvPr>
          <p:cNvSpPr>
            <a:spLocks noGrp="1"/>
          </p:cNvSpPr>
          <p:nvPr>
            <p:ph type="title" hasCustomPrompt="1"/>
          </p:nvPr>
        </p:nvSpPr>
        <p:spPr>
          <a:xfrm>
            <a:off x="447675" y="2021240"/>
            <a:ext cx="11296650" cy="1826590"/>
          </a:xfrm>
        </p:spPr>
        <p:txBody>
          <a:bodyPr anchor="b">
            <a:noAutofit/>
          </a:bodyPr>
          <a:lstStyle>
            <a:lvl1pPr algn="ctr">
              <a:lnSpc>
                <a:spcPct val="85000"/>
              </a:lnSpc>
              <a:defRPr sz="9000">
                <a:solidFill>
                  <a:schemeClr val="bg1"/>
                </a:solidFill>
              </a:defRPr>
            </a:lvl1pPr>
          </a:lstStyle>
          <a:p>
            <a:r>
              <a:rPr lang="sk-SK"/>
              <a:t>KLIKNUTÍM ZADAJTE NADPIS</a:t>
            </a:r>
          </a:p>
        </p:txBody>
      </p:sp>
      <p:sp>
        <p:nvSpPr>
          <p:cNvPr id="11" name="Podnadpis 2">
            <a:extLst>
              <a:ext uri="{FF2B5EF4-FFF2-40B4-BE49-F238E27FC236}">
                <a16:creationId xmlns:a16="http://schemas.microsoft.com/office/drawing/2014/main" id="{416CCD9B-32B1-45F0-96E6-BA57CE606448}"/>
              </a:ext>
            </a:extLst>
          </p:cNvPr>
          <p:cNvSpPr>
            <a:spLocks noGrp="1"/>
          </p:cNvSpPr>
          <p:nvPr>
            <p:ph type="subTitle" idx="1" hasCustomPrompt="1"/>
          </p:nvPr>
        </p:nvSpPr>
        <p:spPr>
          <a:xfrm>
            <a:off x="447675" y="3709313"/>
            <a:ext cx="11296650" cy="491039"/>
          </a:xfrm>
        </p:spPr>
        <p:txBody>
          <a:bodyPr anchor="t">
            <a:noAutofit/>
          </a:bodyPr>
          <a:lstStyle>
            <a:lvl1pPr marL="0" indent="0" algn="ctr">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87944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vodný slajd 10">
    <p:spTree>
      <p:nvGrpSpPr>
        <p:cNvPr id="1" name=""/>
        <p:cNvGrpSpPr/>
        <p:nvPr/>
      </p:nvGrpSpPr>
      <p:grpSpPr>
        <a:xfrm>
          <a:off x="0" y="0"/>
          <a:ext cx="0" cy="0"/>
          <a:chOff x="0" y="0"/>
          <a:chExt cx="0" cy="0"/>
        </a:xfrm>
      </p:grpSpPr>
      <p:sp>
        <p:nvSpPr>
          <p:cNvPr id="5" name="Voľný tvar: obrazec 4">
            <a:extLst>
              <a:ext uri="{FF2B5EF4-FFF2-40B4-BE49-F238E27FC236}">
                <a16:creationId xmlns:a16="http://schemas.microsoft.com/office/drawing/2014/main" id="{641C86DD-6C2D-426B-8854-E6E1991D2128}"/>
              </a:ext>
            </a:extLst>
          </p:cNvPr>
          <p:cNvSpPr/>
          <p:nvPr userDrawn="1"/>
        </p:nvSpPr>
        <p:spPr>
          <a:xfrm>
            <a:off x="-1" y="0"/>
            <a:ext cx="12192000" cy="4126982"/>
          </a:xfrm>
          <a:custGeom>
            <a:avLst/>
            <a:gdLst>
              <a:gd name="connsiteX0" fmla="*/ 0 w 12192000"/>
              <a:gd name="connsiteY0" fmla="*/ 0 h 4114950"/>
              <a:gd name="connsiteX1" fmla="*/ 12191999 w 12192000"/>
              <a:gd name="connsiteY1" fmla="*/ 0 h 4114950"/>
              <a:gd name="connsiteX2" fmla="*/ 12191999 w 12192000"/>
              <a:gd name="connsiteY2" fmla="*/ 2610466 h 4114950"/>
              <a:gd name="connsiteX3" fmla="*/ 12192000 w 12192000"/>
              <a:gd name="connsiteY3" fmla="*/ 2610466 h 4114950"/>
              <a:gd name="connsiteX4" fmla="*/ 12192000 w 12192000"/>
              <a:gd name="connsiteY4" fmla="*/ 3252756 h 4114950"/>
              <a:gd name="connsiteX5" fmla="*/ 12114728 w 12192000"/>
              <a:gd name="connsiteY5" fmla="*/ 3279693 h 4114950"/>
              <a:gd name="connsiteX6" fmla="*/ 6147970 w 12192000"/>
              <a:gd name="connsiteY6" fmla="*/ 4114950 h 4114950"/>
              <a:gd name="connsiteX7" fmla="*/ 139949 w 12192000"/>
              <a:gd name="connsiteY7" fmla="*/ 3280575 h 4114950"/>
              <a:gd name="connsiteX8" fmla="*/ 0 w 12192000"/>
              <a:gd name="connsiteY8" fmla="*/ 3232679 h 4114950"/>
              <a:gd name="connsiteX9" fmla="*/ 0 w 12192000"/>
              <a:gd name="connsiteY9" fmla="*/ 3059119 h 4114950"/>
              <a:gd name="connsiteX10" fmla="*/ 0 w 12192000"/>
              <a:gd name="connsiteY10" fmla="*/ 2592882 h 41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114950">
                <a:moveTo>
                  <a:pt x="0" y="0"/>
                </a:moveTo>
                <a:lnTo>
                  <a:pt x="12191999" y="0"/>
                </a:lnTo>
                <a:lnTo>
                  <a:pt x="12191999" y="2610466"/>
                </a:lnTo>
                <a:lnTo>
                  <a:pt x="12192000" y="2610466"/>
                </a:lnTo>
                <a:lnTo>
                  <a:pt x="12192000" y="3252756"/>
                </a:lnTo>
                <a:lnTo>
                  <a:pt x="12114728" y="3279693"/>
                </a:lnTo>
                <a:cubicBezTo>
                  <a:pt x="10839212" y="3693949"/>
                  <a:pt x="8872454" y="4114950"/>
                  <a:pt x="6147970" y="4114950"/>
                </a:cubicBezTo>
                <a:cubicBezTo>
                  <a:pt x="3423961" y="4114950"/>
                  <a:pt x="1436181" y="3694363"/>
                  <a:pt x="139949" y="3280575"/>
                </a:cubicBezTo>
                <a:lnTo>
                  <a:pt x="0" y="3232679"/>
                </a:lnTo>
                <a:lnTo>
                  <a:pt x="0" y="3059119"/>
                </a:lnTo>
                <a:lnTo>
                  <a:pt x="0" y="25928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k-SK"/>
          </a:p>
        </p:txBody>
      </p:sp>
      <p:pic>
        <p:nvPicPr>
          <p:cNvPr id="8" name="Grafický objekt 7">
            <a:extLst>
              <a:ext uri="{FF2B5EF4-FFF2-40B4-BE49-F238E27FC236}">
                <a16:creationId xmlns:a16="http://schemas.microsoft.com/office/drawing/2014/main" id="{D5F1D980-EF64-4C95-A486-7A9EBC7BF52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3331" y="4656722"/>
            <a:ext cx="2201278" cy="2201278"/>
          </a:xfrm>
          <a:prstGeom prst="rect">
            <a:avLst/>
          </a:prstGeom>
        </p:spPr>
      </p:pic>
      <p:sp>
        <p:nvSpPr>
          <p:cNvPr id="7" name="Nadpis 1">
            <a:extLst>
              <a:ext uri="{FF2B5EF4-FFF2-40B4-BE49-F238E27FC236}">
                <a16:creationId xmlns:a16="http://schemas.microsoft.com/office/drawing/2014/main" id="{53CDEEA6-7F07-497B-8E09-CB737ED34A38}"/>
              </a:ext>
            </a:extLst>
          </p:cNvPr>
          <p:cNvSpPr>
            <a:spLocks noGrp="1"/>
          </p:cNvSpPr>
          <p:nvPr>
            <p:ph type="title" hasCustomPrompt="1"/>
          </p:nvPr>
        </p:nvSpPr>
        <p:spPr>
          <a:xfrm>
            <a:off x="373333" y="698448"/>
            <a:ext cx="8531717" cy="1826590"/>
          </a:xfrm>
        </p:spPr>
        <p:txBody>
          <a:bodyPr anchor="b">
            <a:noAutofit/>
          </a:bodyPr>
          <a:lstStyle>
            <a:lvl1pPr>
              <a:lnSpc>
                <a:spcPct val="85000"/>
              </a:lnSpc>
              <a:defRPr sz="6600">
                <a:solidFill>
                  <a:schemeClr val="tx1"/>
                </a:solidFill>
              </a:defRPr>
            </a:lvl1pPr>
          </a:lstStyle>
          <a:p>
            <a:r>
              <a:rPr lang="sk-SK"/>
              <a:t>KLIKNUTÍM ZADAJTE NADPIS</a:t>
            </a:r>
          </a:p>
        </p:txBody>
      </p:sp>
      <p:sp>
        <p:nvSpPr>
          <p:cNvPr id="9" name="Podnadpis 2">
            <a:extLst>
              <a:ext uri="{FF2B5EF4-FFF2-40B4-BE49-F238E27FC236}">
                <a16:creationId xmlns:a16="http://schemas.microsoft.com/office/drawing/2014/main" id="{1316189B-5B52-48B3-B85D-072C37A2FDF8}"/>
              </a:ext>
            </a:extLst>
          </p:cNvPr>
          <p:cNvSpPr>
            <a:spLocks noGrp="1"/>
          </p:cNvSpPr>
          <p:nvPr>
            <p:ph type="subTitle" idx="1" hasCustomPrompt="1"/>
          </p:nvPr>
        </p:nvSpPr>
        <p:spPr>
          <a:xfrm>
            <a:off x="373331" y="2357946"/>
            <a:ext cx="6464792" cy="491039"/>
          </a:xfrm>
        </p:spPr>
        <p:txBody>
          <a:bodyPr>
            <a:noAutofit/>
          </a:bodyPr>
          <a:lstStyle>
            <a:lvl1pPr marL="0" indent="0" algn="l">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6738339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Úvodný slajd 14">
    <p:bg>
      <p:bgPr>
        <a:solidFill>
          <a:schemeClr val="bg1"/>
        </a:solidFill>
        <a:effectLst/>
      </p:bgPr>
    </p:bg>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0C74DC9A-9B48-40A4-B20A-DBA3445B46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5359" y="4389598"/>
            <a:ext cx="2201278" cy="2201278"/>
          </a:xfrm>
          <a:prstGeom prst="rect">
            <a:avLst/>
          </a:prstGeom>
        </p:spPr>
      </p:pic>
      <p:sp>
        <p:nvSpPr>
          <p:cNvPr id="10" name="Nadpis 1">
            <a:extLst>
              <a:ext uri="{FF2B5EF4-FFF2-40B4-BE49-F238E27FC236}">
                <a16:creationId xmlns:a16="http://schemas.microsoft.com/office/drawing/2014/main" id="{83813CD9-BB8C-454E-B7B6-35001CBE5BC3}"/>
              </a:ext>
            </a:extLst>
          </p:cNvPr>
          <p:cNvSpPr>
            <a:spLocks noGrp="1"/>
          </p:cNvSpPr>
          <p:nvPr>
            <p:ph type="title" hasCustomPrompt="1"/>
          </p:nvPr>
        </p:nvSpPr>
        <p:spPr>
          <a:xfrm>
            <a:off x="447675" y="2021240"/>
            <a:ext cx="11296650" cy="1826590"/>
          </a:xfrm>
        </p:spPr>
        <p:txBody>
          <a:bodyPr anchor="b">
            <a:noAutofit/>
          </a:bodyPr>
          <a:lstStyle>
            <a:lvl1pPr algn="ctr">
              <a:lnSpc>
                <a:spcPct val="85000"/>
              </a:lnSpc>
              <a:defRPr sz="9000">
                <a:solidFill>
                  <a:schemeClr val="tx1"/>
                </a:solidFill>
              </a:defRPr>
            </a:lvl1pPr>
          </a:lstStyle>
          <a:p>
            <a:r>
              <a:rPr lang="sk-SK"/>
              <a:t>KLIKNUTÍM ZADAJTE NADPIS</a:t>
            </a:r>
          </a:p>
        </p:txBody>
      </p:sp>
      <p:sp>
        <p:nvSpPr>
          <p:cNvPr id="11" name="Podnadpis 2">
            <a:extLst>
              <a:ext uri="{FF2B5EF4-FFF2-40B4-BE49-F238E27FC236}">
                <a16:creationId xmlns:a16="http://schemas.microsoft.com/office/drawing/2014/main" id="{416CCD9B-32B1-45F0-96E6-BA57CE606448}"/>
              </a:ext>
            </a:extLst>
          </p:cNvPr>
          <p:cNvSpPr>
            <a:spLocks noGrp="1"/>
          </p:cNvSpPr>
          <p:nvPr>
            <p:ph type="subTitle" idx="1" hasCustomPrompt="1"/>
          </p:nvPr>
        </p:nvSpPr>
        <p:spPr>
          <a:xfrm>
            <a:off x="447675" y="3709313"/>
            <a:ext cx="11296650" cy="491039"/>
          </a:xfrm>
        </p:spPr>
        <p:txBody>
          <a:bodyPr anchor="t">
            <a:noAutofit/>
          </a:bodyPr>
          <a:lstStyle>
            <a:lvl1pPr marL="0" indent="0" algn="ctr">
              <a:buNone/>
              <a:defRPr sz="28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15973033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Úvodný slajd 08">
    <p:bg>
      <p:bgPr>
        <a:solidFill>
          <a:schemeClr val="bg1"/>
        </a:solidFill>
        <a:effectLst/>
      </p:bgPr>
    </p:bg>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04EA69B6-ECFD-4277-83A8-68C06999F78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Nadpis 1">
            <a:extLst>
              <a:ext uri="{FF2B5EF4-FFF2-40B4-BE49-F238E27FC236}">
                <a16:creationId xmlns:a16="http://schemas.microsoft.com/office/drawing/2014/main" id="{CF243C0D-E31E-428E-9968-6C82B6A52C47}"/>
              </a:ext>
            </a:extLst>
          </p:cNvPr>
          <p:cNvSpPr>
            <a:spLocks noGrp="1"/>
          </p:cNvSpPr>
          <p:nvPr>
            <p:ph type="title" hasCustomPrompt="1"/>
          </p:nvPr>
        </p:nvSpPr>
        <p:spPr>
          <a:xfrm>
            <a:off x="447675" y="2021240"/>
            <a:ext cx="11296650" cy="1826590"/>
          </a:xfrm>
        </p:spPr>
        <p:txBody>
          <a:bodyPr anchor="b">
            <a:noAutofit/>
          </a:bodyPr>
          <a:lstStyle>
            <a:lvl1pPr algn="ctr">
              <a:lnSpc>
                <a:spcPct val="85000"/>
              </a:lnSpc>
              <a:defRPr sz="9000">
                <a:solidFill>
                  <a:schemeClr val="bg1"/>
                </a:solidFill>
              </a:defRPr>
            </a:lvl1pPr>
          </a:lstStyle>
          <a:p>
            <a:r>
              <a:rPr lang="sk-SK"/>
              <a:t>KLIKNUTÍM ZADAJTE NADPIS</a:t>
            </a:r>
          </a:p>
        </p:txBody>
      </p:sp>
      <p:sp>
        <p:nvSpPr>
          <p:cNvPr id="8" name="Podnadpis 2">
            <a:extLst>
              <a:ext uri="{FF2B5EF4-FFF2-40B4-BE49-F238E27FC236}">
                <a16:creationId xmlns:a16="http://schemas.microsoft.com/office/drawing/2014/main" id="{1FD39780-31CD-4607-B6CF-DC0E60E08B77}"/>
              </a:ext>
            </a:extLst>
          </p:cNvPr>
          <p:cNvSpPr>
            <a:spLocks noGrp="1"/>
          </p:cNvSpPr>
          <p:nvPr>
            <p:ph type="subTitle" idx="1" hasCustomPrompt="1"/>
          </p:nvPr>
        </p:nvSpPr>
        <p:spPr>
          <a:xfrm>
            <a:off x="447675" y="3709313"/>
            <a:ext cx="11296650" cy="491039"/>
          </a:xfrm>
        </p:spPr>
        <p:txBody>
          <a:bodyPr anchor="t">
            <a:noAutofit/>
          </a:bodyPr>
          <a:lstStyle>
            <a:lvl1pPr marL="0" indent="0" algn="ctr">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2989721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Úvodný slajd 09">
    <p:bg>
      <p:bgPr>
        <a:solidFill>
          <a:schemeClr val="bg1"/>
        </a:solidFill>
        <a:effectLst/>
      </p:bgPr>
    </p:bg>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903A7673-F496-4FD5-BD00-3A64957B836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Nadpis 1">
            <a:extLst>
              <a:ext uri="{FF2B5EF4-FFF2-40B4-BE49-F238E27FC236}">
                <a16:creationId xmlns:a16="http://schemas.microsoft.com/office/drawing/2014/main" id="{6F85A2A5-6C41-44A1-92BA-E88213D5D88F}"/>
              </a:ext>
            </a:extLst>
          </p:cNvPr>
          <p:cNvSpPr>
            <a:spLocks noGrp="1"/>
          </p:cNvSpPr>
          <p:nvPr>
            <p:ph type="title" hasCustomPrompt="1"/>
          </p:nvPr>
        </p:nvSpPr>
        <p:spPr>
          <a:xfrm>
            <a:off x="447675" y="2021240"/>
            <a:ext cx="11296650" cy="1826590"/>
          </a:xfrm>
        </p:spPr>
        <p:txBody>
          <a:bodyPr anchor="b">
            <a:noAutofit/>
          </a:bodyPr>
          <a:lstStyle>
            <a:lvl1pPr algn="ctr">
              <a:lnSpc>
                <a:spcPct val="85000"/>
              </a:lnSpc>
              <a:defRPr sz="9000">
                <a:solidFill>
                  <a:schemeClr val="bg1"/>
                </a:solidFill>
              </a:defRPr>
            </a:lvl1pPr>
          </a:lstStyle>
          <a:p>
            <a:r>
              <a:rPr lang="sk-SK"/>
              <a:t>KLIKNUTÍM ZADAJTE NADPIS</a:t>
            </a:r>
          </a:p>
        </p:txBody>
      </p:sp>
      <p:sp>
        <p:nvSpPr>
          <p:cNvPr id="8" name="Podnadpis 2">
            <a:extLst>
              <a:ext uri="{FF2B5EF4-FFF2-40B4-BE49-F238E27FC236}">
                <a16:creationId xmlns:a16="http://schemas.microsoft.com/office/drawing/2014/main" id="{7DD99F25-96AD-4F5B-8C82-C6869D6C0BB6}"/>
              </a:ext>
            </a:extLst>
          </p:cNvPr>
          <p:cNvSpPr>
            <a:spLocks noGrp="1"/>
          </p:cNvSpPr>
          <p:nvPr>
            <p:ph type="subTitle" idx="1" hasCustomPrompt="1"/>
          </p:nvPr>
        </p:nvSpPr>
        <p:spPr>
          <a:xfrm>
            <a:off x="447675" y="3709313"/>
            <a:ext cx="11296650" cy="491039"/>
          </a:xfrm>
        </p:spPr>
        <p:txBody>
          <a:bodyPr anchor="t">
            <a:noAutofit/>
          </a:bodyPr>
          <a:lstStyle>
            <a:lvl1pPr marL="0" indent="0" algn="ctr">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19045795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Úvodný slajd 11">
    <p:bg>
      <p:bgPr>
        <a:solidFill>
          <a:schemeClr val="bg1"/>
        </a:solidFill>
        <a:effectLst/>
      </p:bgPr>
    </p:bg>
    <p:spTree>
      <p:nvGrpSpPr>
        <p:cNvPr id="1" name=""/>
        <p:cNvGrpSpPr/>
        <p:nvPr/>
      </p:nvGrpSpPr>
      <p:grpSpPr>
        <a:xfrm>
          <a:off x="0" y="0"/>
          <a:ext cx="0" cy="0"/>
          <a:chOff x="0" y="0"/>
          <a:chExt cx="0" cy="0"/>
        </a:xfrm>
      </p:grpSpPr>
      <p:sp>
        <p:nvSpPr>
          <p:cNvPr id="8" name="Zástupný objekt pre obrázok 7">
            <a:extLst>
              <a:ext uri="{FF2B5EF4-FFF2-40B4-BE49-F238E27FC236}">
                <a16:creationId xmlns:a16="http://schemas.microsoft.com/office/drawing/2014/main" id="{9340391A-1692-4BD6-9A20-D297CC8175C8}"/>
              </a:ext>
            </a:extLst>
          </p:cNvPr>
          <p:cNvSpPr>
            <a:spLocks noGrp="1"/>
          </p:cNvSpPr>
          <p:nvPr>
            <p:ph type="pic" sz="quarter" idx="10" hasCustomPrompt="1"/>
          </p:nvPr>
        </p:nvSpPr>
        <p:spPr>
          <a:xfrm>
            <a:off x="5973910" y="0"/>
            <a:ext cx="6218090" cy="6858000"/>
          </a:xfrm>
          <a:custGeom>
            <a:avLst/>
            <a:gdLst>
              <a:gd name="connsiteX0" fmla="*/ 482099 w 6218090"/>
              <a:gd name="connsiteY0" fmla="*/ 0 h 6858000"/>
              <a:gd name="connsiteX1" fmla="*/ 6218090 w 6218090"/>
              <a:gd name="connsiteY1" fmla="*/ 0 h 6858000"/>
              <a:gd name="connsiteX2" fmla="*/ 6218090 w 6218090"/>
              <a:gd name="connsiteY2" fmla="*/ 6858000 h 6858000"/>
              <a:gd name="connsiteX3" fmla="*/ 482099 w 6218090"/>
              <a:gd name="connsiteY3" fmla="*/ 6858000 h 6858000"/>
              <a:gd name="connsiteX4" fmla="*/ 482099 w 6218090"/>
              <a:gd name="connsiteY4" fmla="*/ 6857999 h 6858000"/>
              <a:gd name="connsiteX5" fmla="*/ 419980 w 6218090"/>
              <a:gd name="connsiteY5" fmla="*/ 6857999 h 6858000"/>
              <a:gd name="connsiteX6" fmla="*/ 376330 w 6218090"/>
              <a:gd name="connsiteY6" fmla="*/ 6695507 h 6858000"/>
              <a:gd name="connsiteX7" fmla="*/ 0 w 6218090"/>
              <a:gd name="connsiteY7" fmla="*/ 3427997 h 6858000"/>
              <a:gd name="connsiteX8" fmla="*/ 375941 w 6218090"/>
              <a:gd name="connsiteY8" fmla="*/ 142298 h 6858000"/>
              <a:gd name="connsiteX9" fmla="*/ 413626 w 6218090"/>
              <a:gd name="connsiteY9" fmla="*/ 1 h 6858000"/>
              <a:gd name="connsiteX10" fmla="*/ 482099 w 621809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090" h="6858000">
                <a:moveTo>
                  <a:pt x="482099" y="0"/>
                </a:moveTo>
                <a:lnTo>
                  <a:pt x="6218090" y="0"/>
                </a:lnTo>
                <a:lnTo>
                  <a:pt x="6218090" y="6858000"/>
                </a:lnTo>
                <a:lnTo>
                  <a:pt x="482099" y="6858000"/>
                </a:lnTo>
                <a:lnTo>
                  <a:pt x="482099" y="6857999"/>
                </a:lnTo>
                <a:lnTo>
                  <a:pt x="419980" y="6857999"/>
                </a:lnTo>
                <a:lnTo>
                  <a:pt x="376330" y="6695507"/>
                </a:lnTo>
                <a:cubicBezTo>
                  <a:pt x="170928" y="5895043"/>
                  <a:pt x="0" y="4812827"/>
                  <a:pt x="0" y="3427997"/>
                </a:cubicBezTo>
                <a:cubicBezTo>
                  <a:pt x="0" y="2043409"/>
                  <a:pt x="170759" y="952849"/>
                  <a:pt x="375941" y="142298"/>
                </a:cubicBezTo>
                <a:lnTo>
                  <a:pt x="413626" y="1"/>
                </a:lnTo>
                <a:lnTo>
                  <a:pt x="482099" y="1"/>
                </a:lnTo>
                <a:close/>
              </a:path>
            </a:pathLst>
          </a:custGeom>
          <a:ln>
            <a:noFill/>
          </a:ln>
        </p:spPr>
        <p:txBody>
          <a:bodyPr wrap="square">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pic>
        <p:nvPicPr>
          <p:cNvPr id="5" name="Grafický objekt 4">
            <a:extLst>
              <a:ext uri="{FF2B5EF4-FFF2-40B4-BE49-F238E27FC236}">
                <a16:creationId xmlns:a16="http://schemas.microsoft.com/office/drawing/2014/main" id="{673299FA-A2C7-44F6-A4CF-21E6DD034A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3331" y="4656722"/>
            <a:ext cx="2201278" cy="2201278"/>
          </a:xfrm>
          <a:prstGeom prst="rect">
            <a:avLst/>
          </a:prstGeom>
        </p:spPr>
      </p:pic>
      <p:sp>
        <p:nvSpPr>
          <p:cNvPr id="9" name="Nadpis 1">
            <a:extLst>
              <a:ext uri="{FF2B5EF4-FFF2-40B4-BE49-F238E27FC236}">
                <a16:creationId xmlns:a16="http://schemas.microsoft.com/office/drawing/2014/main" id="{0EDF4AFF-3C96-4375-A235-81F6A7D1FAA6}"/>
              </a:ext>
            </a:extLst>
          </p:cNvPr>
          <p:cNvSpPr>
            <a:spLocks noGrp="1"/>
          </p:cNvSpPr>
          <p:nvPr>
            <p:ph type="title" hasCustomPrompt="1"/>
          </p:nvPr>
        </p:nvSpPr>
        <p:spPr>
          <a:xfrm>
            <a:off x="373333" y="698448"/>
            <a:ext cx="5074967" cy="1826590"/>
          </a:xfrm>
        </p:spPr>
        <p:txBody>
          <a:bodyPr anchor="b">
            <a:noAutofit/>
          </a:bodyPr>
          <a:lstStyle>
            <a:lvl1pPr>
              <a:lnSpc>
                <a:spcPct val="85000"/>
              </a:lnSpc>
              <a:defRPr sz="5200">
                <a:solidFill>
                  <a:schemeClr val="tx1"/>
                </a:solidFill>
              </a:defRPr>
            </a:lvl1pPr>
          </a:lstStyle>
          <a:p>
            <a:r>
              <a:rPr lang="sk-SK"/>
              <a:t>KLIKNUTÍM ZADAJTE NADPIS</a:t>
            </a:r>
          </a:p>
        </p:txBody>
      </p:sp>
      <p:sp>
        <p:nvSpPr>
          <p:cNvPr id="10" name="Podnadpis 2">
            <a:extLst>
              <a:ext uri="{FF2B5EF4-FFF2-40B4-BE49-F238E27FC236}">
                <a16:creationId xmlns:a16="http://schemas.microsoft.com/office/drawing/2014/main" id="{60FE53F6-B49E-4665-BA97-A0E58E6CB4AD}"/>
              </a:ext>
            </a:extLst>
          </p:cNvPr>
          <p:cNvSpPr>
            <a:spLocks noGrp="1"/>
          </p:cNvSpPr>
          <p:nvPr>
            <p:ph type="subTitle" idx="1" hasCustomPrompt="1"/>
          </p:nvPr>
        </p:nvSpPr>
        <p:spPr>
          <a:xfrm>
            <a:off x="373331" y="2357946"/>
            <a:ext cx="5074969" cy="491039"/>
          </a:xfrm>
        </p:spPr>
        <p:txBody>
          <a:bodyPr>
            <a:noAutofit/>
          </a:bodyPr>
          <a:lstStyle>
            <a:lvl1pPr marL="0" indent="0" algn="l">
              <a:buNone/>
              <a:defRPr sz="22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21565019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Úvodný slajd 15">
    <p:bg>
      <p:bgPr>
        <a:solidFill>
          <a:schemeClr val="tx2"/>
        </a:solidFill>
        <a:effectLst/>
      </p:bgPr>
    </p:bg>
    <p:spTree>
      <p:nvGrpSpPr>
        <p:cNvPr id="1" name=""/>
        <p:cNvGrpSpPr/>
        <p:nvPr/>
      </p:nvGrpSpPr>
      <p:grpSpPr>
        <a:xfrm>
          <a:off x="0" y="0"/>
          <a:ext cx="0" cy="0"/>
          <a:chOff x="0" y="0"/>
          <a:chExt cx="0" cy="0"/>
        </a:xfrm>
      </p:grpSpPr>
      <p:sp>
        <p:nvSpPr>
          <p:cNvPr id="9" name="Zástupný objekt pre obrázok 8">
            <a:extLst>
              <a:ext uri="{FF2B5EF4-FFF2-40B4-BE49-F238E27FC236}">
                <a16:creationId xmlns:a16="http://schemas.microsoft.com/office/drawing/2014/main" id="{EAD057E2-D8E3-4D6E-B5A0-228AC415B26A}"/>
              </a:ext>
            </a:extLst>
          </p:cNvPr>
          <p:cNvSpPr>
            <a:spLocks noGrp="1"/>
          </p:cNvSpPr>
          <p:nvPr>
            <p:ph type="pic" sz="quarter" idx="10" hasCustomPrompt="1"/>
          </p:nvPr>
        </p:nvSpPr>
        <p:spPr>
          <a:xfrm>
            <a:off x="5973910" y="0"/>
            <a:ext cx="6218090" cy="6858000"/>
          </a:xfrm>
          <a:custGeom>
            <a:avLst/>
            <a:gdLst>
              <a:gd name="connsiteX0" fmla="*/ 482099 w 6218090"/>
              <a:gd name="connsiteY0" fmla="*/ 0 h 6858000"/>
              <a:gd name="connsiteX1" fmla="*/ 6218090 w 6218090"/>
              <a:gd name="connsiteY1" fmla="*/ 0 h 6858000"/>
              <a:gd name="connsiteX2" fmla="*/ 6218090 w 6218090"/>
              <a:gd name="connsiteY2" fmla="*/ 6858000 h 6858000"/>
              <a:gd name="connsiteX3" fmla="*/ 482099 w 6218090"/>
              <a:gd name="connsiteY3" fmla="*/ 6858000 h 6858000"/>
              <a:gd name="connsiteX4" fmla="*/ 482099 w 6218090"/>
              <a:gd name="connsiteY4" fmla="*/ 6857999 h 6858000"/>
              <a:gd name="connsiteX5" fmla="*/ 419980 w 6218090"/>
              <a:gd name="connsiteY5" fmla="*/ 6857999 h 6858000"/>
              <a:gd name="connsiteX6" fmla="*/ 376330 w 6218090"/>
              <a:gd name="connsiteY6" fmla="*/ 6695507 h 6858000"/>
              <a:gd name="connsiteX7" fmla="*/ 0 w 6218090"/>
              <a:gd name="connsiteY7" fmla="*/ 3427997 h 6858000"/>
              <a:gd name="connsiteX8" fmla="*/ 375941 w 6218090"/>
              <a:gd name="connsiteY8" fmla="*/ 142298 h 6858000"/>
              <a:gd name="connsiteX9" fmla="*/ 413626 w 6218090"/>
              <a:gd name="connsiteY9" fmla="*/ 1 h 6858000"/>
              <a:gd name="connsiteX10" fmla="*/ 482099 w 621809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090" h="6858000">
                <a:moveTo>
                  <a:pt x="482099" y="0"/>
                </a:moveTo>
                <a:lnTo>
                  <a:pt x="6218090" y="0"/>
                </a:lnTo>
                <a:lnTo>
                  <a:pt x="6218090" y="6858000"/>
                </a:lnTo>
                <a:lnTo>
                  <a:pt x="482099" y="6858000"/>
                </a:lnTo>
                <a:lnTo>
                  <a:pt x="482099" y="6857999"/>
                </a:lnTo>
                <a:lnTo>
                  <a:pt x="419980" y="6857999"/>
                </a:lnTo>
                <a:lnTo>
                  <a:pt x="376330" y="6695507"/>
                </a:lnTo>
                <a:cubicBezTo>
                  <a:pt x="170928" y="5895043"/>
                  <a:pt x="0" y="4812827"/>
                  <a:pt x="0" y="3427997"/>
                </a:cubicBezTo>
                <a:cubicBezTo>
                  <a:pt x="0" y="2043409"/>
                  <a:pt x="170759" y="952849"/>
                  <a:pt x="375941" y="142298"/>
                </a:cubicBezTo>
                <a:lnTo>
                  <a:pt x="413626" y="1"/>
                </a:lnTo>
                <a:lnTo>
                  <a:pt x="482099" y="1"/>
                </a:lnTo>
                <a:close/>
              </a:path>
            </a:pathLst>
          </a:custGeom>
          <a:ln>
            <a:noFill/>
          </a:ln>
        </p:spPr>
        <p:txBody>
          <a:bodyPr wrap="square">
            <a:noAutofit/>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10" name="Nadpis 1">
            <a:extLst>
              <a:ext uri="{FF2B5EF4-FFF2-40B4-BE49-F238E27FC236}">
                <a16:creationId xmlns:a16="http://schemas.microsoft.com/office/drawing/2014/main" id="{1CEFDBFA-AD68-43AC-A5F9-AEAD127D5B72}"/>
              </a:ext>
            </a:extLst>
          </p:cNvPr>
          <p:cNvSpPr>
            <a:spLocks noGrp="1"/>
          </p:cNvSpPr>
          <p:nvPr>
            <p:ph type="title" hasCustomPrompt="1"/>
          </p:nvPr>
        </p:nvSpPr>
        <p:spPr>
          <a:xfrm>
            <a:off x="373333" y="698448"/>
            <a:ext cx="5074967" cy="1826590"/>
          </a:xfrm>
        </p:spPr>
        <p:txBody>
          <a:bodyPr anchor="b">
            <a:noAutofit/>
          </a:bodyPr>
          <a:lstStyle>
            <a:lvl1pPr>
              <a:lnSpc>
                <a:spcPct val="85000"/>
              </a:lnSpc>
              <a:defRPr sz="6600">
                <a:solidFill>
                  <a:schemeClr val="bg1"/>
                </a:solidFill>
              </a:defRPr>
            </a:lvl1pPr>
          </a:lstStyle>
          <a:p>
            <a:r>
              <a:rPr lang="sk-SK"/>
              <a:t>KLIKNUTÍM ZADAJTE NADPIS</a:t>
            </a:r>
          </a:p>
        </p:txBody>
      </p:sp>
      <p:sp>
        <p:nvSpPr>
          <p:cNvPr id="11" name="Podnadpis 2">
            <a:extLst>
              <a:ext uri="{FF2B5EF4-FFF2-40B4-BE49-F238E27FC236}">
                <a16:creationId xmlns:a16="http://schemas.microsoft.com/office/drawing/2014/main" id="{A36A31A0-6175-4DEE-B834-6BA043EC07A4}"/>
              </a:ext>
            </a:extLst>
          </p:cNvPr>
          <p:cNvSpPr>
            <a:spLocks noGrp="1"/>
          </p:cNvSpPr>
          <p:nvPr>
            <p:ph type="subTitle" idx="1" hasCustomPrompt="1"/>
          </p:nvPr>
        </p:nvSpPr>
        <p:spPr>
          <a:xfrm>
            <a:off x="373333" y="2357946"/>
            <a:ext cx="5074969" cy="491039"/>
          </a:xfrm>
        </p:spPr>
        <p:txBody>
          <a:bodyPr>
            <a:noAutofit/>
          </a:bodyPr>
          <a:lstStyle>
            <a:lvl1pPr marL="0" indent="0" algn="l">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9082290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Úvodný slajd 16">
    <p:bg>
      <p:bgPr>
        <a:solidFill>
          <a:schemeClr val="tx2"/>
        </a:soli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52507CFC-961C-401B-91DC-2B6D84053D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Nadpis 1">
            <a:extLst>
              <a:ext uri="{FF2B5EF4-FFF2-40B4-BE49-F238E27FC236}">
                <a16:creationId xmlns:a16="http://schemas.microsoft.com/office/drawing/2014/main" id="{A2DF293B-EA14-42E9-B516-908C406280CE}"/>
              </a:ext>
            </a:extLst>
          </p:cNvPr>
          <p:cNvSpPr>
            <a:spLocks noGrp="1"/>
          </p:cNvSpPr>
          <p:nvPr>
            <p:ph type="title" hasCustomPrompt="1"/>
          </p:nvPr>
        </p:nvSpPr>
        <p:spPr>
          <a:xfrm>
            <a:off x="447675" y="2021240"/>
            <a:ext cx="11296650" cy="1407760"/>
          </a:xfrm>
        </p:spPr>
        <p:txBody>
          <a:bodyPr anchor="b">
            <a:noAutofit/>
          </a:bodyPr>
          <a:lstStyle>
            <a:lvl1pPr algn="l">
              <a:lnSpc>
                <a:spcPct val="85000"/>
              </a:lnSpc>
              <a:defRPr sz="9000">
                <a:solidFill>
                  <a:schemeClr val="bg1"/>
                </a:solidFill>
              </a:defRPr>
            </a:lvl1pPr>
          </a:lstStyle>
          <a:p>
            <a:r>
              <a:rPr lang="sk-SK"/>
              <a:t>KLIKNUTÍM ZADAJTE NADPIS</a:t>
            </a:r>
          </a:p>
        </p:txBody>
      </p:sp>
    </p:spTree>
    <p:extLst>
      <p:ext uri="{BB962C8B-B14F-4D97-AF65-F5344CB8AC3E}">
        <p14:creationId xmlns:p14="http://schemas.microsoft.com/office/powerpoint/2010/main" val="15187752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Úvodný slajd 17">
    <p:bg>
      <p:bgPr>
        <a:solidFill>
          <a:schemeClr val="tx2"/>
        </a:solidFill>
        <a:effectLst/>
      </p:bgPr>
    </p:bg>
    <p:spTree>
      <p:nvGrpSpPr>
        <p:cNvPr id="1" name=""/>
        <p:cNvGrpSpPr/>
        <p:nvPr/>
      </p:nvGrpSpPr>
      <p:grpSpPr>
        <a:xfrm>
          <a:off x="0" y="0"/>
          <a:ext cx="0" cy="0"/>
          <a:chOff x="0" y="0"/>
          <a:chExt cx="0" cy="0"/>
        </a:xfrm>
      </p:grpSpPr>
      <p:sp>
        <p:nvSpPr>
          <p:cNvPr id="7" name="Voľný tvar: obrazec 6">
            <a:extLst>
              <a:ext uri="{FF2B5EF4-FFF2-40B4-BE49-F238E27FC236}">
                <a16:creationId xmlns:a16="http://schemas.microsoft.com/office/drawing/2014/main" id="{044252FC-76D7-49ED-8F26-918CF7671759}"/>
              </a:ext>
            </a:extLst>
          </p:cNvPr>
          <p:cNvSpPr/>
          <p:nvPr userDrawn="1"/>
        </p:nvSpPr>
        <p:spPr>
          <a:xfrm rot="10800000">
            <a:off x="0" y="4335257"/>
            <a:ext cx="6989355" cy="1674813"/>
          </a:xfrm>
          <a:custGeom>
            <a:avLst/>
            <a:gdLst>
              <a:gd name="connsiteX0" fmla="*/ 175568 w 6989355"/>
              <a:gd name="connsiteY0" fmla="*/ 1673757 h 1674813"/>
              <a:gd name="connsiteX1" fmla="*/ 43769 w 6989355"/>
              <a:gd name="connsiteY1" fmla="*/ 1602775 h 1674813"/>
              <a:gd name="connsiteX2" fmla="*/ 72216 w 6989355"/>
              <a:gd name="connsiteY2" fmla="*/ 1327185 h 1674813"/>
              <a:gd name="connsiteX3" fmla="*/ 1397517 w 6989355"/>
              <a:gd name="connsiteY3" fmla="*/ 653417 h 1674813"/>
              <a:gd name="connsiteX4" fmla="*/ 5616272 w 6989355"/>
              <a:gd name="connsiteY4" fmla="*/ 0 h 1674813"/>
              <a:gd name="connsiteX5" fmla="*/ 6341748 w 6989355"/>
              <a:gd name="connsiteY5" fmla="*/ 15868 h 1674813"/>
              <a:gd name="connsiteX6" fmla="*/ 6989355 w 6989355"/>
              <a:gd name="connsiteY6" fmla="*/ 59006 h 1674813"/>
              <a:gd name="connsiteX7" fmla="*/ 6989355 w 6989355"/>
              <a:gd name="connsiteY7" fmla="*/ 452724 h 1674813"/>
              <a:gd name="connsiteX8" fmla="*/ 6909281 w 6989355"/>
              <a:gd name="connsiteY8" fmla="*/ 444245 h 1674813"/>
              <a:gd name="connsiteX9" fmla="*/ 5616272 w 6989355"/>
              <a:gd name="connsiteY9" fmla="*/ 391612 h 1674813"/>
              <a:gd name="connsiteX10" fmla="*/ 1555947 w 6989355"/>
              <a:gd name="connsiteY10" fmla="*/ 1012818 h 1674813"/>
              <a:gd name="connsiteX11" fmla="*/ 318921 w 6989355"/>
              <a:gd name="connsiteY11" fmla="*/ 1631267 h 1674813"/>
              <a:gd name="connsiteX12" fmla="*/ 175568 w 6989355"/>
              <a:gd name="connsiteY12" fmla="*/ 1673757 h 167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89355" h="1674813">
                <a:moveTo>
                  <a:pt x="175568" y="1673757"/>
                </a:moveTo>
                <a:cubicBezTo>
                  <a:pt x="125730" y="1668587"/>
                  <a:pt x="77818" y="1644506"/>
                  <a:pt x="43769" y="1602775"/>
                </a:cubicBezTo>
                <a:cubicBezTo>
                  <a:pt x="-24286" y="1519008"/>
                  <a:pt x="-11596" y="1395327"/>
                  <a:pt x="72216" y="1327185"/>
                </a:cubicBezTo>
                <a:cubicBezTo>
                  <a:pt x="89284" y="1313267"/>
                  <a:pt x="501772" y="982094"/>
                  <a:pt x="1397517" y="653417"/>
                </a:cubicBezTo>
                <a:cubicBezTo>
                  <a:pt x="2210456" y="355375"/>
                  <a:pt x="3602325" y="0"/>
                  <a:pt x="5616272" y="0"/>
                </a:cubicBezTo>
                <a:cubicBezTo>
                  <a:pt x="5868059" y="0"/>
                  <a:pt x="6109843" y="5558"/>
                  <a:pt x="6341748" y="15868"/>
                </a:cubicBezTo>
                <a:lnTo>
                  <a:pt x="6989355" y="59006"/>
                </a:lnTo>
                <a:lnTo>
                  <a:pt x="6989355" y="452724"/>
                </a:lnTo>
                <a:lnTo>
                  <a:pt x="6909281" y="444245"/>
                </a:lnTo>
                <a:cubicBezTo>
                  <a:pt x="6512207" y="410742"/>
                  <a:pt x="6081700" y="391612"/>
                  <a:pt x="5616272" y="391612"/>
                </a:cubicBezTo>
                <a:cubicBezTo>
                  <a:pt x="3674274" y="391612"/>
                  <a:pt x="2336325" y="729351"/>
                  <a:pt x="1555947" y="1012818"/>
                </a:cubicBezTo>
                <a:cubicBezTo>
                  <a:pt x="724712" y="1314493"/>
                  <a:pt x="335070" y="1618574"/>
                  <a:pt x="318921" y="1631267"/>
                </a:cubicBezTo>
                <a:cubicBezTo>
                  <a:pt x="277169" y="1665185"/>
                  <a:pt x="225405" y="1678927"/>
                  <a:pt x="175568" y="1673757"/>
                </a:cubicBezTo>
                <a:close/>
              </a:path>
            </a:pathLst>
          </a:custGeom>
          <a:solidFill>
            <a:schemeClr val="bg1"/>
          </a:solidFill>
          <a:ln w="22241" cap="flat">
            <a:noFill/>
            <a:prstDash val="solid"/>
            <a:miter/>
          </a:ln>
        </p:spPr>
        <p:txBody>
          <a:bodyPr wrap="square" rtlCol="0" anchor="ctr">
            <a:noAutofit/>
          </a:bodyPr>
          <a:lstStyle/>
          <a:p>
            <a:endParaRPr lang="sk-SK"/>
          </a:p>
        </p:txBody>
      </p:sp>
      <p:sp>
        <p:nvSpPr>
          <p:cNvPr id="8" name="Zástupný text 4">
            <a:extLst>
              <a:ext uri="{FF2B5EF4-FFF2-40B4-BE49-F238E27FC236}">
                <a16:creationId xmlns:a16="http://schemas.microsoft.com/office/drawing/2014/main" id="{75466A11-8B2A-400A-B25C-C36C85A87971}"/>
              </a:ext>
            </a:extLst>
          </p:cNvPr>
          <p:cNvSpPr>
            <a:spLocks noGrp="1"/>
          </p:cNvSpPr>
          <p:nvPr>
            <p:ph type="body" sz="quarter" idx="3" hasCustomPrompt="1"/>
          </p:nvPr>
        </p:nvSpPr>
        <p:spPr>
          <a:xfrm>
            <a:off x="778896" y="2371574"/>
            <a:ext cx="11413104" cy="1312688"/>
          </a:xfrm>
        </p:spPr>
        <p:txBody>
          <a:bodyPr anchor="b">
            <a:noAutofit/>
          </a:bodyPr>
          <a:lstStyle>
            <a:lvl1pPr marL="0" indent="0">
              <a:buNone/>
              <a:defRPr sz="8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2353116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Úvodný slajd 18">
    <p:bg>
      <p:bgPr>
        <a:solidFill>
          <a:schemeClr val="bg1"/>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27E1C0EA-2F24-4A7E-8910-284079009C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5359" y="4389598"/>
            <a:ext cx="2201278" cy="2201278"/>
          </a:xfrm>
          <a:prstGeom prst="rect">
            <a:avLst/>
          </a:prstGeom>
        </p:spPr>
      </p:pic>
      <p:sp>
        <p:nvSpPr>
          <p:cNvPr id="8" name="Zástupný text 4">
            <a:extLst>
              <a:ext uri="{FF2B5EF4-FFF2-40B4-BE49-F238E27FC236}">
                <a16:creationId xmlns:a16="http://schemas.microsoft.com/office/drawing/2014/main" id="{43E041DA-D8F9-4246-AAA8-6B12C6F6A137}"/>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0525747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Úvodný slajd 19">
    <p:bg>
      <p:bgPr>
        <a:solidFill>
          <a:schemeClr val="accent5"/>
        </a:solidFill>
        <a:effectLst/>
      </p:bgPr>
    </p:bg>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CC75DCF2-C5CE-4505-B719-8217DB3EFF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Zástupný text 4">
            <a:extLst>
              <a:ext uri="{FF2B5EF4-FFF2-40B4-BE49-F238E27FC236}">
                <a16:creationId xmlns:a16="http://schemas.microsoft.com/office/drawing/2014/main" id="{43E041DA-D8F9-4246-AAA8-6B12C6F6A137}"/>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7189685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Úvodný slajd 20">
    <p:bg>
      <p:bgPr>
        <a:solidFill>
          <a:schemeClr val="accent5"/>
        </a:solidFill>
        <a:effectLst/>
      </p:bgPr>
    </p:bg>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7621795-F0D6-418E-A36B-85C695855F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Zástupný text 4">
            <a:extLst>
              <a:ext uri="{FF2B5EF4-FFF2-40B4-BE49-F238E27FC236}">
                <a16:creationId xmlns:a16="http://schemas.microsoft.com/office/drawing/2014/main" id="{43E041DA-D8F9-4246-AAA8-6B12C6F6A137}"/>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87400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vodný slajd 11">
    <p:spTree>
      <p:nvGrpSpPr>
        <p:cNvPr id="1" name=""/>
        <p:cNvGrpSpPr/>
        <p:nvPr/>
      </p:nvGrpSpPr>
      <p:grpSpPr>
        <a:xfrm>
          <a:off x="0" y="0"/>
          <a:ext cx="0" cy="0"/>
          <a:chOff x="0" y="0"/>
          <a:chExt cx="0" cy="0"/>
        </a:xfrm>
      </p:grpSpPr>
      <p:sp>
        <p:nvSpPr>
          <p:cNvPr id="6" name="Zástupný objekt pre obrázok 5">
            <a:extLst>
              <a:ext uri="{FF2B5EF4-FFF2-40B4-BE49-F238E27FC236}">
                <a16:creationId xmlns:a16="http://schemas.microsoft.com/office/drawing/2014/main" id="{E5A10518-378C-449B-88FD-999CF3A398A2}"/>
              </a:ext>
            </a:extLst>
          </p:cNvPr>
          <p:cNvSpPr>
            <a:spLocks noGrp="1"/>
          </p:cNvSpPr>
          <p:nvPr>
            <p:ph type="pic" sz="quarter" idx="10" hasCustomPrompt="1"/>
          </p:nvPr>
        </p:nvSpPr>
        <p:spPr>
          <a:xfrm>
            <a:off x="0" y="0"/>
            <a:ext cx="6218090" cy="6858000"/>
          </a:xfrm>
          <a:custGeom>
            <a:avLst/>
            <a:gdLst>
              <a:gd name="connsiteX0" fmla="*/ 0 w 6218090"/>
              <a:gd name="connsiteY0" fmla="*/ 0 h 6858000"/>
              <a:gd name="connsiteX1" fmla="*/ 5735992 w 6218090"/>
              <a:gd name="connsiteY1" fmla="*/ 0 h 6858000"/>
              <a:gd name="connsiteX2" fmla="*/ 5735992 w 6218090"/>
              <a:gd name="connsiteY2" fmla="*/ 1 h 6858000"/>
              <a:gd name="connsiteX3" fmla="*/ 5804464 w 6218090"/>
              <a:gd name="connsiteY3" fmla="*/ 1 h 6858000"/>
              <a:gd name="connsiteX4" fmla="*/ 5842150 w 6218090"/>
              <a:gd name="connsiteY4" fmla="*/ 142298 h 6858000"/>
              <a:gd name="connsiteX5" fmla="*/ 6218090 w 6218090"/>
              <a:gd name="connsiteY5" fmla="*/ 3427997 h 6858000"/>
              <a:gd name="connsiteX6" fmla="*/ 5841760 w 6218090"/>
              <a:gd name="connsiteY6" fmla="*/ 6695507 h 6858000"/>
              <a:gd name="connsiteX7" fmla="*/ 5798110 w 6218090"/>
              <a:gd name="connsiteY7" fmla="*/ 6857999 h 6858000"/>
              <a:gd name="connsiteX8" fmla="*/ 5735992 w 6218090"/>
              <a:gd name="connsiteY8" fmla="*/ 6857999 h 6858000"/>
              <a:gd name="connsiteX9" fmla="*/ 5735992 w 6218090"/>
              <a:gd name="connsiteY9" fmla="*/ 6858000 h 6858000"/>
              <a:gd name="connsiteX10" fmla="*/ 0 w 621809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8090" h="6858000">
                <a:moveTo>
                  <a:pt x="0" y="0"/>
                </a:moveTo>
                <a:lnTo>
                  <a:pt x="5735992" y="0"/>
                </a:lnTo>
                <a:lnTo>
                  <a:pt x="5735992" y="1"/>
                </a:lnTo>
                <a:lnTo>
                  <a:pt x="5804464" y="1"/>
                </a:lnTo>
                <a:lnTo>
                  <a:pt x="5842150" y="142298"/>
                </a:lnTo>
                <a:cubicBezTo>
                  <a:pt x="6047332" y="952849"/>
                  <a:pt x="6218090" y="2043409"/>
                  <a:pt x="6218090" y="3427997"/>
                </a:cubicBezTo>
                <a:cubicBezTo>
                  <a:pt x="6218090" y="4812827"/>
                  <a:pt x="6047163" y="5895043"/>
                  <a:pt x="5841760" y="6695507"/>
                </a:cubicBezTo>
                <a:lnTo>
                  <a:pt x="5798110" y="6857999"/>
                </a:lnTo>
                <a:lnTo>
                  <a:pt x="5735992" y="6857999"/>
                </a:lnTo>
                <a:lnTo>
                  <a:pt x="5735992" y="6858000"/>
                </a:lnTo>
                <a:lnTo>
                  <a:pt x="0" y="6858000"/>
                </a:lnTo>
                <a:close/>
              </a:path>
            </a:pathLst>
          </a:custGeom>
          <a:ln>
            <a:noFill/>
          </a:ln>
        </p:spPr>
        <p:txBody>
          <a:bodyPr wrap="square">
            <a:noAutofit/>
          </a:bodyPr>
          <a:lstStyle>
            <a:lvl1pPr marL="0" indent="0">
              <a:buNone/>
              <a:defRPr/>
            </a:lvl1pPr>
          </a:lstStyle>
          <a:p>
            <a:r>
              <a:rPr lang="sk-SK"/>
              <a:t>Kliknutím na ikonku vložíte obrázok</a:t>
            </a:r>
          </a:p>
        </p:txBody>
      </p:sp>
      <p:pic>
        <p:nvPicPr>
          <p:cNvPr id="9" name="Grafický objekt 8">
            <a:extLst>
              <a:ext uri="{FF2B5EF4-FFF2-40B4-BE49-F238E27FC236}">
                <a16:creationId xmlns:a16="http://schemas.microsoft.com/office/drawing/2014/main" id="{459E19B2-9B6C-4796-862A-C9428A8DBE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15562" y="4656722"/>
            <a:ext cx="2201278" cy="2201278"/>
          </a:xfrm>
          <a:prstGeom prst="rect">
            <a:avLst/>
          </a:prstGeom>
        </p:spPr>
      </p:pic>
      <p:sp>
        <p:nvSpPr>
          <p:cNvPr id="8" name="Nadpis 1">
            <a:extLst>
              <a:ext uri="{FF2B5EF4-FFF2-40B4-BE49-F238E27FC236}">
                <a16:creationId xmlns:a16="http://schemas.microsoft.com/office/drawing/2014/main" id="{E99F4232-6EA4-4D55-AC93-60318B52EBF8}"/>
              </a:ext>
            </a:extLst>
          </p:cNvPr>
          <p:cNvSpPr>
            <a:spLocks noGrp="1"/>
          </p:cNvSpPr>
          <p:nvPr>
            <p:ph type="title" hasCustomPrompt="1"/>
          </p:nvPr>
        </p:nvSpPr>
        <p:spPr>
          <a:xfrm>
            <a:off x="6475017" y="698448"/>
            <a:ext cx="5640784" cy="1826590"/>
          </a:xfrm>
        </p:spPr>
        <p:txBody>
          <a:bodyPr anchor="b">
            <a:noAutofit/>
          </a:bodyPr>
          <a:lstStyle>
            <a:lvl1pPr>
              <a:lnSpc>
                <a:spcPct val="85000"/>
              </a:lnSpc>
              <a:defRPr sz="6600">
                <a:solidFill>
                  <a:schemeClr val="bg1"/>
                </a:solidFill>
              </a:defRPr>
            </a:lvl1pPr>
          </a:lstStyle>
          <a:p>
            <a:r>
              <a:rPr lang="sk-SK"/>
              <a:t>KLIKNUTÍM ZADAJTE NADPIS</a:t>
            </a:r>
          </a:p>
        </p:txBody>
      </p:sp>
      <p:sp>
        <p:nvSpPr>
          <p:cNvPr id="10" name="Podnadpis 2">
            <a:extLst>
              <a:ext uri="{FF2B5EF4-FFF2-40B4-BE49-F238E27FC236}">
                <a16:creationId xmlns:a16="http://schemas.microsoft.com/office/drawing/2014/main" id="{BBB33877-B021-4FBB-916A-EFBE3957D830}"/>
              </a:ext>
            </a:extLst>
          </p:cNvPr>
          <p:cNvSpPr>
            <a:spLocks noGrp="1"/>
          </p:cNvSpPr>
          <p:nvPr>
            <p:ph type="subTitle" idx="1" hasCustomPrompt="1"/>
          </p:nvPr>
        </p:nvSpPr>
        <p:spPr>
          <a:xfrm>
            <a:off x="6475014" y="2357946"/>
            <a:ext cx="5640784" cy="491039"/>
          </a:xfrm>
        </p:spPr>
        <p:txBody>
          <a:bodyPr anchor="t">
            <a:noAutofit/>
          </a:bodyPr>
          <a:lstStyle>
            <a:lvl1pPr marL="0" indent="0" algn="l">
              <a:buNone/>
              <a:defRPr sz="2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Tree>
    <p:extLst>
      <p:ext uri="{BB962C8B-B14F-4D97-AF65-F5344CB8AC3E}">
        <p14:creationId xmlns:p14="http://schemas.microsoft.com/office/powerpoint/2010/main" val="26396700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Úvodný slajd 21">
    <p:bg>
      <p:bgPr>
        <a:solidFill>
          <a:schemeClr val="accent5"/>
        </a:solidFill>
        <a:effectLst/>
      </p:bgPr>
    </p:bg>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A98CE3B7-AC02-4B27-8B5D-7D98F94A3B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Zástupný text 4">
            <a:extLst>
              <a:ext uri="{FF2B5EF4-FFF2-40B4-BE49-F238E27FC236}">
                <a16:creationId xmlns:a16="http://schemas.microsoft.com/office/drawing/2014/main" id="{2813393D-A1E2-425B-ADA4-E281349D7538}"/>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5918709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Úvodný slajd 22">
    <p:bg>
      <p:bgPr>
        <a:solidFill>
          <a:schemeClr val="accent3"/>
        </a:solidFill>
        <a:effectLst/>
      </p:bgPr>
    </p:bg>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A0B33AB7-A84E-428C-8A68-96C83ED740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Zástupný text 4">
            <a:extLst>
              <a:ext uri="{FF2B5EF4-FFF2-40B4-BE49-F238E27FC236}">
                <a16:creationId xmlns:a16="http://schemas.microsoft.com/office/drawing/2014/main" id="{B0354E2F-B518-446A-9EF6-8830C3360CAA}"/>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5082888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Úvodný slajd 23">
    <p:bg>
      <p:bgPr>
        <a:solidFill>
          <a:schemeClr val="accent3"/>
        </a:soli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4214B546-A4E4-4BEE-8736-89BA7A67C4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Zástupný text 4">
            <a:extLst>
              <a:ext uri="{FF2B5EF4-FFF2-40B4-BE49-F238E27FC236}">
                <a16:creationId xmlns:a16="http://schemas.microsoft.com/office/drawing/2014/main" id="{2B956E1E-849C-4912-B1FC-1BF4C8BD3DAD}"/>
              </a:ext>
            </a:extLst>
          </p:cNvPr>
          <p:cNvSpPr>
            <a:spLocks noGrp="1"/>
          </p:cNvSpPr>
          <p:nvPr>
            <p:ph type="body" sz="quarter" idx="3" hasCustomPrompt="1"/>
          </p:nvPr>
        </p:nvSpPr>
        <p:spPr>
          <a:xfrm>
            <a:off x="778896" y="2434864"/>
            <a:ext cx="11413104" cy="1312688"/>
          </a:xfrm>
        </p:spPr>
        <p:txBody>
          <a:bodyPr anchor="ctr">
            <a:noAutofit/>
          </a:bodyPr>
          <a:lstStyle>
            <a:lvl1pPr marL="0" indent="0" algn="l">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3876611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Úvodný slajd 24">
    <p:bg>
      <p:bgPr>
        <a:solidFill>
          <a:schemeClr val="accent5"/>
        </a:solidFill>
        <a:effectLst/>
      </p:bgPr>
    </p:bg>
    <p:spTree>
      <p:nvGrpSpPr>
        <p:cNvPr id="1" name=""/>
        <p:cNvGrpSpPr/>
        <p:nvPr/>
      </p:nvGrpSpPr>
      <p:grpSpPr>
        <a:xfrm>
          <a:off x="0" y="0"/>
          <a:ext cx="0" cy="0"/>
          <a:chOff x="0" y="0"/>
          <a:chExt cx="0" cy="0"/>
        </a:xfrm>
      </p:grpSpPr>
      <p:pic>
        <p:nvPicPr>
          <p:cNvPr id="9" name="Grafický objekt 8">
            <a:extLst>
              <a:ext uri="{FF2B5EF4-FFF2-40B4-BE49-F238E27FC236}">
                <a16:creationId xmlns:a16="http://schemas.microsoft.com/office/drawing/2014/main" id="{17EAC28A-4C29-4645-A136-70C2DF31C7D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8896" y="4656722"/>
            <a:ext cx="2201278" cy="2201278"/>
          </a:xfrm>
          <a:prstGeom prst="rect">
            <a:avLst/>
          </a:prstGeom>
        </p:spPr>
      </p:pic>
      <p:sp>
        <p:nvSpPr>
          <p:cNvPr id="5" name="Zástupný text 4">
            <a:extLst>
              <a:ext uri="{FF2B5EF4-FFF2-40B4-BE49-F238E27FC236}">
                <a16:creationId xmlns:a16="http://schemas.microsoft.com/office/drawing/2014/main" id="{2B956E1E-849C-4912-B1FC-1BF4C8BD3DAD}"/>
              </a:ext>
            </a:extLst>
          </p:cNvPr>
          <p:cNvSpPr>
            <a:spLocks noGrp="1"/>
          </p:cNvSpPr>
          <p:nvPr>
            <p:ph type="body" sz="quarter" idx="3" hasCustomPrompt="1"/>
          </p:nvPr>
        </p:nvSpPr>
        <p:spPr>
          <a:xfrm>
            <a:off x="778896" y="2434864"/>
            <a:ext cx="11413104" cy="1312688"/>
          </a:xfrm>
        </p:spPr>
        <p:txBody>
          <a:bodyPr anchor="ctr">
            <a:noAutofit/>
          </a:bodyPr>
          <a:lstStyle>
            <a:lvl1pPr marL="0" indent="0" algn="l">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40169312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Úvodný slajd 25">
    <p:bg>
      <p:bgPr>
        <a:solidFill>
          <a:schemeClr val="accent1"/>
        </a:solidFill>
        <a:effectLst/>
      </p:bgPr>
    </p:bg>
    <p:spTree>
      <p:nvGrpSpPr>
        <p:cNvPr id="1" name=""/>
        <p:cNvGrpSpPr/>
        <p:nvPr/>
      </p:nvGrpSpPr>
      <p:grpSpPr>
        <a:xfrm>
          <a:off x="0" y="0"/>
          <a:ext cx="0" cy="0"/>
          <a:chOff x="0" y="0"/>
          <a:chExt cx="0" cy="0"/>
        </a:xfrm>
      </p:grpSpPr>
      <p:pic>
        <p:nvPicPr>
          <p:cNvPr id="3" name="Obrázok 2" descr="Obrázok, na ktorom je námestie&#10;&#10;Automaticky generovaný popis">
            <a:extLst>
              <a:ext uri="{FF2B5EF4-FFF2-40B4-BE49-F238E27FC236}">
                <a16:creationId xmlns:a16="http://schemas.microsoft.com/office/drawing/2014/main" id="{ECF718E1-507D-4F30-8802-E4872ED98F8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Zástupný text 4">
            <a:extLst>
              <a:ext uri="{FF2B5EF4-FFF2-40B4-BE49-F238E27FC236}">
                <a16:creationId xmlns:a16="http://schemas.microsoft.com/office/drawing/2014/main" id="{888F4C34-9BE4-4CD6-8736-860CB9497694}"/>
              </a:ext>
            </a:extLst>
          </p:cNvPr>
          <p:cNvSpPr>
            <a:spLocks noGrp="1"/>
          </p:cNvSpPr>
          <p:nvPr>
            <p:ph type="body" sz="quarter" idx="3" hasCustomPrompt="1"/>
          </p:nvPr>
        </p:nvSpPr>
        <p:spPr>
          <a:xfrm>
            <a:off x="454116" y="2434864"/>
            <a:ext cx="11413104" cy="1312688"/>
          </a:xfrm>
        </p:spPr>
        <p:txBody>
          <a:bodyPr anchor="ctr">
            <a:noAutofit/>
          </a:bodyPr>
          <a:lstStyle>
            <a:lvl1pPr marL="0" indent="0" algn="ctr">
              <a:buNone/>
              <a:defRPr sz="8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17157726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Úvodný slajd 26">
    <p:bg>
      <p:bgPr>
        <a:solidFill>
          <a:schemeClr val="accent1"/>
        </a:solidFill>
        <a:effectLst/>
      </p:bgPr>
    </p:bg>
    <p:spTree>
      <p:nvGrpSpPr>
        <p:cNvPr id="1" name=""/>
        <p:cNvGrpSpPr/>
        <p:nvPr/>
      </p:nvGrpSpPr>
      <p:grpSpPr>
        <a:xfrm>
          <a:off x="0" y="0"/>
          <a:ext cx="0" cy="0"/>
          <a:chOff x="0" y="0"/>
          <a:chExt cx="0" cy="0"/>
        </a:xfrm>
      </p:grpSpPr>
      <p:pic>
        <p:nvPicPr>
          <p:cNvPr id="3" name="Obrázok 2" descr="Obrázok, na ktorom je text&#10;&#10;Automaticky generovaný popis">
            <a:extLst>
              <a:ext uri="{FF2B5EF4-FFF2-40B4-BE49-F238E27FC236}">
                <a16:creationId xmlns:a16="http://schemas.microsoft.com/office/drawing/2014/main" id="{D4DE9A8D-800F-4679-92D0-09CABCA162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Zástupný text 4">
            <a:extLst>
              <a:ext uri="{FF2B5EF4-FFF2-40B4-BE49-F238E27FC236}">
                <a16:creationId xmlns:a16="http://schemas.microsoft.com/office/drawing/2014/main" id="{D0DFB952-2882-4D50-AB21-01E70E966354}"/>
              </a:ext>
            </a:extLst>
          </p:cNvPr>
          <p:cNvSpPr>
            <a:spLocks noGrp="1"/>
          </p:cNvSpPr>
          <p:nvPr>
            <p:ph type="body" sz="quarter" idx="3" hasCustomPrompt="1"/>
          </p:nvPr>
        </p:nvSpPr>
        <p:spPr>
          <a:xfrm>
            <a:off x="778896" y="2434864"/>
            <a:ext cx="7113820" cy="1312688"/>
          </a:xfrm>
        </p:spPr>
        <p:txBody>
          <a:bodyPr anchor="b">
            <a:noAutofit/>
          </a:bodyPr>
          <a:lstStyle>
            <a:lvl1pPr marL="0" indent="0" algn="l">
              <a:buNone/>
              <a:defRPr sz="8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4323388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Úvodný slajd 27">
    <p:bg>
      <p:bgPr>
        <a:solidFill>
          <a:schemeClr val="accent1"/>
        </a:solidFill>
        <a:effectLst/>
      </p:bgPr>
    </p:bg>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5481D5F1-0393-427B-8CDA-A9FA7B15651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Zástupný text 4">
            <a:extLst>
              <a:ext uri="{FF2B5EF4-FFF2-40B4-BE49-F238E27FC236}">
                <a16:creationId xmlns:a16="http://schemas.microsoft.com/office/drawing/2014/main" id="{D0DFB952-2882-4D50-AB21-01E70E966354}"/>
              </a:ext>
            </a:extLst>
          </p:cNvPr>
          <p:cNvSpPr>
            <a:spLocks noGrp="1"/>
          </p:cNvSpPr>
          <p:nvPr>
            <p:ph type="body" sz="quarter" idx="3" hasCustomPrompt="1"/>
          </p:nvPr>
        </p:nvSpPr>
        <p:spPr>
          <a:xfrm>
            <a:off x="778896" y="2434864"/>
            <a:ext cx="7198041" cy="1312688"/>
          </a:xfrm>
        </p:spPr>
        <p:txBody>
          <a:bodyPr anchor="b">
            <a:noAutofit/>
          </a:bodyPr>
          <a:lstStyle>
            <a:lvl1pPr marL="0" indent="0" algn="l">
              <a:buNone/>
              <a:defRPr sz="8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34650289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Úvodný slajd 28">
    <p:bg>
      <p:bgPr>
        <a:solidFill>
          <a:schemeClr val="bg1"/>
        </a:solidFill>
        <a:effectLst/>
      </p:bgPr>
    </p:bg>
    <p:spTree>
      <p:nvGrpSpPr>
        <p:cNvPr id="1" name=""/>
        <p:cNvGrpSpPr/>
        <p:nvPr/>
      </p:nvGrpSpPr>
      <p:grpSpPr>
        <a:xfrm>
          <a:off x="0" y="0"/>
          <a:ext cx="0" cy="0"/>
          <a:chOff x="0" y="0"/>
          <a:chExt cx="0" cy="0"/>
        </a:xfrm>
      </p:grpSpPr>
      <p:pic>
        <p:nvPicPr>
          <p:cNvPr id="4" name="Grafický objekt 3">
            <a:extLst>
              <a:ext uri="{FF2B5EF4-FFF2-40B4-BE49-F238E27FC236}">
                <a16:creationId xmlns:a16="http://schemas.microsoft.com/office/drawing/2014/main" id="{8A712813-5AB8-42E4-86CD-1DE158F7F3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8896" y="3251003"/>
            <a:ext cx="2201278" cy="2201278"/>
          </a:xfrm>
          <a:prstGeom prst="rect">
            <a:avLst/>
          </a:prstGeom>
        </p:spPr>
      </p:pic>
      <p:sp>
        <p:nvSpPr>
          <p:cNvPr id="6" name="Zástupný text 4">
            <a:extLst>
              <a:ext uri="{FF2B5EF4-FFF2-40B4-BE49-F238E27FC236}">
                <a16:creationId xmlns:a16="http://schemas.microsoft.com/office/drawing/2014/main" id="{D0DFB952-2882-4D50-AB21-01E70E966354}"/>
              </a:ext>
            </a:extLst>
          </p:cNvPr>
          <p:cNvSpPr>
            <a:spLocks noGrp="1"/>
          </p:cNvSpPr>
          <p:nvPr>
            <p:ph type="body" sz="quarter" idx="3" hasCustomPrompt="1"/>
          </p:nvPr>
        </p:nvSpPr>
        <p:spPr>
          <a:xfrm>
            <a:off x="778896" y="2434864"/>
            <a:ext cx="7198041" cy="1312688"/>
          </a:xfrm>
        </p:spPr>
        <p:txBody>
          <a:bodyPr anchor="b">
            <a:noAutofit/>
          </a:bodyPr>
          <a:lstStyle>
            <a:lvl1pPr marL="0" indent="0" algn="l">
              <a:buNone/>
              <a:defRPr sz="8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KLIKNUTÍM ZADAJTE TEXT</a:t>
            </a:r>
          </a:p>
        </p:txBody>
      </p:sp>
    </p:spTree>
    <p:extLst>
      <p:ext uri="{BB962C8B-B14F-4D97-AF65-F5344CB8AC3E}">
        <p14:creationId xmlns:p14="http://schemas.microsoft.com/office/powerpoint/2010/main" val="2902163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lajd 01">
    <p:bg>
      <p:bgPr>
        <a:solidFill>
          <a:schemeClr val="bg1"/>
        </a:solidFill>
        <a:effectLst/>
      </p:bgPr>
    </p:bg>
    <p:spTree>
      <p:nvGrpSpPr>
        <p:cNvPr id="1" name=""/>
        <p:cNvGrpSpPr/>
        <p:nvPr/>
      </p:nvGrpSpPr>
      <p:grpSpPr>
        <a:xfrm>
          <a:off x="0" y="0"/>
          <a:ext cx="0" cy="0"/>
          <a:chOff x="0" y="0"/>
          <a:chExt cx="0" cy="0"/>
        </a:xfrm>
      </p:grpSpPr>
      <p:sp>
        <p:nvSpPr>
          <p:cNvPr id="47" name="Zástupný objekt pre obrázok 46">
            <a:extLst>
              <a:ext uri="{FF2B5EF4-FFF2-40B4-BE49-F238E27FC236}">
                <a16:creationId xmlns:a16="http://schemas.microsoft.com/office/drawing/2014/main" id="{4314629A-7DB4-4B48-895D-372C9DE5BE9D}"/>
              </a:ext>
            </a:extLst>
          </p:cNvPr>
          <p:cNvSpPr>
            <a:spLocks noGrp="1"/>
          </p:cNvSpPr>
          <p:nvPr>
            <p:ph type="pic" sz="quarter" idx="10" hasCustomPrompt="1"/>
          </p:nvPr>
        </p:nvSpPr>
        <p:spPr>
          <a:xfrm>
            <a:off x="435583" y="0"/>
            <a:ext cx="2044557" cy="2759683"/>
          </a:xfrm>
          <a:custGeom>
            <a:avLst/>
            <a:gdLst>
              <a:gd name="connsiteX0" fmla="*/ 0 w 2044557"/>
              <a:gd name="connsiteY0" fmla="*/ 0 h 2774830"/>
              <a:gd name="connsiteX1" fmla="*/ 2044557 w 2044557"/>
              <a:gd name="connsiteY1" fmla="*/ 0 h 2774830"/>
              <a:gd name="connsiteX2" fmla="*/ 2044557 w 2044557"/>
              <a:gd name="connsiteY2" fmla="*/ 2774830 h 2774830"/>
              <a:gd name="connsiteX3" fmla="*/ 0 w 2044557"/>
              <a:gd name="connsiteY3" fmla="*/ 2774830 h 2774830"/>
            </a:gdLst>
            <a:ahLst/>
            <a:cxnLst>
              <a:cxn ang="0">
                <a:pos x="connsiteX0" y="connsiteY0"/>
              </a:cxn>
              <a:cxn ang="0">
                <a:pos x="connsiteX1" y="connsiteY1"/>
              </a:cxn>
              <a:cxn ang="0">
                <a:pos x="connsiteX2" y="connsiteY2"/>
              </a:cxn>
              <a:cxn ang="0">
                <a:pos x="connsiteX3" y="connsiteY3"/>
              </a:cxn>
            </a:cxnLst>
            <a:rect l="l" t="t" r="r" b="b"/>
            <a:pathLst>
              <a:path w="2044557" h="2774830">
                <a:moveTo>
                  <a:pt x="0" y="0"/>
                </a:moveTo>
                <a:lnTo>
                  <a:pt x="2044557" y="0"/>
                </a:lnTo>
                <a:lnTo>
                  <a:pt x="2044557" y="2774830"/>
                </a:lnTo>
                <a:lnTo>
                  <a:pt x="0" y="2774830"/>
                </a:lnTo>
                <a:close/>
              </a:path>
            </a:pathLst>
          </a:custGeom>
          <a:ln>
            <a:noFill/>
          </a:ln>
        </p:spPr>
        <p:txBody>
          <a:bodyPr wrap="square">
            <a:no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48" name="Zástupný objekt pre obrázok 47">
            <a:extLst>
              <a:ext uri="{FF2B5EF4-FFF2-40B4-BE49-F238E27FC236}">
                <a16:creationId xmlns:a16="http://schemas.microsoft.com/office/drawing/2014/main" id="{2AB52F9C-4B24-496F-9539-86BCE8A6CAB4}"/>
              </a:ext>
            </a:extLst>
          </p:cNvPr>
          <p:cNvSpPr>
            <a:spLocks noGrp="1"/>
          </p:cNvSpPr>
          <p:nvPr userDrawn="1">
            <p:ph type="pic" sz="quarter" idx="11" hasCustomPrompt="1"/>
          </p:nvPr>
        </p:nvSpPr>
        <p:spPr>
          <a:xfrm>
            <a:off x="2754652" y="1"/>
            <a:ext cx="2044557" cy="2759683"/>
          </a:xfrm>
          <a:custGeom>
            <a:avLst/>
            <a:gdLst>
              <a:gd name="connsiteX0" fmla="*/ 0 w 2044557"/>
              <a:gd name="connsiteY0" fmla="*/ 0 h 2774830"/>
              <a:gd name="connsiteX1" fmla="*/ 2044557 w 2044557"/>
              <a:gd name="connsiteY1" fmla="*/ 0 h 2774830"/>
              <a:gd name="connsiteX2" fmla="*/ 2044557 w 2044557"/>
              <a:gd name="connsiteY2" fmla="*/ 2774830 h 2774830"/>
              <a:gd name="connsiteX3" fmla="*/ 0 w 2044557"/>
              <a:gd name="connsiteY3" fmla="*/ 2774830 h 2774830"/>
            </a:gdLst>
            <a:ahLst/>
            <a:cxnLst>
              <a:cxn ang="0">
                <a:pos x="connsiteX0" y="connsiteY0"/>
              </a:cxn>
              <a:cxn ang="0">
                <a:pos x="connsiteX1" y="connsiteY1"/>
              </a:cxn>
              <a:cxn ang="0">
                <a:pos x="connsiteX2" y="connsiteY2"/>
              </a:cxn>
              <a:cxn ang="0">
                <a:pos x="connsiteX3" y="connsiteY3"/>
              </a:cxn>
            </a:cxnLst>
            <a:rect l="l" t="t" r="r" b="b"/>
            <a:pathLst>
              <a:path w="2044557" h="2774830">
                <a:moveTo>
                  <a:pt x="0" y="0"/>
                </a:moveTo>
                <a:lnTo>
                  <a:pt x="2044557" y="0"/>
                </a:lnTo>
                <a:lnTo>
                  <a:pt x="2044557" y="2774830"/>
                </a:lnTo>
                <a:lnTo>
                  <a:pt x="0" y="2774830"/>
                </a:lnTo>
                <a:close/>
              </a:path>
            </a:pathLst>
          </a:custGeom>
        </p:spPr>
        <p:txBody>
          <a:bodyPr wrap="square">
            <a:no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a:p>
            <a:endParaRPr lang="sk-SK"/>
          </a:p>
        </p:txBody>
      </p:sp>
      <p:sp>
        <p:nvSpPr>
          <p:cNvPr id="49" name="Zástupný objekt pre obrázok 48">
            <a:extLst>
              <a:ext uri="{FF2B5EF4-FFF2-40B4-BE49-F238E27FC236}">
                <a16:creationId xmlns:a16="http://schemas.microsoft.com/office/drawing/2014/main" id="{68F2403B-AB41-4893-9719-5B8737EAC368}"/>
              </a:ext>
            </a:extLst>
          </p:cNvPr>
          <p:cNvSpPr>
            <a:spLocks noGrp="1"/>
          </p:cNvSpPr>
          <p:nvPr userDrawn="1">
            <p:ph type="pic" sz="quarter" idx="12" hasCustomPrompt="1"/>
          </p:nvPr>
        </p:nvSpPr>
        <p:spPr>
          <a:xfrm>
            <a:off x="5073723" y="0"/>
            <a:ext cx="2044557" cy="2759684"/>
          </a:xfrm>
          <a:custGeom>
            <a:avLst/>
            <a:gdLst>
              <a:gd name="connsiteX0" fmla="*/ 0 w 2044557"/>
              <a:gd name="connsiteY0" fmla="*/ 0 h 2774830"/>
              <a:gd name="connsiteX1" fmla="*/ 2044557 w 2044557"/>
              <a:gd name="connsiteY1" fmla="*/ 0 h 2774830"/>
              <a:gd name="connsiteX2" fmla="*/ 2044557 w 2044557"/>
              <a:gd name="connsiteY2" fmla="*/ 2774830 h 2774830"/>
              <a:gd name="connsiteX3" fmla="*/ 0 w 2044557"/>
              <a:gd name="connsiteY3" fmla="*/ 2774830 h 2774830"/>
            </a:gdLst>
            <a:ahLst/>
            <a:cxnLst>
              <a:cxn ang="0">
                <a:pos x="connsiteX0" y="connsiteY0"/>
              </a:cxn>
              <a:cxn ang="0">
                <a:pos x="connsiteX1" y="connsiteY1"/>
              </a:cxn>
              <a:cxn ang="0">
                <a:pos x="connsiteX2" y="connsiteY2"/>
              </a:cxn>
              <a:cxn ang="0">
                <a:pos x="connsiteX3" y="connsiteY3"/>
              </a:cxn>
            </a:cxnLst>
            <a:rect l="l" t="t" r="r" b="b"/>
            <a:pathLst>
              <a:path w="2044557" h="2774830">
                <a:moveTo>
                  <a:pt x="0" y="0"/>
                </a:moveTo>
                <a:lnTo>
                  <a:pt x="2044557" y="0"/>
                </a:lnTo>
                <a:lnTo>
                  <a:pt x="2044557" y="2774830"/>
                </a:lnTo>
                <a:lnTo>
                  <a:pt x="0" y="2774830"/>
                </a:lnTo>
                <a:close/>
              </a:path>
            </a:pathLst>
          </a:custGeom>
        </p:spPr>
        <p:txBody>
          <a:bodyPr wrap="square">
            <a:no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50" name="Zástupný objekt pre obrázok 49">
            <a:extLst>
              <a:ext uri="{FF2B5EF4-FFF2-40B4-BE49-F238E27FC236}">
                <a16:creationId xmlns:a16="http://schemas.microsoft.com/office/drawing/2014/main" id="{5A24B5D9-27B6-4783-BB61-335DA6AE8373}"/>
              </a:ext>
            </a:extLst>
          </p:cNvPr>
          <p:cNvSpPr>
            <a:spLocks noGrp="1"/>
          </p:cNvSpPr>
          <p:nvPr userDrawn="1">
            <p:ph type="pic" sz="quarter" idx="13" hasCustomPrompt="1"/>
          </p:nvPr>
        </p:nvSpPr>
        <p:spPr>
          <a:xfrm>
            <a:off x="7392792" y="1"/>
            <a:ext cx="2044557" cy="2759684"/>
          </a:xfrm>
          <a:custGeom>
            <a:avLst/>
            <a:gdLst>
              <a:gd name="connsiteX0" fmla="*/ 0 w 2044557"/>
              <a:gd name="connsiteY0" fmla="*/ 0 h 2774830"/>
              <a:gd name="connsiteX1" fmla="*/ 2044557 w 2044557"/>
              <a:gd name="connsiteY1" fmla="*/ 0 h 2774830"/>
              <a:gd name="connsiteX2" fmla="*/ 2044557 w 2044557"/>
              <a:gd name="connsiteY2" fmla="*/ 2774830 h 2774830"/>
              <a:gd name="connsiteX3" fmla="*/ 0 w 2044557"/>
              <a:gd name="connsiteY3" fmla="*/ 2774830 h 2774830"/>
            </a:gdLst>
            <a:ahLst/>
            <a:cxnLst>
              <a:cxn ang="0">
                <a:pos x="connsiteX0" y="connsiteY0"/>
              </a:cxn>
              <a:cxn ang="0">
                <a:pos x="connsiteX1" y="connsiteY1"/>
              </a:cxn>
              <a:cxn ang="0">
                <a:pos x="connsiteX2" y="connsiteY2"/>
              </a:cxn>
              <a:cxn ang="0">
                <a:pos x="connsiteX3" y="connsiteY3"/>
              </a:cxn>
            </a:cxnLst>
            <a:rect l="l" t="t" r="r" b="b"/>
            <a:pathLst>
              <a:path w="2044557" h="2774830">
                <a:moveTo>
                  <a:pt x="0" y="0"/>
                </a:moveTo>
                <a:lnTo>
                  <a:pt x="2044557" y="0"/>
                </a:lnTo>
                <a:lnTo>
                  <a:pt x="2044557" y="2774830"/>
                </a:lnTo>
                <a:lnTo>
                  <a:pt x="0" y="2774830"/>
                </a:lnTo>
                <a:close/>
              </a:path>
            </a:pathLst>
          </a:custGeom>
        </p:spPr>
        <p:txBody>
          <a:bodyPr wrap="square">
            <a:no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51" name="Zástupný objekt pre obrázok 50">
            <a:extLst>
              <a:ext uri="{FF2B5EF4-FFF2-40B4-BE49-F238E27FC236}">
                <a16:creationId xmlns:a16="http://schemas.microsoft.com/office/drawing/2014/main" id="{D71ABE8A-D411-4FD4-9807-25C0B45274B1}"/>
              </a:ext>
            </a:extLst>
          </p:cNvPr>
          <p:cNvSpPr>
            <a:spLocks noGrp="1"/>
          </p:cNvSpPr>
          <p:nvPr userDrawn="1">
            <p:ph type="pic" sz="quarter" idx="14" hasCustomPrompt="1"/>
          </p:nvPr>
        </p:nvSpPr>
        <p:spPr>
          <a:xfrm>
            <a:off x="9711862" y="-7572"/>
            <a:ext cx="2044557" cy="2767257"/>
          </a:xfrm>
          <a:custGeom>
            <a:avLst/>
            <a:gdLst>
              <a:gd name="connsiteX0" fmla="*/ 0 w 2044557"/>
              <a:gd name="connsiteY0" fmla="*/ 0 h 2774830"/>
              <a:gd name="connsiteX1" fmla="*/ 2044557 w 2044557"/>
              <a:gd name="connsiteY1" fmla="*/ 0 h 2774830"/>
              <a:gd name="connsiteX2" fmla="*/ 2044557 w 2044557"/>
              <a:gd name="connsiteY2" fmla="*/ 2774830 h 2774830"/>
              <a:gd name="connsiteX3" fmla="*/ 0 w 2044557"/>
              <a:gd name="connsiteY3" fmla="*/ 2774830 h 2774830"/>
            </a:gdLst>
            <a:ahLst/>
            <a:cxnLst>
              <a:cxn ang="0">
                <a:pos x="connsiteX0" y="connsiteY0"/>
              </a:cxn>
              <a:cxn ang="0">
                <a:pos x="connsiteX1" y="connsiteY1"/>
              </a:cxn>
              <a:cxn ang="0">
                <a:pos x="connsiteX2" y="connsiteY2"/>
              </a:cxn>
              <a:cxn ang="0">
                <a:pos x="connsiteX3" y="connsiteY3"/>
              </a:cxn>
            </a:cxnLst>
            <a:rect l="l" t="t" r="r" b="b"/>
            <a:pathLst>
              <a:path w="2044557" h="2774830">
                <a:moveTo>
                  <a:pt x="0" y="0"/>
                </a:moveTo>
                <a:lnTo>
                  <a:pt x="2044557" y="0"/>
                </a:lnTo>
                <a:lnTo>
                  <a:pt x="2044557" y="2774830"/>
                </a:lnTo>
                <a:lnTo>
                  <a:pt x="0" y="2774830"/>
                </a:lnTo>
                <a:close/>
              </a:path>
            </a:pathLst>
          </a:custGeom>
        </p:spPr>
        <p:txBody>
          <a:bodyPr wrap="square">
            <a:noAutofit/>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a:t>Kliknutím na ikonku vložíte obrázok</a:t>
            </a:r>
          </a:p>
        </p:txBody>
      </p:sp>
      <p:sp>
        <p:nvSpPr>
          <p:cNvPr id="9" name="Voľný tvar: obrazec 8">
            <a:extLst>
              <a:ext uri="{FF2B5EF4-FFF2-40B4-BE49-F238E27FC236}">
                <a16:creationId xmlns:a16="http://schemas.microsoft.com/office/drawing/2014/main" id="{224AC4F5-7E71-4F77-975B-6C033F71B9C2}"/>
              </a:ext>
            </a:extLst>
          </p:cNvPr>
          <p:cNvSpPr/>
          <p:nvPr userDrawn="1"/>
        </p:nvSpPr>
        <p:spPr>
          <a:xfrm flipV="1">
            <a:off x="23536" y="4083169"/>
            <a:ext cx="12137642" cy="2774831"/>
          </a:xfrm>
          <a:custGeom>
            <a:avLst/>
            <a:gdLst>
              <a:gd name="connsiteX0" fmla="*/ 5924475 w 9104985"/>
              <a:gd name="connsiteY0" fmla="*/ 1692431 h 2081524"/>
              <a:gd name="connsiteX1" fmla="*/ 5287280 w 9104985"/>
              <a:gd name="connsiteY1" fmla="*/ 1055147 h 2081524"/>
              <a:gd name="connsiteX2" fmla="*/ 5924475 w 9104985"/>
              <a:gd name="connsiteY2" fmla="*/ 418046 h 2081524"/>
              <a:gd name="connsiteX3" fmla="*/ 6561619 w 9104985"/>
              <a:gd name="connsiteY3" fmla="*/ 1055147 h 2081524"/>
              <a:gd name="connsiteX4" fmla="*/ 5924475 w 9104985"/>
              <a:gd name="connsiteY4" fmla="*/ 1692431 h 2081524"/>
              <a:gd name="connsiteX5" fmla="*/ 4399518 w 9104985"/>
              <a:gd name="connsiteY5" fmla="*/ 2058256 h 2081524"/>
              <a:gd name="connsiteX6" fmla="*/ 4605378 w 9104985"/>
              <a:gd name="connsiteY6" fmla="*/ 1861143 h 2081524"/>
              <a:gd name="connsiteX7" fmla="*/ 4605378 w 9104985"/>
              <a:gd name="connsiteY7" fmla="*/ 226062 h 2081524"/>
              <a:gd name="connsiteX8" fmla="*/ 4399518 w 9104985"/>
              <a:gd name="connsiteY8" fmla="*/ 28996 h 2081524"/>
              <a:gd name="connsiteX9" fmla="*/ 4193745 w 9104985"/>
              <a:gd name="connsiteY9" fmla="*/ 226062 h 2081524"/>
              <a:gd name="connsiteX10" fmla="*/ 4193745 w 9104985"/>
              <a:gd name="connsiteY10" fmla="*/ 1861143 h 2081524"/>
              <a:gd name="connsiteX11" fmla="*/ 4399518 w 9104985"/>
              <a:gd name="connsiteY11" fmla="*/ 2058256 h 2081524"/>
              <a:gd name="connsiteX12" fmla="*/ 205770 w 9104985"/>
              <a:gd name="connsiteY12" fmla="*/ 2058256 h 2081524"/>
              <a:gd name="connsiteX13" fmla="*/ 411633 w 9104985"/>
              <a:gd name="connsiteY13" fmla="*/ 1864028 h 2081524"/>
              <a:gd name="connsiteX14" fmla="*/ 411633 w 9104985"/>
              <a:gd name="connsiteY14" fmla="*/ 887120 h 2081524"/>
              <a:gd name="connsiteX15" fmla="*/ 927709 w 9104985"/>
              <a:gd name="connsiteY15" fmla="*/ 365273 h 2081524"/>
              <a:gd name="connsiteX16" fmla="*/ 1440853 w 9104985"/>
              <a:gd name="connsiteY16" fmla="*/ 887120 h 2081524"/>
              <a:gd name="connsiteX17" fmla="*/ 1440853 w 9104985"/>
              <a:gd name="connsiteY17" fmla="*/ 1864028 h 2081524"/>
              <a:gd name="connsiteX18" fmla="*/ 1646670 w 9104985"/>
              <a:gd name="connsiteY18" fmla="*/ 2058256 h 2081524"/>
              <a:gd name="connsiteX19" fmla="*/ 1852440 w 9104985"/>
              <a:gd name="connsiteY19" fmla="*/ 1864028 h 2081524"/>
              <a:gd name="connsiteX20" fmla="*/ 1852440 w 9104985"/>
              <a:gd name="connsiteY20" fmla="*/ 887120 h 2081524"/>
              <a:gd name="connsiteX21" fmla="*/ 927709 w 9104985"/>
              <a:gd name="connsiteY21" fmla="*/ 0 h 2081524"/>
              <a:gd name="connsiteX22" fmla="*/ 0 w 9104985"/>
              <a:gd name="connsiteY22" fmla="*/ 887120 h 2081524"/>
              <a:gd name="connsiteX23" fmla="*/ 0 w 9104985"/>
              <a:gd name="connsiteY23" fmla="*/ 1864028 h 2081524"/>
              <a:gd name="connsiteX24" fmla="*/ 205770 w 9104985"/>
              <a:gd name="connsiteY24" fmla="*/ 2058256 h 2081524"/>
              <a:gd name="connsiteX25" fmla="*/ 8180161 w 9104985"/>
              <a:gd name="connsiteY25" fmla="*/ 2081524 h 2081524"/>
              <a:gd name="connsiteX26" fmla="*/ 9104985 w 9104985"/>
              <a:gd name="connsiteY26" fmla="*/ 1113233 h 2081524"/>
              <a:gd name="connsiteX27" fmla="*/ 9104985 w 9104985"/>
              <a:gd name="connsiteY27" fmla="*/ 223177 h 2081524"/>
              <a:gd name="connsiteX28" fmla="*/ 8899122 w 9104985"/>
              <a:gd name="connsiteY28" fmla="*/ 28996 h 2081524"/>
              <a:gd name="connsiteX29" fmla="*/ 8693399 w 9104985"/>
              <a:gd name="connsiteY29" fmla="*/ 223177 h 2081524"/>
              <a:gd name="connsiteX30" fmla="*/ 8693399 w 9104985"/>
              <a:gd name="connsiteY30" fmla="*/ 1116072 h 2081524"/>
              <a:gd name="connsiteX31" fmla="*/ 8180161 w 9104985"/>
              <a:gd name="connsiteY31" fmla="*/ 1695865 h 2081524"/>
              <a:gd name="connsiteX32" fmla="*/ 7664179 w 9104985"/>
              <a:gd name="connsiteY32" fmla="*/ 1116072 h 2081524"/>
              <a:gd name="connsiteX33" fmla="*/ 7664179 w 9104985"/>
              <a:gd name="connsiteY33" fmla="*/ 223177 h 2081524"/>
              <a:gd name="connsiteX34" fmla="*/ 7458315 w 9104985"/>
              <a:gd name="connsiteY34" fmla="*/ 28996 h 2081524"/>
              <a:gd name="connsiteX35" fmla="*/ 7252455 w 9104985"/>
              <a:gd name="connsiteY35" fmla="*/ 223177 h 2081524"/>
              <a:gd name="connsiteX36" fmla="*/ 7252455 w 9104985"/>
              <a:gd name="connsiteY36" fmla="*/ 1113233 h 2081524"/>
              <a:gd name="connsiteX37" fmla="*/ 8180161 w 9104985"/>
              <a:gd name="connsiteY37" fmla="*/ 2081524 h 2081524"/>
              <a:gd name="connsiteX38" fmla="*/ 5924475 w 9104985"/>
              <a:gd name="connsiteY38" fmla="*/ 2081524 h 2081524"/>
              <a:gd name="connsiteX39" fmla="*/ 6950806 w 9104985"/>
              <a:gd name="connsiteY39" fmla="*/ 1055147 h 2081524"/>
              <a:gd name="connsiteX40" fmla="*/ 5924475 w 9104985"/>
              <a:gd name="connsiteY40" fmla="*/ 28996 h 2081524"/>
              <a:gd name="connsiteX41" fmla="*/ 4898140 w 9104985"/>
              <a:gd name="connsiteY41" fmla="*/ 1055147 h 2081524"/>
              <a:gd name="connsiteX42" fmla="*/ 5924475 w 9104985"/>
              <a:gd name="connsiteY42" fmla="*/ 2081524 h 2081524"/>
              <a:gd name="connsiteX43" fmla="*/ 3012030 w 9104985"/>
              <a:gd name="connsiteY43" fmla="*/ 2081524 h 2081524"/>
              <a:gd name="connsiteX44" fmla="*/ 3936854 w 9104985"/>
              <a:gd name="connsiteY44" fmla="*/ 1113233 h 2081524"/>
              <a:gd name="connsiteX45" fmla="*/ 3936854 w 9104985"/>
              <a:gd name="connsiteY45" fmla="*/ 223177 h 2081524"/>
              <a:gd name="connsiteX46" fmla="*/ 3730990 w 9104985"/>
              <a:gd name="connsiteY46" fmla="*/ 28996 h 2081524"/>
              <a:gd name="connsiteX47" fmla="*/ 3525173 w 9104985"/>
              <a:gd name="connsiteY47" fmla="*/ 223177 h 2081524"/>
              <a:gd name="connsiteX48" fmla="*/ 3525173 w 9104985"/>
              <a:gd name="connsiteY48" fmla="*/ 1116072 h 2081524"/>
              <a:gd name="connsiteX49" fmla="*/ 3012030 w 9104985"/>
              <a:gd name="connsiteY49" fmla="*/ 1695865 h 2081524"/>
              <a:gd name="connsiteX50" fmla="*/ 2495953 w 9104985"/>
              <a:gd name="connsiteY50" fmla="*/ 1116072 h 2081524"/>
              <a:gd name="connsiteX51" fmla="*/ 2495953 w 9104985"/>
              <a:gd name="connsiteY51" fmla="*/ 223177 h 2081524"/>
              <a:gd name="connsiteX52" fmla="*/ 2290184 w 9104985"/>
              <a:gd name="connsiteY52" fmla="*/ 28996 h 2081524"/>
              <a:gd name="connsiteX53" fmla="*/ 2084320 w 9104985"/>
              <a:gd name="connsiteY53" fmla="*/ 223177 h 2081524"/>
              <a:gd name="connsiteX54" fmla="*/ 2084320 w 9104985"/>
              <a:gd name="connsiteY54" fmla="*/ 1113233 h 2081524"/>
              <a:gd name="connsiteX55" fmla="*/ 3012030 w 9104985"/>
              <a:gd name="connsiteY55" fmla="*/ 2081524 h 208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04985" h="2081524">
                <a:moveTo>
                  <a:pt x="5924475" y="1692431"/>
                </a:moveTo>
                <a:cubicBezTo>
                  <a:pt x="5573168" y="1692431"/>
                  <a:pt x="5287280" y="1406540"/>
                  <a:pt x="5287280" y="1055147"/>
                </a:cubicBezTo>
                <a:cubicBezTo>
                  <a:pt x="5287280" y="703890"/>
                  <a:pt x="5573168" y="418046"/>
                  <a:pt x="5924475" y="418046"/>
                </a:cubicBezTo>
                <a:cubicBezTo>
                  <a:pt x="6275731" y="418046"/>
                  <a:pt x="6561619" y="703890"/>
                  <a:pt x="6561619" y="1055147"/>
                </a:cubicBezTo>
                <a:cubicBezTo>
                  <a:pt x="6561619" y="1406540"/>
                  <a:pt x="6275731" y="1692431"/>
                  <a:pt x="5924475" y="1692431"/>
                </a:cubicBezTo>
                <a:close/>
                <a:moveTo>
                  <a:pt x="4399518" y="2058256"/>
                </a:moveTo>
                <a:cubicBezTo>
                  <a:pt x="4515503" y="2058256"/>
                  <a:pt x="4605378" y="1980014"/>
                  <a:pt x="4605378" y="1861143"/>
                </a:cubicBezTo>
                <a:lnTo>
                  <a:pt x="4605378" y="226062"/>
                </a:lnTo>
                <a:cubicBezTo>
                  <a:pt x="4605378" y="107238"/>
                  <a:pt x="4501029" y="28996"/>
                  <a:pt x="4399518" y="28996"/>
                </a:cubicBezTo>
                <a:cubicBezTo>
                  <a:pt x="4295165" y="28996"/>
                  <a:pt x="4193745" y="107238"/>
                  <a:pt x="4193745" y="226062"/>
                </a:cubicBezTo>
                <a:lnTo>
                  <a:pt x="4193745" y="1861143"/>
                </a:lnTo>
                <a:cubicBezTo>
                  <a:pt x="4193745" y="1980014"/>
                  <a:pt x="4280690" y="2058256"/>
                  <a:pt x="4399518" y="2058256"/>
                </a:cubicBezTo>
                <a:close/>
                <a:moveTo>
                  <a:pt x="205770" y="2058256"/>
                </a:moveTo>
                <a:cubicBezTo>
                  <a:pt x="327577" y="2058256"/>
                  <a:pt x="411633" y="1985832"/>
                  <a:pt x="411633" y="1864028"/>
                </a:cubicBezTo>
                <a:lnTo>
                  <a:pt x="411633" y="887120"/>
                </a:lnTo>
                <a:cubicBezTo>
                  <a:pt x="411633" y="495736"/>
                  <a:pt x="652311" y="365273"/>
                  <a:pt x="927709" y="365273"/>
                </a:cubicBezTo>
                <a:cubicBezTo>
                  <a:pt x="1200176" y="365273"/>
                  <a:pt x="1440853" y="495736"/>
                  <a:pt x="1440853" y="887120"/>
                </a:cubicBezTo>
                <a:lnTo>
                  <a:pt x="1440853" y="1864028"/>
                </a:lnTo>
                <a:cubicBezTo>
                  <a:pt x="1440853" y="1985832"/>
                  <a:pt x="1527752" y="2058256"/>
                  <a:pt x="1646670" y="2058256"/>
                </a:cubicBezTo>
                <a:cubicBezTo>
                  <a:pt x="1765541" y="2058256"/>
                  <a:pt x="1852440" y="1985832"/>
                  <a:pt x="1852440" y="1864028"/>
                </a:cubicBezTo>
                <a:lnTo>
                  <a:pt x="1852440" y="887120"/>
                </a:lnTo>
                <a:cubicBezTo>
                  <a:pt x="1852440" y="324734"/>
                  <a:pt x="1524867" y="0"/>
                  <a:pt x="927709" y="0"/>
                </a:cubicBezTo>
                <a:cubicBezTo>
                  <a:pt x="327577" y="0"/>
                  <a:pt x="0" y="324734"/>
                  <a:pt x="0" y="887120"/>
                </a:cubicBezTo>
                <a:lnTo>
                  <a:pt x="0" y="1864028"/>
                </a:lnTo>
                <a:cubicBezTo>
                  <a:pt x="0" y="1985832"/>
                  <a:pt x="86899" y="2058256"/>
                  <a:pt x="205770" y="2058256"/>
                </a:cubicBezTo>
                <a:close/>
                <a:moveTo>
                  <a:pt x="8180161" y="2081524"/>
                </a:moveTo>
                <a:cubicBezTo>
                  <a:pt x="8783227" y="2081524"/>
                  <a:pt x="9104985" y="1722069"/>
                  <a:pt x="9104985" y="1113233"/>
                </a:cubicBezTo>
                <a:lnTo>
                  <a:pt x="9104985" y="223177"/>
                </a:lnTo>
                <a:cubicBezTo>
                  <a:pt x="9104985" y="81171"/>
                  <a:pt x="9020972" y="28996"/>
                  <a:pt x="8899122" y="28996"/>
                </a:cubicBezTo>
                <a:cubicBezTo>
                  <a:pt x="8777412" y="28996"/>
                  <a:pt x="8693399" y="81171"/>
                  <a:pt x="8693399" y="223177"/>
                </a:cubicBezTo>
                <a:lnTo>
                  <a:pt x="8693399" y="1116072"/>
                </a:lnTo>
                <a:cubicBezTo>
                  <a:pt x="8693399" y="1550930"/>
                  <a:pt x="8461378" y="1695865"/>
                  <a:pt x="8180161" y="1695865"/>
                </a:cubicBezTo>
                <a:cubicBezTo>
                  <a:pt x="7898992" y="1695865"/>
                  <a:pt x="7664179" y="1550930"/>
                  <a:pt x="7664179" y="1116072"/>
                </a:cubicBezTo>
                <a:lnTo>
                  <a:pt x="7664179" y="223177"/>
                </a:lnTo>
                <a:cubicBezTo>
                  <a:pt x="7664179" y="81171"/>
                  <a:pt x="7583008" y="28996"/>
                  <a:pt x="7458315" y="28996"/>
                </a:cubicBezTo>
                <a:cubicBezTo>
                  <a:pt x="7333673" y="28996"/>
                  <a:pt x="7252455" y="81171"/>
                  <a:pt x="7252455" y="223177"/>
                </a:cubicBezTo>
                <a:lnTo>
                  <a:pt x="7252455" y="1113233"/>
                </a:lnTo>
                <a:cubicBezTo>
                  <a:pt x="7252455" y="1722069"/>
                  <a:pt x="7574304" y="2081524"/>
                  <a:pt x="8180161" y="2081524"/>
                </a:cubicBezTo>
                <a:close/>
                <a:moveTo>
                  <a:pt x="5924475" y="2081524"/>
                </a:moveTo>
                <a:cubicBezTo>
                  <a:pt x="6491258" y="2081524"/>
                  <a:pt x="6950806" y="1622070"/>
                  <a:pt x="6950806" y="1055147"/>
                </a:cubicBezTo>
                <a:cubicBezTo>
                  <a:pt x="6950806" y="488407"/>
                  <a:pt x="6491258" y="28996"/>
                  <a:pt x="5924475" y="28996"/>
                </a:cubicBezTo>
                <a:cubicBezTo>
                  <a:pt x="5357688" y="28996"/>
                  <a:pt x="4898140" y="488407"/>
                  <a:pt x="4898140" y="1055147"/>
                </a:cubicBezTo>
                <a:cubicBezTo>
                  <a:pt x="4898140" y="1622070"/>
                  <a:pt x="5357688" y="2081524"/>
                  <a:pt x="5924475" y="2081524"/>
                </a:cubicBezTo>
                <a:close/>
                <a:moveTo>
                  <a:pt x="3012030" y="2081524"/>
                </a:moveTo>
                <a:cubicBezTo>
                  <a:pt x="3615052" y="2081524"/>
                  <a:pt x="3936854" y="1722069"/>
                  <a:pt x="3936854" y="1113233"/>
                </a:cubicBezTo>
                <a:lnTo>
                  <a:pt x="3936854" y="223177"/>
                </a:lnTo>
                <a:cubicBezTo>
                  <a:pt x="3936854" y="81171"/>
                  <a:pt x="3852750" y="28996"/>
                  <a:pt x="3730990" y="28996"/>
                </a:cubicBezTo>
                <a:cubicBezTo>
                  <a:pt x="3609277" y="28996"/>
                  <a:pt x="3525173" y="81171"/>
                  <a:pt x="3525173" y="223177"/>
                </a:cubicBezTo>
                <a:lnTo>
                  <a:pt x="3525173" y="1116072"/>
                </a:lnTo>
                <a:cubicBezTo>
                  <a:pt x="3525173" y="1550930"/>
                  <a:pt x="3293293" y="1695865"/>
                  <a:pt x="3012030" y="1695865"/>
                </a:cubicBezTo>
                <a:cubicBezTo>
                  <a:pt x="2730766" y="1695865"/>
                  <a:pt x="2495953" y="1550930"/>
                  <a:pt x="2495953" y="1116072"/>
                </a:cubicBezTo>
                <a:lnTo>
                  <a:pt x="2495953" y="223177"/>
                </a:lnTo>
                <a:cubicBezTo>
                  <a:pt x="2495953" y="81171"/>
                  <a:pt x="2414782" y="28996"/>
                  <a:pt x="2290184" y="28996"/>
                </a:cubicBezTo>
                <a:cubicBezTo>
                  <a:pt x="2165448" y="28996"/>
                  <a:pt x="2084320" y="81171"/>
                  <a:pt x="2084320" y="223177"/>
                </a:cubicBezTo>
                <a:lnTo>
                  <a:pt x="2084320" y="1113233"/>
                </a:lnTo>
                <a:cubicBezTo>
                  <a:pt x="2084320" y="1722069"/>
                  <a:pt x="2406079" y="2081524"/>
                  <a:pt x="3012030" y="2081524"/>
                </a:cubicBezTo>
                <a:close/>
              </a:path>
            </a:pathLst>
          </a:custGeom>
          <a:solidFill>
            <a:schemeClr val="bg1">
              <a:lumMod val="85000"/>
            </a:schemeClr>
          </a:solidFill>
          <a:ln w="12700" cap="flat">
            <a:noFill/>
            <a:prstDash val="solid"/>
            <a:miter/>
          </a:ln>
        </p:spPr>
        <p:txBody>
          <a:bodyPr wrap="square" rtlCol="0" anchor="ctr">
            <a:noAutofit/>
          </a:bodyPr>
          <a:lstStyle/>
          <a:p>
            <a:endParaRPr lang="sk-SK"/>
          </a:p>
        </p:txBody>
      </p:sp>
      <p:sp>
        <p:nvSpPr>
          <p:cNvPr id="16" name="Podnadpis 2">
            <a:extLst>
              <a:ext uri="{FF2B5EF4-FFF2-40B4-BE49-F238E27FC236}">
                <a16:creationId xmlns:a16="http://schemas.microsoft.com/office/drawing/2014/main" id="{D4FF4FFC-B3CD-4940-97C8-4C097E2C87D9}"/>
              </a:ext>
            </a:extLst>
          </p:cNvPr>
          <p:cNvSpPr>
            <a:spLocks noGrp="1"/>
          </p:cNvSpPr>
          <p:nvPr userDrawn="1">
            <p:ph type="subTitle" idx="1" hasCustomPrompt="1"/>
          </p:nvPr>
        </p:nvSpPr>
        <p:spPr>
          <a:xfrm>
            <a:off x="447675" y="5690513"/>
            <a:ext cx="11296650" cy="491039"/>
          </a:xfrm>
        </p:spPr>
        <p:txBody>
          <a:bodyPr anchor="t">
            <a:noAutofit/>
          </a:bodyPr>
          <a:lstStyle>
            <a:lvl1pPr marL="0" indent="0" algn="ctr">
              <a:buNone/>
              <a:defRPr sz="1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ZADAJTE PODNADPIS</a:t>
            </a:r>
          </a:p>
        </p:txBody>
      </p:sp>
      <p:sp>
        <p:nvSpPr>
          <p:cNvPr id="3" name="Zástupný text 2">
            <a:extLst>
              <a:ext uri="{FF2B5EF4-FFF2-40B4-BE49-F238E27FC236}">
                <a16:creationId xmlns:a16="http://schemas.microsoft.com/office/drawing/2014/main" id="{076AAB9F-C56F-44C0-81BE-B4FFDAC99810}"/>
              </a:ext>
            </a:extLst>
          </p:cNvPr>
          <p:cNvSpPr>
            <a:spLocks noGrp="1"/>
          </p:cNvSpPr>
          <p:nvPr userDrawn="1">
            <p:ph type="body" sz="quarter" idx="15" hasCustomPrompt="1"/>
          </p:nvPr>
        </p:nvSpPr>
        <p:spPr>
          <a:xfrm>
            <a:off x="447675" y="2857235"/>
            <a:ext cx="2032465"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20" name="BlokTextu 19" hidden="1">
            <a:extLst>
              <a:ext uri="{FF2B5EF4-FFF2-40B4-BE49-F238E27FC236}">
                <a16:creationId xmlns:a16="http://schemas.microsoft.com/office/drawing/2014/main" id="{C1AA86A8-225D-4532-A1BA-3DD71BDABB76}"/>
              </a:ext>
            </a:extLst>
          </p:cNvPr>
          <p:cNvSpPr txBox="1"/>
          <p:nvPr userDrawn="1"/>
        </p:nvSpPr>
        <p:spPr>
          <a:xfrm>
            <a:off x="429804" y="2737609"/>
            <a:ext cx="2044556" cy="323165"/>
          </a:xfrm>
          <a:prstGeom prst="rect">
            <a:avLst/>
          </a:prstGeom>
          <a:noFill/>
        </p:spPr>
        <p:txBody>
          <a:bodyPr wrap="square" rtlCol="0">
            <a:spAutoFit/>
          </a:bodyPr>
          <a:lstStyle/>
          <a:p>
            <a:r>
              <a:rPr lang="sk-SK" sz="1500" b="1">
                <a:solidFill>
                  <a:schemeClr val="accent2"/>
                </a:solidFill>
              </a:rPr>
              <a:t>Michal Špaňár</a:t>
            </a:r>
          </a:p>
        </p:txBody>
      </p:sp>
      <p:sp>
        <p:nvSpPr>
          <p:cNvPr id="21" name="BlokTextu 20" hidden="1">
            <a:extLst>
              <a:ext uri="{FF2B5EF4-FFF2-40B4-BE49-F238E27FC236}">
                <a16:creationId xmlns:a16="http://schemas.microsoft.com/office/drawing/2014/main" id="{C272C0B3-F85B-42C4-B23F-2DFEB6288110}"/>
              </a:ext>
            </a:extLst>
          </p:cNvPr>
          <p:cNvSpPr txBox="1"/>
          <p:nvPr userDrawn="1"/>
        </p:nvSpPr>
        <p:spPr>
          <a:xfrm>
            <a:off x="429804" y="2990375"/>
            <a:ext cx="1904142" cy="577081"/>
          </a:xfrm>
          <a:prstGeom prst="rect">
            <a:avLst/>
          </a:prstGeom>
          <a:noFill/>
        </p:spPr>
        <p:txBody>
          <a:bodyPr wrap="square" rtlCol="0">
            <a:spAutoFit/>
          </a:bodyPr>
          <a:lstStyle/>
          <a:p>
            <a:r>
              <a:rPr lang="en-US" sz="1050" b="0" i="0">
                <a:solidFill>
                  <a:schemeClr val="accent2"/>
                </a:solidFill>
                <a:effectLst/>
              </a:rPr>
              <a:t>Lorem ipsum dolor sit </a:t>
            </a:r>
            <a:r>
              <a:rPr lang="en-US" sz="1050" b="0" i="0" err="1">
                <a:solidFill>
                  <a:schemeClr val="accent2"/>
                </a:solidFill>
                <a:effectLst/>
              </a:rPr>
              <a:t>amet</a:t>
            </a:r>
            <a:r>
              <a:rPr lang="en-US" sz="1050" b="0" i="0">
                <a:solidFill>
                  <a:schemeClr val="accent2"/>
                </a:solidFill>
                <a:effectLst/>
              </a:rPr>
              <a:t>, </a:t>
            </a:r>
            <a:r>
              <a:rPr lang="en-US" sz="1050" b="0" i="0" err="1">
                <a:solidFill>
                  <a:schemeClr val="accent2"/>
                </a:solidFill>
                <a:effectLst/>
              </a:rPr>
              <a:t>consectetur</a:t>
            </a:r>
            <a:r>
              <a:rPr lang="en-US" sz="1050" b="0" i="0">
                <a:solidFill>
                  <a:schemeClr val="accent2"/>
                </a:solidFill>
                <a:effectLst/>
              </a:rPr>
              <a:t> </a:t>
            </a:r>
            <a:r>
              <a:rPr lang="en-US" sz="1050" b="0" i="0" err="1">
                <a:solidFill>
                  <a:schemeClr val="accent2"/>
                </a:solidFill>
                <a:effectLst/>
              </a:rPr>
              <a:t>adipiscing</a:t>
            </a:r>
            <a:r>
              <a:rPr lang="en-US" sz="1050" b="0" i="0">
                <a:solidFill>
                  <a:schemeClr val="accent2"/>
                </a:solidFill>
                <a:effectLst/>
              </a:rPr>
              <a:t> </a:t>
            </a:r>
            <a:r>
              <a:rPr lang="en-US" sz="1050" b="0" i="0" err="1">
                <a:solidFill>
                  <a:schemeClr val="accent2"/>
                </a:solidFill>
                <a:effectLst/>
              </a:rPr>
              <a:t>elit</a:t>
            </a:r>
            <a:r>
              <a:rPr lang="en-US" sz="1050" b="0" i="0">
                <a:solidFill>
                  <a:schemeClr val="accent2"/>
                </a:solidFill>
                <a:effectLst/>
              </a:rPr>
              <a:t>, sed do </a:t>
            </a:r>
            <a:r>
              <a:rPr lang="en-US" sz="1050" b="0" i="0" err="1">
                <a:solidFill>
                  <a:schemeClr val="accent2"/>
                </a:solidFill>
                <a:effectLst/>
              </a:rPr>
              <a:t>eiusmod</a:t>
            </a:r>
            <a:r>
              <a:rPr lang="en-US" sz="1050" b="0" i="0">
                <a:solidFill>
                  <a:schemeClr val="accent2"/>
                </a:solidFill>
                <a:effectLst/>
              </a:rPr>
              <a:t> </a:t>
            </a:r>
            <a:r>
              <a:rPr lang="en-US" sz="1050" b="0" i="0" err="1">
                <a:solidFill>
                  <a:schemeClr val="accent2"/>
                </a:solidFill>
                <a:effectLst/>
              </a:rPr>
              <a:t>tempor</a:t>
            </a:r>
            <a:endParaRPr lang="sk-SK" sz="1050" b="1">
              <a:solidFill>
                <a:schemeClr val="accent2"/>
              </a:solidFill>
            </a:endParaRPr>
          </a:p>
        </p:txBody>
      </p:sp>
      <p:sp>
        <p:nvSpPr>
          <p:cNvPr id="22" name="Zástupný text 2">
            <a:extLst>
              <a:ext uri="{FF2B5EF4-FFF2-40B4-BE49-F238E27FC236}">
                <a16:creationId xmlns:a16="http://schemas.microsoft.com/office/drawing/2014/main" id="{012625C9-5233-4645-B460-89D4E44AB6F1}"/>
              </a:ext>
            </a:extLst>
          </p:cNvPr>
          <p:cNvSpPr>
            <a:spLocks noGrp="1"/>
          </p:cNvSpPr>
          <p:nvPr userDrawn="1">
            <p:ph type="body" sz="quarter" idx="16" hasCustomPrompt="1"/>
          </p:nvPr>
        </p:nvSpPr>
        <p:spPr>
          <a:xfrm>
            <a:off x="447675" y="3072816"/>
            <a:ext cx="2032465" cy="626409"/>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27" name="Zástupný text 2">
            <a:extLst>
              <a:ext uri="{FF2B5EF4-FFF2-40B4-BE49-F238E27FC236}">
                <a16:creationId xmlns:a16="http://schemas.microsoft.com/office/drawing/2014/main" id="{BFA6E12F-DB6A-4EC2-979B-1CF4A249F311}"/>
              </a:ext>
            </a:extLst>
          </p:cNvPr>
          <p:cNvSpPr>
            <a:spLocks noGrp="1"/>
          </p:cNvSpPr>
          <p:nvPr userDrawn="1">
            <p:ph type="body" sz="quarter" idx="17" hasCustomPrompt="1"/>
          </p:nvPr>
        </p:nvSpPr>
        <p:spPr>
          <a:xfrm>
            <a:off x="2754652" y="2857235"/>
            <a:ext cx="2044557"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28" name="Zástupný text 2">
            <a:extLst>
              <a:ext uri="{FF2B5EF4-FFF2-40B4-BE49-F238E27FC236}">
                <a16:creationId xmlns:a16="http://schemas.microsoft.com/office/drawing/2014/main" id="{115E42C9-547E-48BD-844D-F3A76225D303}"/>
              </a:ext>
            </a:extLst>
          </p:cNvPr>
          <p:cNvSpPr>
            <a:spLocks noGrp="1"/>
          </p:cNvSpPr>
          <p:nvPr userDrawn="1">
            <p:ph type="body" sz="quarter" idx="18" hasCustomPrompt="1"/>
          </p:nvPr>
        </p:nvSpPr>
        <p:spPr>
          <a:xfrm>
            <a:off x="2754652" y="3072816"/>
            <a:ext cx="2044557" cy="626409"/>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29" name="Zástupný text 2">
            <a:extLst>
              <a:ext uri="{FF2B5EF4-FFF2-40B4-BE49-F238E27FC236}">
                <a16:creationId xmlns:a16="http://schemas.microsoft.com/office/drawing/2014/main" id="{7D0B857F-1E70-4C50-9660-D86576B45074}"/>
              </a:ext>
            </a:extLst>
          </p:cNvPr>
          <p:cNvSpPr>
            <a:spLocks noGrp="1"/>
          </p:cNvSpPr>
          <p:nvPr userDrawn="1">
            <p:ph type="body" sz="quarter" idx="19" hasCustomPrompt="1"/>
          </p:nvPr>
        </p:nvSpPr>
        <p:spPr>
          <a:xfrm>
            <a:off x="5073721" y="2857235"/>
            <a:ext cx="2044559"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30" name="Zástupný text 2">
            <a:extLst>
              <a:ext uri="{FF2B5EF4-FFF2-40B4-BE49-F238E27FC236}">
                <a16:creationId xmlns:a16="http://schemas.microsoft.com/office/drawing/2014/main" id="{8CAC11AA-25E2-4BBF-B433-4D1623231844}"/>
              </a:ext>
            </a:extLst>
          </p:cNvPr>
          <p:cNvSpPr>
            <a:spLocks noGrp="1"/>
          </p:cNvSpPr>
          <p:nvPr userDrawn="1">
            <p:ph type="body" sz="quarter" idx="20" hasCustomPrompt="1"/>
          </p:nvPr>
        </p:nvSpPr>
        <p:spPr>
          <a:xfrm>
            <a:off x="5073721" y="3072816"/>
            <a:ext cx="2044559" cy="626409"/>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31" name="Zástupný text 2">
            <a:extLst>
              <a:ext uri="{FF2B5EF4-FFF2-40B4-BE49-F238E27FC236}">
                <a16:creationId xmlns:a16="http://schemas.microsoft.com/office/drawing/2014/main" id="{C1524D80-C3E8-4243-A6B9-60851DE740E4}"/>
              </a:ext>
            </a:extLst>
          </p:cNvPr>
          <p:cNvSpPr>
            <a:spLocks noGrp="1"/>
          </p:cNvSpPr>
          <p:nvPr userDrawn="1">
            <p:ph type="body" sz="quarter" idx="21" hasCustomPrompt="1"/>
          </p:nvPr>
        </p:nvSpPr>
        <p:spPr>
          <a:xfrm>
            <a:off x="7392792" y="2857235"/>
            <a:ext cx="2044556"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32" name="Zástupný text 2">
            <a:extLst>
              <a:ext uri="{FF2B5EF4-FFF2-40B4-BE49-F238E27FC236}">
                <a16:creationId xmlns:a16="http://schemas.microsoft.com/office/drawing/2014/main" id="{331A1FDC-F73A-4325-BB34-864003A60375}"/>
              </a:ext>
            </a:extLst>
          </p:cNvPr>
          <p:cNvSpPr>
            <a:spLocks noGrp="1"/>
          </p:cNvSpPr>
          <p:nvPr userDrawn="1">
            <p:ph type="body" sz="quarter" idx="22" hasCustomPrompt="1"/>
          </p:nvPr>
        </p:nvSpPr>
        <p:spPr>
          <a:xfrm>
            <a:off x="7392792" y="3072816"/>
            <a:ext cx="2044556" cy="626409"/>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33" name="Zástupný text 2">
            <a:extLst>
              <a:ext uri="{FF2B5EF4-FFF2-40B4-BE49-F238E27FC236}">
                <a16:creationId xmlns:a16="http://schemas.microsoft.com/office/drawing/2014/main" id="{96A14AF2-B0D5-462E-B22F-0681259E0F6A}"/>
              </a:ext>
            </a:extLst>
          </p:cNvPr>
          <p:cNvSpPr>
            <a:spLocks noGrp="1"/>
          </p:cNvSpPr>
          <p:nvPr userDrawn="1">
            <p:ph type="body" sz="quarter" idx="23" hasCustomPrompt="1"/>
          </p:nvPr>
        </p:nvSpPr>
        <p:spPr>
          <a:xfrm>
            <a:off x="9711862" y="2857235"/>
            <a:ext cx="2032463"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34" name="Zástupný text 2">
            <a:extLst>
              <a:ext uri="{FF2B5EF4-FFF2-40B4-BE49-F238E27FC236}">
                <a16:creationId xmlns:a16="http://schemas.microsoft.com/office/drawing/2014/main" id="{60AEBFE7-2E1F-481A-9BAC-0B2967D0D67A}"/>
              </a:ext>
            </a:extLst>
          </p:cNvPr>
          <p:cNvSpPr>
            <a:spLocks noGrp="1"/>
          </p:cNvSpPr>
          <p:nvPr userDrawn="1">
            <p:ph type="body" sz="quarter" idx="24" hasCustomPrompt="1"/>
          </p:nvPr>
        </p:nvSpPr>
        <p:spPr>
          <a:xfrm>
            <a:off x="9711862" y="3072816"/>
            <a:ext cx="2032463" cy="626409"/>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4" name="Nadpis 3">
            <a:extLst>
              <a:ext uri="{FF2B5EF4-FFF2-40B4-BE49-F238E27FC236}">
                <a16:creationId xmlns:a16="http://schemas.microsoft.com/office/drawing/2014/main" id="{8B1C6835-6FEC-44DB-8D94-5F1250EFA6F6}"/>
              </a:ext>
            </a:extLst>
          </p:cNvPr>
          <p:cNvSpPr>
            <a:spLocks noGrp="1"/>
          </p:cNvSpPr>
          <p:nvPr userDrawn="1">
            <p:ph type="title" hasCustomPrompt="1"/>
          </p:nvPr>
        </p:nvSpPr>
        <p:spPr>
          <a:xfrm>
            <a:off x="173318" y="4635476"/>
            <a:ext cx="11838077" cy="974695"/>
          </a:xfrm>
        </p:spPr>
        <p:txBody>
          <a:bodyPr anchor="t">
            <a:noAutofit/>
          </a:bodyPr>
          <a:lstStyle>
            <a:lvl1pPr algn="ctr">
              <a:defRPr sz="8000">
                <a:solidFill>
                  <a:schemeClr val="tx1"/>
                </a:solidFill>
              </a:defRPr>
            </a:lvl1pPr>
          </a:lstStyle>
          <a:p>
            <a:r>
              <a:rPr lang="sk-SK"/>
              <a:t>KLIKNUTÍM ZADAJTE TEXT</a:t>
            </a:r>
          </a:p>
        </p:txBody>
      </p:sp>
    </p:spTree>
    <p:extLst>
      <p:ext uri="{BB962C8B-B14F-4D97-AF65-F5344CB8AC3E}">
        <p14:creationId xmlns:p14="http://schemas.microsoft.com/office/powerpoint/2010/main" val="190738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lajd 02">
    <p:bg>
      <p:bgPr>
        <a:solidFill>
          <a:schemeClr val="bg1"/>
        </a:solidFill>
        <a:effectLst/>
      </p:bgPr>
    </p:bg>
    <p:spTree>
      <p:nvGrpSpPr>
        <p:cNvPr id="1" name=""/>
        <p:cNvGrpSpPr/>
        <p:nvPr/>
      </p:nvGrpSpPr>
      <p:grpSpPr>
        <a:xfrm>
          <a:off x="0" y="0"/>
          <a:ext cx="0" cy="0"/>
          <a:chOff x="0" y="0"/>
          <a:chExt cx="0" cy="0"/>
        </a:xfrm>
      </p:grpSpPr>
      <p:sp>
        <p:nvSpPr>
          <p:cNvPr id="22" name="Zástupný objekt pre obrázok 21">
            <a:extLst>
              <a:ext uri="{FF2B5EF4-FFF2-40B4-BE49-F238E27FC236}">
                <a16:creationId xmlns:a16="http://schemas.microsoft.com/office/drawing/2014/main" id="{32FC66FD-C1BE-4240-92A9-83AA849D858E}"/>
              </a:ext>
            </a:extLst>
          </p:cNvPr>
          <p:cNvSpPr>
            <a:spLocks noGrp="1"/>
          </p:cNvSpPr>
          <p:nvPr>
            <p:ph type="pic" sz="quarter" idx="10"/>
          </p:nvPr>
        </p:nvSpPr>
        <p:spPr>
          <a:xfrm>
            <a:off x="1" y="0"/>
            <a:ext cx="4997635" cy="6858000"/>
          </a:xfrm>
          <a:custGeom>
            <a:avLst/>
            <a:gdLst>
              <a:gd name="connsiteX0" fmla="*/ 0 w 4997635"/>
              <a:gd name="connsiteY0" fmla="*/ 0 h 6858000"/>
              <a:gd name="connsiteX1" fmla="*/ 4997635 w 4997635"/>
              <a:gd name="connsiteY1" fmla="*/ 0 h 6858000"/>
              <a:gd name="connsiteX2" fmla="*/ 4997635 w 4997635"/>
              <a:gd name="connsiteY2" fmla="*/ 6858000 h 6858000"/>
              <a:gd name="connsiteX3" fmla="*/ 0 w 49976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97635" h="6858000">
                <a:moveTo>
                  <a:pt x="0" y="0"/>
                </a:moveTo>
                <a:lnTo>
                  <a:pt x="4997635" y="0"/>
                </a:lnTo>
                <a:lnTo>
                  <a:pt x="4997635" y="6858000"/>
                </a:lnTo>
                <a:lnTo>
                  <a:pt x="0" y="6858000"/>
                </a:lnTo>
                <a:close/>
              </a:path>
            </a:pathLst>
          </a:custGeom>
        </p:spPr>
        <p:txBody>
          <a:bodyPr wrap="square">
            <a:noAutofit/>
          </a:bodyPr>
          <a:lstStyle/>
          <a:p>
            <a:endParaRPr lang="sk-SK"/>
          </a:p>
        </p:txBody>
      </p:sp>
      <p:sp>
        <p:nvSpPr>
          <p:cNvPr id="8" name="Zástupný text 2">
            <a:extLst>
              <a:ext uri="{FF2B5EF4-FFF2-40B4-BE49-F238E27FC236}">
                <a16:creationId xmlns:a16="http://schemas.microsoft.com/office/drawing/2014/main" id="{59CEDD9C-FD70-4E04-A50B-2552898A917C}"/>
              </a:ext>
            </a:extLst>
          </p:cNvPr>
          <p:cNvSpPr>
            <a:spLocks noGrp="1"/>
          </p:cNvSpPr>
          <p:nvPr>
            <p:ph type="body" sz="quarter" idx="15" hasCustomPrompt="1"/>
          </p:nvPr>
        </p:nvSpPr>
        <p:spPr>
          <a:xfrm>
            <a:off x="5567782" y="2057568"/>
            <a:ext cx="5947278" cy="223018"/>
          </a:xfrm>
        </p:spPr>
        <p:txBody>
          <a:bodyPr>
            <a:noAutofit/>
          </a:bodyPr>
          <a:lstStyle>
            <a:lvl1pPr marL="0" indent="0">
              <a:buNone/>
              <a:defRPr sz="1500" b="1"/>
            </a:lvl1pPr>
            <a:lvl2pPr>
              <a:defRPr sz="1500" b="1"/>
            </a:lvl2pPr>
            <a:lvl3pPr>
              <a:defRPr sz="1500" b="1"/>
            </a:lvl3pPr>
            <a:lvl4pPr>
              <a:defRPr sz="1500" b="1"/>
            </a:lvl4pPr>
            <a:lvl5pPr>
              <a:defRPr sz="1500" b="1"/>
            </a:lvl5pPr>
          </a:lstStyle>
          <a:p>
            <a:pPr lvl="0"/>
            <a:r>
              <a:rPr lang="sk-SK"/>
              <a:t>Kliknite a zadajte text</a:t>
            </a:r>
          </a:p>
        </p:txBody>
      </p:sp>
      <p:sp>
        <p:nvSpPr>
          <p:cNvPr id="9" name="Zástupný text 2">
            <a:extLst>
              <a:ext uri="{FF2B5EF4-FFF2-40B4-BE49-F238E27FC236}">
                <a16:creationId xmlns:a16="http://schemas.microsoft.com/office/drawing/2014/main" id="{74D723D0-99A2-41D1-B00B-5A3B3DDF1F04}"/>
              </a:ext>
            </a:extLst>
          </p:cNvPr>
          <p:cNvSpPr>
            <a:spLocks noGrp="1"/>
          </p:cNvSpPr>
          <p:nvPr>
            <p:ph type="body" sz="quarter" idx="16" hasCustomPrompt="1"/>
          </p:nvPr>
        </p:nvSpPr>
        <p:spPr>
          <a:xfrm>
            <a:off x="5567782" y="2336947"/>
            <a:ext cx="2642768" cy="1825478"/>
          </a:xfrm>
        </p:spPr>
        <p:txBody>
          <a:bodyPr>
            <a:noAutofit/>
          </a:bodyPr>
          <a:lstStyle>
            <a:lvl1pPr marL="0" indent="0">
              <a:buNone/>
              <a:defRPr sz="1050" b="0"/>
            </a:lvl1pPr>
            <a:lvl2pPr>
              <a:defRPr sz="1500" b="1"/>
            </a:lvl2pPr>
            <a:lvl3pPr>
              <a:defRPr sz="1500" b="1"/>
            </a:lvl3pPr>
            <a:lvl4pPr>
              <a:defRPr sz="1500" b="1"/>
            </a:lvl4pPr>
            <a:lvl5pPr>
              <a:defRPr sz="1500" b="1"/>
            </a:lvl5pPr>
          </a:lstStyle>
          <a:p>
            <a:pPr lvl="0"/>
            <a:r>
              <a:rPr lang="sk-SK"/>
              <a:t>Kliknite a zadajte text</a:t>
            </a:r>
          </a:p>
        </p:txBody>
      </p:sp>
      <p:sp>
        <p:nvSpPr>
          <p:cNvPr id="10" name="Nadpis 1">
            <a:extLst>
              <a:ext uri="{FF2B5EF4-FFF2-40B4-BE49-F238E27FC236}">
                <a16:creationId xmlns:a16="http://schemas.microsoft.com/office/drawing/2014/main" id="{8E51C4AA-741F-4414-94F9-A43DE50D2E98}"/>
              </a:ext>
            </a:extLst>
          </p:cNvPr>
          <p:cNvSpPr>
            <a:spLocks noGrp="1"/>
          </p:cNvSpPr>
          <p:nvPr>
            <p:ph type="title" hasCustomPrompt="1"/>
          </p:nvPr>
        </p:nvSpPr>
        <p:spPr>
          <a:xfrm>
            <a:off x="5503983" y="230606"/>
            <a:ext cx="6548020" cy="1826590"/>
          </a:xfrm>
        </p:spPr>
        <p:txBody>
          <a:bodyPr anchor="b">
            <a:noAutofit/>
          </a:bodyPr>
          <a:lstStyle>
            <a:lvl1pPr>
              <a:lnSpc>
                <a:spcPct val="85000"/>
              </a:lnSpc>
              <a:defRPr sz="5700">
                <a:solidFill>
                  <a:schemeClr val="tx1"/>
                </a:solidFill>
              </a:defRPr>
            </a:lvl1pPr>
          </a:lstStyle>
          <a:p>
            <a:r>
              <a:rPr lang="sk-SK"/>
              <a:t>KLIKNUTÍM ZADAJTE TEXT</a:t>
            </a:r>
          </a:p>
        </p:txBody>
      </p:sp>
    </p:spTree>
    <p:extLst>
      <p:ext uri="{BB962C8B-B14F-4D97-AF65-F5344CB8AC3E}">
        <p14:creationId xmlns:p14="http://schemas.microsoft.com/office/powerpoint/2010/main" val="120891384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4.xml"/><Relationship Id="rId21" Type="http://schemas.openxmlformats.org/officeDocument/2006/relationships/slideLayout" Target="../slideLayouts/slideLayout89.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63" Type="http://schemas.openxmlformats.org/officeDocument/2006/relationships/slideLayout" Target="../slideLayouts/slideLayout131.xml"/><Relationship Id="rId68" Type="http://schemas.openxmlformats.org/officeDocument/2006/relationships/slideLayout" Target="../slideLayouts/slideLayout136.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66" Type="http://schemas.openxmlformats.org/officeDocument/2006/relationships/slideLayout" Target="../slideLayouts/slideLayout134.xml"/><Relationship Id="rId5" Type="http://schemas.openxmlformats.org/officeDocument/2006/relationships/slideLayout" Target="../slideLayouts/slideLayout73.xml"/><Relationship Id="rId61" Type="http://schemas.openxmlformats.org/officeDocument/2006/relationships/slideLayout" Target="../slideLayouts/slideLayout129.xml"/><Relationship Id="rId19" Type="http://schemas.openxmlformats.org/officeDocument/2006/relationships/slideLayout" Target="../slideLayouts/slideLayout8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64" Type="http://schemas.openxmlformats.org/officeDocument/2006/relationships/slideLayout" Target="../slideLayouts/slideLayout132.xml"/><Relationship Id="rId69" Type="http://schemas.openxmlformats.org/officeDocument/2006/relationships/theme" Target="../theme/theme2.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slideLayout" Target="../slideLayouts/slideLayout127.xml"/><Relationship Id="rId67" Type="http://schemas.openxmlformats.org/officeDocument/2006/relationships/slideLayout" Target="../slideLayouts/slideLayout135.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slideLayout" Target="../slideLayouts/slideLayout13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10" Type="http://schemas.openxmlformats.org/officeDocument/2006/relationships/slideLayout" Target="../slideLayouts/slideLayout78.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slideLayout" Target="../slideLayouts/slideLayout128.xml"/><Relationship Id="rId65" Type="http://schemas.openxmlformats.org/officeDocument/2006/relationships/slideLayout" Target="../slideLayouts/slideLayout133.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9" Type="http://schemas.openxmlformats.org/officeDocument/2006/relationships/slideLayout" Target="../slideLayouts/slideLayout107.xml"/><Relationship Id="rId34" Type="http://schemas.openxmlformats.org/officeDocument/2006/relationships/slideLayout" Target="../slideLayouts/slideLayout102.xml"/><Relationship Id="rId50" Type="http://schemas.openxmlformats.org/officeDocument/2006/relationships/slideLayout" Target="../slideLayouts/slideLayout118.xml"/><Relationship Id="rId55"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CAF973A5-F537-4BDF-9773-17595D265D16}"/>
              </a:ext>
            </a:extLst>
          </p:cNvPr>
          <p:cNvSpPr>
            <a:spLocks noGrp="1"/>
          </p:cNvSpPr>
          <p:nvPr>
            <p:ph type="title"/>
          </p:nvPr>
        </p:nvSpPr>
        <p:spPr>
          <a:xfrm>
            <a:off x="375920" y="365125"/>
            <a:ext cx="1097788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9BFA8B71-1FFE-4B9C-B180-A946A6E76A97}"/>
              </a:ext>
            </a:extLst>
          </p:cNvPr>
          <p:cNvSpPr>
            <a:spLocks noGrp="1"/>
          </p:cNvSpPr>
          <p:nvPr>
            <p:ph type="body" idx="1"/>
          </p:nvPr>
        </p:nvSpPr>
        <p:spPr>
          <a:xfrm>
            <a:off x="375920" y="1825625"/>
            <a:ext cx="1097788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337550252"/>
      </p:ext>
    </p:extLst>
  </p:cSld>
  <p:clrMap bg1="lt1" tx1="dk1" bg2="lt2" tx2="dk2" accent1="accent1" accent2="accent2" accent3="accent3" accent4="accent4" accent5="accent5" accent6="accent6" hlink="hlink" folHlink="folHlink"/>
  <p:sldLayoutIdLst>
    <p:sldLayoutId id="2147483722" r:id="rId1"/>
    <p:sldLayoutId id="2147483717" r:id="rId2"/>
    <p:sldLayoutId id="2147483649" r:id="rId3"/>
    <p:sldLayoutId id="2147483651" r:id="rId4"/>
    <p:sldLayoutId id="2147483715" r:id="rId5"/>
    <p:sldLayoutId id="2147483653" r:id="rId6"/>
    <p:sldLayoutId id="2147483723" r:id="rId7"/>
    <p:sldLayoutId id="2147483724" r:id="rId8"/>
    <p:sldLayoutId id="2147483708" r:id="rId9"/>
    <p:sldLayoutId id="2147483709" r:id="rId10"/>
    <p:sldLayoutId id="2147483656" r:id="rId11"/>
    <p:sldLayoutId id="2147483725" r:id="rId12"/>
    <p:sldLayoutId id="2147483657" r:id="rId13"/>
    <p:sldLayoutId id="2147483658" r:id="rId14"/>
    <p:sldLayoutId id="2147483710" r:id="rId15"/>
    <p:sldLayoutId id="2147483711" r:id="rId16"/>
    <p:sldLayoutId id="2147483707" r:id="rId17"/>
    <p:sldLayoutId id="2147483669" r:id="rId18"/>
    <p:sldLayoutId id="2147483670" r:id="rId19"/>
    <p:sldLayoutId id="2147483728" r:id="rId20"/>
    <p:sldLayoutId id="2147483720" r:id="rId21"/>
    <p:sldLayoutId id="2147483671" r:id="rId22"/>
    <p:sldLayoutId id="2147483672" r:id="rId23"/>
    <p:sldLayoutId id="2147483713" r:id="rId24"/>
    <p:sldLayoutId id="2147483729" r:id="rId25"/>
    <p:sldLayoutId id="2147483673" r:id="rId26"/>
    <p:sldLayoutId id="2147483674" r:id="rId27"/>
    <p:sldLayoutId id="2147483721" r:id="rId28"/>
    <p:sldLayoutId id="2147483727" r:id="rId29"/>
    <p:sldLayoutId id="2147483661" r:id="rId30"/>
    <p:sldLayoutId id="2147483663" r:id="rId31"/>
    <p:sldLayoutId id="2147483664" r:id="rId32"/>
    <p:sldLayoutId id="2147483676" r:id="rId33"/>
    <p:sldLayoutId id="2147483667" r:id="rId34"/>
    <p:sldLayoutId id="2147483712" r:id="rId35"/>
    <p:sldLayoutId id="2147483677" r:id="rId36"/>
    <p:sldLayoutId id="2147483678" r:id="rId37"/>
    <p:sldLayoutId id="2147483684" r:id="rId38"/>
    <p:sldLayoutId id="2147483675" r:id="rId39"/>
    <p:sldLayoutId id="2147483690" r:id="rId40"/>
    <p:sldLayoutId id="2147483691" r:id="rId41"/>
    <p:sldLayoutId id="2147483692" r:id="rId42"/>
    <p:sldLayoutId id="2147483693" r:id="rId43"/>
    <p:sldLayoutId id="2147483694" r:id="rId44"/>
    <p:sldLayoutId id="2147483665" r:id="rId45"/>
    <p:sldLayoutId id="2147483680" r:id="rId46"/>
    <p:sldLayoutId id="2147483683" r:id="rId47"/>
    <p:sldLayoutId id="2147483679" r:id="rId48"/>
    <p:sldLayoutId id="2147483681" r:id="rId49"/>
    <p:sldLayoutId id="2147483685" r:id="rId50"/>
    <p:sldLayoutId id="2147483686" r:id="rId51"/>
    <p:sldLayoutId id="2147483687" r:id="rId52"/>
    <p:sldLayoutId id="2147483688" r:id="rId53"/>
    <p:sldLayoutId id="2147483689" r:id="rId54"/>
    <p:sldLayoutId id="2147483716" r:id="rId55"/>
    <p:sldLayoutId id="2147483699" r:id="rId56"/>
    <p:sldLayoutId id="2147483700" r:id="rId57"/>
    <p:sldLayoutId id="2147483702" r:id="rId58"/>
    <p:sldLayoutId id="2147483703" r:id="rId59"/>
    <p:sldLayoutId id="2147483695" r:id="rId60"/>
    <p:sldLayoutId id="2147483701" r:id="rId61"/>
    <p:sldLayoutId id="2147483718" r:id="rId62"/>
    <p:sldLayoutId id="2147483719" r:id="rId63"/>
    <p:sldLayoutId id="2147483704" r:id="rId64"/>
    <p:sldLayoutId id="2147483705" r:id="rId65"/>
    <p:sldLayoutId id="2147483706" r:id="rId66"/>
    <p:sldLayoutId id="2147483668" r:id="rId67"/>
    <p:sldLayoutId id="2147483714" r:id="rId68"/>
  </p:sldLayoutIdLst>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CAF973A5-F537-4BDF-9773-17595D265D16}"/>
              </a:ext>
            </a:extLst>
          </p:cNvPr>
          <p:cNvSpPr>
            <a:spLocks noGrp="1"/>
          </p:cNvSpPr>
          <p:nvPr>
            <p:ph type="title"/>
          </p:nvPr>
        </p:nvSpPr>
        <p:spPr>
          <a:xfrm>
            <a:off x="375920" y="365125"/>
            <a:ext cx="1097788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9BFA8B71-1FFE-4B9C-B180-A946A6E76A97}"/>
              </a:ext>
            </a:extLst>
          </p:cNvPr>
          <p:cNvSpPr>
            <a:spLocks noGrp="1"/>
          </p:cNvSpPr>
          <p:nvPr>
            <p:ph type="body" idx="1"/>
          </p:nvPr>
        </p:nvSpPr>
        <p:spPr>
          <a:xfrm>
            <a:off x="375920" y="1825625"/>
            <a:ext cx="1097788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Tree>
    <p:extLst>
      <p:ext uri="{BB962C8B-B14F-4D97-AF65-F5344CB8AC3E}">
        <p14:creationId xmlns:p14="http://schemas.microsoft.com/office/powerpoint/2010/main" val="277475714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72" r:id="rId41"/>
    <p:sldLayoutId id="2147483773" r:id="rId42"/>
    <p:sldLayoutId id="2147483774" r:id="rId43"/>
    <p:sldLayoutId id="2147483775" r:id="rId44"/>
    <p:sldLayoutId id="2147483776" r:id="rId45"/>
    <p:sldLayoutId id="2147483777" r:id="rId46"/>
    <p:sldLayoutId id="2147483778" r:id="rId47"/>
    <p:sldLayoutId id="2147483779" r:id="rId48"/>
    <p:sldLayoutId id="2147483780" r:id="rId49"/>
    <p:sldLayoutId id="2147483781" r:id="rId50"/>
    <p:sldLayoutId id="2147483782" r:id="rId51"/>
    <p:sldLayoutId id="2147483783" r:id="rId52"/>
    <p:sldLayoutId id="2147483784" r:id="rId53"/>
    <p:sldLayoutId id="2147483785" r:id="rId54"/>
    <p:sldLayoutId id="2147483786" r:id="rId55"/>
    <p:sldLayoutId id="2147483787" r:id="rId56"/>
    <p:sldLayoutId id="2147483788" r:id="rId57"/>
    <p:sldLayoutId id="2147483789" r:id="rId58"/>
    <p:sldLayoutId id="2147483790" r:id="rId59"/>
    <p:sldLayoutId id="2147483791" r:id="rId60"/>
    <p:sldLayoutId id="2147483792" r:id="rId61"/>
    <p:sldLayoutId id="2147483793" r:id="rId62"/>
    <p:sldLayoutId id="2147483794" r:id="rId63"/>
    <p:sldLayoutId id="2147483795" r:id="rId64"/>
    <p:sldLayoutId id="2147483796" r:id="rId65"/>
    <p:sldLayoutId id="2147483797" r:id="rId66"/>
    <p:sldLayoutId id="2147483798" r:id="rId67"/>
    <p:sldLayoutId id="2147483799" r:id="rId68"/>
  </p:sldLayoutIdLst>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8.xml"/><Relationship Id="rId5" Type="http://schemas.openxmlformats.org/officeDocument/2006/relationships/image" Target="../media/image32.jpeg"/><Relationship Id="rId4" Type="http://schemas.openxmlformats.org/officeDocument/2006/relationships/image" Target="../media/image31.sv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21.xml"/><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image" Target="../media/image34.sv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1.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82FB11E5-CC74-4FF8-AC9F-C6F8E9DF97A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67435" y="4667608"/>
            <a:ext cx="2201278" cy="2201278"/>
          </a:xfrm>
          <a:prstGeom prst="rect">
            <a:avLst/>
          </a:prstGeom>
        </p:spPr>
      </p:pic>
      <p:sp>
        <p:nvSpPr>
          <p:cNvPr id="3" name="Nadpis 2">
            <a:extLst>
              <a:ext uri="{FF2B5EF4-FFF2-40B4-BE49-F238E27FC236}">
                <a16:creationId xmlns:a16="http://schemas.microsoft.com/office/drawing/2014/main" id="{10B15431-7B73-4EF0-97EE-695AC4893600}"/>
              </a:ext>
            </a:extLst>
          </p:cNvPr>
          <p:cNvSpPr>
            <a:spLocks noGrp="1"/>
          </p:cNvSpPr>
          <p:nvPr>
            <p:ph type="title"/>
          </p:nvPr>
        </p:nvSpPr>
        <p:spPr>
          <a:xfrm>
            <a:off x="6375004" y="1298713"/>
            <a:ext cx="5640784" cy="2718269"/>
          </a:xfrm>
        </p:spPr>
        <p:txBody>
          <a:bodyPr/>
          <a:lstStyle/>
          <a:p>
            <a:pPr>
              <a:lnSpc>
                <a:spcPct val="85000"/>
              </a:lnSpc>
            </a:pPr>
            <a:r>
              <a:rPr lang="sk-SK" sz="6600" b="1" dirty="0"/>
              <a:t>Poistenie zodpovednosti zasielateľa</a:t>
            </a:r>
          </a:p>
        </p:txBody>
      </p:sp>
      <p:pic>
        <p:nvPicPr>
          <p:cNvPr id="7" name="Obrázok 6" descr="Obrázok, na ktorom je nebo, exteriér, nákladná preprava, vozidlo&#10;&#10;Automaticky generovaný popis">
            <a:extLst>
              <a:ext uri="{FF2B5EF4-FFF2-40B4-BE49-F238E27FC236}">
                <a16:creationId xmlns:a16="http://schemas.microsoft.com/office/drawing/2014/main" id="{866E825D-630D-412E-C5AF-EE05DA0BA6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0443" y="842425"/>
            <a:ext cx="4906554" cy="4522523"/>
          </a:xfrm>
          <a:prstGeom prst="rect">
            <a:avLst/>
          </a:prstGeom>
          <a:noFill/>
          <a:ln>
            <a:noFill/>
          </a:ln>
        </p:spPr>
      </p:pic>
    </p:spTree>
    <p:extLst>
      <p:ext uri="{BB962C8B-B14F-4D97-AF65-F5344CB8AC3E}">
        <p14:creationId xmlns:p14="http://schemas.microsoft.com/office/powerpoint/2010/main" val="100285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C43BB70B-968D-EE9D-524A-A01B492DAC1E}"/>
              </a:ext>
            </a:extLst>
          </p:cNvPr>
          <p:cNvSpPr>
            <a:spLocks noGrp="1"/>
          </p:cNvSpPr>
          <p:nvPr>
            <p:ph type="title"/>
          </p:nvPr>
        </p:nvSpPr>
        <p:spPr>
          <a:xfrm>
            <a:off x="978644" y="1203922"/>
            <a:ext cx="3937298" cy="1518189"/>
          </a:xfrm>
        </p:spPr>
        <p:txBody>
          <a:bodyPr vert="horz" lIns="91440" tIns="45720" rIns="91440" bIns="45720" rtlCol="0" anchor="ctr">
            <a:normAutofit fontScale="90000"/>
          </a:bodyPr>
          <a:lstStyle/>
          <a:p>
            <a:pPr>
              <a:lnSpc>
                <a:spcPct val="90000"/>
              </a:lnSpc>
            </a:pPr>
            <a:r>
              <a:rPr lang="sk-SK" dirty="0">
                <a:solidFill>
                  <a:srgbClr val="FFFFFF"/>
                </a:solidFill>
                <a:latin typeface="+mj-lt"/>
              </a:rPr>
              <a:t>PREDMET POISTENIA</a:t>
            </a:r>
            <a:endParaRPr lang="sk-SK" kern="1200" dirty="0">
              <a:solidFill>
                <a:srgbClr val="FFFFFF"/>
              </a:solidFill>
              <a:latin typeface="+mj-lt"/>
              <a:ea typeface="+mj-ea"/>
              <a:cs typeface="+mj-cs"/>
            </a:endParaRP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Voľný tvar 356">
            <a:extLst>
              <a:ext uri="{FF2B5EF4-FFF2-40B4-BE49-F238E27FC236}">
                <a16:creationId xmlns:a16="http://schemas.microsoft.com/office/drawing/2014/main" id="{F4850837-42E7-9B87-4664-3B2843B97A43}"/>
              </a:ext>
            </a:extLst>
          </p:cNvPr>
          <p:cNvSpPr/>
          <p:nvPr/>
        </p:nvSpPr>
        <p:spPr>
          <a:xfrm>
            <a:off x="5118533" y="1709248"/>
            <a:ext cx="478065" cy="522664"/>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030404"/>
          </a:solidFill>
          <a:ln w="5958" cap="flat">
            <a:noFill/>
            <a:prstDash val="solid"/>
            <a:round/>
          </a:ln>
        </p:spPr>
        <p:txBody>
          <a:bodyPr rtlCol="0" anchor="ctr"/>
          <a:lstStyle/>
          <a:p>
            <a:endParaRPr lang="en-GB">
              <a:latin typeface="Myriad Pro Light" panose="020B0403030403020204" pitchFamily="34" charset="0"/>
            </a:endParaRPr>
          </a:p>
        </p:txBody>
      </p:sp>
      <p:sp>
        <p:nvSpPr>
          <p:cNvPr id="6" name="Voľný tvar 356">
            <a:extLst>
              <a:ext uri="{FF2B5EF4-FFF2-40B4-BE49-F238E27FC236}">
                <a16:creationId xmlns:a16="http://schemas.microsoft.com/office/drawing/2014/main" id="{2DF4C94E-E6BB-97E6-4CD1-52888F8CCC2C}"/>
              </a:ext>
            </a:extLst>
          </p:cNvPr>
          <p:cNvSpPr/>
          <p:nvPr/>
        </p:nvSpPr>
        <p:spPr>
          <a:xfrm>
            <a:off x="5138730" y="2691003"/>
            <a:ext cx="478065" cy="522664"/>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030404"/>
          </a:solidFill>
          <a:ln w="5958" cap="flat">
            <a:noFill/>
            <a:prstDash val="solid"/>
            <a:round/>
          </a:ln>
        </p:spPr>
        <p:txBody>
          <a:bodyPr rtlCol="0" anchor="ctr"/>
          <a:lstStyle/>
          <a:p>
            <a:endParaRPr lang="en-GB">
              <a:latin typeface="Myriad Pro Light" panose="020B0403030403020204" pitchFamily="34" charset="0"/>
            </a:endParaRPr>
          </a:p>
        </p:txBody>
      </p:sp>
      <p:sp>
        <p:nvSpPr>
          <p:cNvPr id="7" name="Voľný tvar 356">
            <a:extLst>
              <a:ext uri="{FF2B5EF4-FFF2-40B4-BE49-F238E27FC236}">
                <a16:creationId xmlns:a16="http://schemas.microsoft.com/office/drawing/2014/main" id="{1981B95C-4B1E-B27B-8AA6-F9D0DDC80747}"/>
              </a:ext>
            </a:extLst>
          </p:cNvPr>
          <p:cNvSpPr/>
          <p:nvPr/>
        </p:nvSpPr>
        <p:spPr>
          <a:xfrm>
            <a:off x="5118533" y="3727165"/>
            <a:ext cx="478065" cy="522664"/>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030404"/>
          </a:solidFill>
          <a:ln w="5958" cap="flat">
            <a:noFill/>
            <a:prstDash val="solid"/>
            <a:round/>
          </a:ln>
        </p:spPr>
        <p:txBody>
          <a:bodyPr rtlCol="0" anchor="ctr"/>
          <a:lstStyle/>
          <a:p>
            <a:endParaRPr lang="en-GB">
              <a:latin typeface="Myriad Pro Light" panose="020B0403030403020204" pitchFamily="34" charset="0"/>
            </a:endParaRPr>
          </a:p>
        </p:txBody>
      </p:sp>
      <p:pic>
        <p:nvPicPr>
          <p:cNvPr id="10" name="Obrázok 9" descr="Obrázok, na ktorom je grafika, snímka obrazovky, symbol, grafický dizajn&#10;&#10;Automaticky generovaný popis">
            <a:extLst>
              <a:ext uri="{FF2B5EF4-FFF2-40B4-BE49-F238E27FC236}">
                <a16:creationId xmlns:a16="http://schemas.microsoft.com/office/drawing/2014/main" id="{81F07BE5-1B47-8ACD-A16A-E62327FE1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145" y="3189254"/>
            <a:ext cx="1594393" cy="2036403"/>
          </a:xfrm>
          <a:prstGeom prst="rect">
            <a:avLst/>
          </a:prstGeom>
        </p:spPr>
      </p:pic>
      <p:sp>
        <p:nvSpPr>
          <p:cNvPr id="14" name="BlokTextu 13">
            <a:extLst>
              <a:ext uri="{FF2B5EF4-FFF2-40B4-BE49-F238E27FC236}">
                <a16:creationId xmlns:a16="http://schemas.microsoft.com/office/drawing/2014/main" id="{4054440D-7466-B632-D151-66D2989FEABD}"/>
              </a:ext>
            </a:extLst>
          </p:cNvPr>
          <p:cNvSpPr txBox="1"/>
          <p:nvPr/>
        </p:nvSpPr>
        <p:spPr>
          <a:xfrm>
            <a:off x="5847490" y="1725297"/>
            <a:ext cx="6093618" cy="461665"/>
          </a:xfrm>
          <a:prstGeom prst="rect">
            <a:avLst/>
          </a:prstGeom>
          <a:noFill/>
        </p:spPr>
        <p:txBody>
          <a:bodyPr wrap="square">
            <a:spAutoFit/>
          </a:bodyPr>
          <a:lstStyle/>
          <a:p>
            <a:r>
              <a:rPr lang="sk-SK" sz="2400" b="1" dirty="0">
                <a:solidFill>
                  <a:srgbClr val="92D050"/>
                </a:solidFill>
              </a:rPr>
              <a:t>ZODPOVEDNOSŤ ZASIELATEĽA</a:t>
            </a:r>
            <a:endParaRPr lang="sk-SK" sz="2400" b="1" dirty="0">
              <a:solidFill>
                <a:srgbClr val="92D050"/>
              </a:solidFill>
              <a:latin typeface="+mn-lt"/>
            </a:endParaRPr>
          </a:p>
        </p:txBody>
      </p:sp>
      <p:sp>
        <p:nvSpPr>
          <p:cNvPr id="20" name="BlokTextu 19">
            <a:extLst>
              <a:ext uri="{FF2B5EF4-FFF2-40B4-BE49-F238E27FC236}">
                <a16:creationId xmlns:a16="http://schemas.microsoft.com/office/drawing/2014/main" id="{2AA6D244-FC27-4A4A-CCB8-61249EFEF985}"/>
              </a:ext>
            </a:extLst>
          </p:cNvPr>
          <p:cNvSpPr txBox="1"/>
          <p:nvPr/>
        </p:nvSpPr>
        <p:spPr>
          <a:xfrm>
            <a:off x="5843425" y="2705998"/>
            <a:ext cx="6093618" cy="461665"/>
          </a:xfrm>
          <a:prstGeom prst="rect">
            <a:avLst/>
          </a:prstGeom>
          <a:noFill/>
        </p:spPr>
        <p:txBody>
          <a:bodyPr wrap="square">
            <a:spAutoFit/>
          </a:bodyPr>
          <a:lstStyle/>
          <a:p>
            <a:r>
              <a:rPr lang="sk-SK" sz="2400" b="1" dirty="0">
                <a:solidFill>
                  <a:srgbClr val="92D050"/>
                </a:solidFill>
              </a:rPr>
              <a:t>ZODPOVEDNOSŤ SKLADOVATEĽA</a:t>
            </a:r>
            <a:endParaRPr lang="sk-SK" sz="2400" b="1" dirty="0">
              <a:solidFill>
                <a:srgbClr val="92D050"/>
              </a:solidFill>
              <a:latin typeface="+mn-lt"/>
            </a:endParaRPr>
          </a:p>
        </p:txBody>
      </p:sp>
      <p:sp>
        <p:nvSpPr>
          <p:cNvPr id="24" name="BlokTextu 23">
            <a:extLst>
              <a:ext uri="{FF2B5EF4-FFF2-40B4-BE49-F238E27FC236}">
                <a16:creationId xmlns:a16="http://schemas.microsoft.com/office/drawing/2014/main" id="{D6B2C316-9B40-FDEB-A5D1-7E7F02D0E9E1}"/>
              </a:ext>
            </a:extLst>
          </p:cNvPr>
          <p:cNvSpPr txBox="1"/>
          <p:nvPr/>
        </p:nvSpPr>
        <p:spPr>
          <a:xfrm>
            <a:off x="5843425" y="3763420"/>
            <a:ext cx="6093618" cy="461665"/>
          </a:xfrm>
          <a:prstGeom prst="rect">
            <a:avLst/>
          </a:prstGeom>
          <a:noFill/>
        </p:spPr>
        <p:txBody>
          <a:bodyPr wrap="square">
            <a:spAutoFit/>
          </a:bodyPr>
          <a:lstStyle/>
          <a:p>
            <a:r>
              <a:rPr lang="sk-SK" sz="2400" b="1" dirty="0">
                <a:solidFill>
                  <a:srgbClr val="92D050"/>
                </a:solidFill>
              </a:rPr>
              <a:t>ZODPOVEDNOSŤ ZMLUVNÉHO DOPRAVCU</a:t>
            </a:r>
            <a:endParaRPr lang="sk-SK" sz="2400" b="1" dirty="0">
              <a:solidFill>
                <a:srgbClr val="92D050"/>
              </a:solidFill>
              <a:latin typeface="+mn-lt"/>
            </a:endParaRPr>
          </a:p>
        </p:txBody>
      </p:sp>
      <p:sp>
        <p:nvSpPr>
          <p:cNvPr id="26" name="BlokTextu 25">
            <a:extLst>
              <a:ext uri="{FF2B5EF4-FFF2-40B4-BE49-F238E27FC236}">
                <a16:creationId xmlns:a16="http://schemas.microsoft.com/office/drawing/2014/main" id="{3C812965-D42E-DA0D-55FD-6D897919ABA5}"/>
              </a:ext>
            </a:extLst>
          </p:cNvPr>
          <p:cNvSpPr txBox="1"/>
          <p:nvPr/>
        </p:nvSpPr>
        <p:spPr>
          <a:xfrm>
            <a:off x="774090" y="403408"/>
            <a:ext cx="9455760" cy="584775"/>
          </a:xfrm>
          <a:prstGeom prst="rect">
            <a:avLst/>
          </a:prstGeom>
          <a:noFill/>
        </p:spPr>
        <p:txBody>
          <a:bodyPr wrap="square">
            <a:spAutoFit/>
          </a:bodyPr>
          <a:lstStyle/>
          <a:p>
            <a:r>
              <a:rPr lang="sk-SK" sz="3200" b="1" dirty="0"/>
              <a:t>POISTENIE ZODPOVEDNOSTI ZASIELATEĽA</a:t>
            </a:r>
          </a:p>
        </p:txBody>
      </p:sp>
      <p:sp>
        <p:nvSpPr>
          <p:cNvPr id="2" name="Voľný tvar 288">
            <a:extLst>
              <a:ext uri="{FF2B5EF4-FFF2-40B4-BE49-F238E27FC236}">
                <a16:creationId xmlns:a16="http://schemas.microsoft.com/office/drawing/2014/main" id="{F7FC5D35-B434-EA2F-649A-E9BC73E319F2}"/>
              </a:ext>
            </a:extLst>
          </p:cNvPr>
          <p:cNvSpPr/>
          <p:nvPr/>
        </p:nvSpPr>
        <p:spPr>
          <a:xfrm>
            <a:off x="8217987" y="4826835"/>
            <a:ext cx="1388999" cy="1431920"/>
          </a:xfrm>
          <a:custGeom>
            <a:avLst/>
            <a:gdLst>
              <a:gd name="connsiteX0" fmla="*/ 193822 w 382375"/>
              <a:gd name="connsiteY0" fmla="*/ 248553 h 436000"/>
              <a:gd name="connsiteX1" fmla="*/ 230016 w 382375"/>
              <a:gd name="connsiteY1" fmla="*/ 263556 h 436000"/>
              <a:gd name="connsiteX2" fmla="*/ 245014 w 382375"/>
              <a:gd name="connsiteY2" fmla="*/ 299766 h 436000"/>
              <a:gd name="connsiteX3" fmla="*/ 230016 w 382375"/>
              <a:gd name="connsiteY3" fmla="*/ 335945 h 436000"/>
              <a:gd name="connsiteX4" fmla="*/ 229981 w 382375"/>
              <a:gd name="connsiteY4" fmla="*/ 335981 h 436000"/>
              <a:gd name="connsiteX5" fmla="*/ 193822 w 382375"/>
              <a:gd name="connsiteY5" fmla="*/ 350978 h 436000"/>
              <a:gd name="connsiteX6" fmla="*/ 157627 w 382375"/>
              <a:gd name="connsiteY6" fmla="*/ 335981 h 436000"/>
              <a:gd name="connsiteX7" fmla="*/ 142624 w 382375"/>
              <a:gd name="connsiteY7" fmla="*/ 299766 h 436000"/>
              <a:gd name="connsiteX8" fmla="*/ 157627 w 382375"/>
              <a:gd name="connsiteY8" fmla="*/ 263586 h 436000"/>
              <a:gd name="connsiteX9" fmla="*/ 157657 w 382375"/>
              <a:gd name="connsiteY9" fmla="*/ 263556 h 436000"/>
              <a:gd name="connsiteX10" fmla="*/ 193822 w 382375"/>
              <a:gd name="connsiteY10" fmla="*/ 248553 h 436000"/>
              <a:gd name="connsiteX11" fmla="*/ 4194 w 382375"/>
              <a:gd name="connsiteY11" fmla="*/ 409073 h 436000"/>
              <a:gd name="connsiteX12" fmla="*/ 4194 w 382375"/>
              <a:gd name="connsiteY12" fmla="*/ 371541 h 436000"/>
              <a:gd name="connsiteX13" fmla="*/ 15213 w 382375"/>
              <a:gd name="connsiteY13" fmla="*/ 345014 h 436000"/>
              <a:gd name="connsiteX14" fmla="*/ 41717 w 382375"/>
              <a:gd name="connsiteY14" fmla="*/ 333997 h 436000"/>
              <a:gd name="connsiteX15" fmla="*/ 120336 w 382375"/>
              <a:gd name="connsiteY15" fmla="*/ 333997 h 436000"/>
              <a:gd name="connsiteX16" fmla="*/ 146841 w 382375"/>
              <a:gd name="connsiteY16" fmla="*/ 345014 h 436000"/>
              <a:gd name="connsiteX17" fmla="*/ 157115 w 382375"/>
              <a:gd name="connsiteY17" fmla="*/ 364093 h 436000"/>
              <a:gd name="connsiteX18" fmla="*/ 230082 w 382375"/>
              <a:gd name="connsiteY18" fmla="*/ 364093 h 436000"/>
              <a:gd name="connsiteX19" fmla="*/ 240350 w 382375"/>
              <a:gd name="connsiteY19" fmla="*/ 345014 h 436000"/>
              <a:gd name="connsiteX20" fmla="*/ 266860 w 382375"/>
              <a:gd name="connsiteY20" fmla="*/ 333997 h 436000"/>
              <a:gd name="connsiteX21" fmla="*/ 345474 w 382375"/>
              <a:gd name="connsiteY21" fmla="*/ 333997 h 436000"/>
              <a:gd name="connsiteX22" fmla="*/ 371984 w 382375"/>
              <a:gd name="connsiteY22" fmla="*/ 345014 h 436000"/>
              <a:gd name="connsiteX23" fmla="*/ 383002 w 382375"/>
              <a:gd name="connsiteY23" fmla="*/ 371541 h 436000"/>
              <a:gd name="connsiteX24" fmla="*/ 383002 w 382375"/>
              <a:gd name="connsiteY24" fmla="*/ 409073 h 436000"/>
              <a:gd name="connsiteX25" fmla="*/ 365128 w 382375"/>
              <a:gd name="connsiteY25" fmla="*/ 409073 h 436000"/>
              <a:gd name="connsiteX26" fmla="*/ 365128 w 382375"/>
              <a:gd name="connsiteY26" fmla="*/ 371541 h 436000"/>
              <a:gd name="connsiteX27" fmla="*/ 359351 w 382375"/>
              <a:gd name="connsiteY27" fmla="*/ 357657 h 436000"/>
              <a:gd name="connsiteX28" fmla="*/ 345474 w 382375"/>
              <a:gd name="connsiteY28" fmla="*/ 351878 h 436000"/>
              <a:gd name="connsiteX29" fmla="*/ 266860 w 382375"/>
              <a:gd name="connsiteY29" fmla="*/ 351878 h 436000"/>
              <a:gd name="connsiteX30" fmla="*/ 252983 w 382375"/>
              <a:gd name="connsiteY30" fmla="*/ 357657 h 436000"/>
              <a:gd name="connsiteX31" fmla="*/ 247783 w 382375"/>
              <a:gd name="connsiteY31" fmla="*/ 366810 h 436000"/>
              <a:gd name="connsiteX32" fmla="*/ 260303 w 382375"/>
              <a:gd name="connsiteY32" fmla="*/ 375110 h 436000"/>
              <a:gd name="connsiteX33" fmla="*/ 271321 w 382375"/>
              <a:gd name="connsiteY33" fmla="*/ 401625 h 436000"/>
              <a:gd name="connsiteX34" fmla="*/ 271321 w 382375"/>
              <a:gd name="connsiteY34" fmla="*/ 439163 h 436000"/>
              <a:gd name="connsiteX35" fmla="*/ 253453 w 382375"/>
              <a:gd name="connsiteY35" fmla="*/ 439163 h 436000"/>
              <a:gd name="connsiteX36" fmla="*/ 253453 w 382375"/>
              <a:gd name="connsiteY36" fmla="*/ 401625 h 436000"/>
              <a:gd name="connsiteX37" fmla="*/ 247676 w 382375"/>
              <a:gd name="connsiteY37" fmla="*/ 387747 h 436000"/>
              <a:gd name="connsiteX38" fmla="*/ 233798 w 382375"/>
              <a:gd name="connsiteY38" fmla="*/ 381968 h 436000"/>
              <a:gd name="connsiteX39" fmla="*/ 155179 w 382375"/>
              <a:gd name="connsiteY39" fmla="*/ 381968 h 436000"/>
              <a:gd name="connsiteX40" fmla="*/ 141308 w 382375"/>
              <a:gd name="connsiteY40" fmla="*/ 387747 h 436000"/>
              <a:gd name="connsiteX41" fmla="*/ 135524 w 382375"/>
              <a:gd name="connsiteY41" fmla="*/ 401625 h 436000"/>
              <a:gd name="connsiteX42" fmla="*/ 135524 w 382375"/>
              <a:gd name="connsiteY42" fmla="*/ 439163 h 436000"/>
              <a:gd name="connsiteX43" fmla="*/ 117656 w 382375"/>
              <a:gd name="connsiteY43" fmla="*/ 439163 h 436000"/>
              <a:gd name="connsiteX44" fmla="*/ 117656 w 382375"/>
              <a:gd name="connsiteY44" fmla="*/ 401625 h 436000"/>
              <a:gd name="connsiteX45" fmla="*/ 128675 w 382375"/>
              <a:gd name="connsiteY45" fmla="*/ 375110 h 436000"/>
              <a:gd name="connsiteX46" fmla="*/ 139574 w 382375"/>
              <a:gd name="connsiteY46" fmla="*/ 367507 h 436000"/>
              <a:gd name="connsiteX47" fmla="*/ 134214 w 382375"/>
              <a:gd name="connsiteY47" fmla="*/ 357657 h 436000"/>
              <a:gd name="connsiteX48" fmla="*/ 120336 w 382375"/>
              <a:gd name="connsiteY48" fmla="*/ 351878 h 436000"/>
              <a:gd name="connsiteX49" fmla="*/ 41717 w 382375"/>
              <a:gd name="connsiteY49" fmla="*/ 351878 h 436000"/>
              <a:gd name="connsiteX50" fmla="*/ 27846 w 382375"/>
              <a:gd name="connsiteY50" fmla="*/ 357657 h 436000"/>
              <a:gd name="connsiteX51" fmla="*/ 22062 w 382375"/>
              <a:gd name="connsiteY51" fmla="*/ 371541 h 436000"/>
              <a:gd name="connsiteX52" fmla="*/ 22062 w 382375"/>
              <a:gd name="connsiteY52" fmla="*/ 409073 h 436000"/>
              <a:gd name="connsiteX53" fmla="*/ 4194 w 382375"/>
              <a:gd name="connsiteY53" fmla="*/ 409073 h 436000"/>
              <a:gd name="connsiteX54" fmla="*/ 304377 w 382375"/>
              <a:gd name="connsiteY54" fmla="*/ 222008 h 436000"/>
              <a:gd name="connsiteX55" fmla="*/ 340578 w 382375"/>
              <a:gd name="connsiteY55" fmla="*/ 237012 h 436000"/>
              <a:gd name="connsiteX56" fmla="*/ 355569 w 382375"/>
              <a:gd name="connsiteY56" fmla="*/ 273227 h 436000"/>
              <a:gd name="connsiteX57" fmla="*/ 340578 w 382375"/>
              <a:gd name="connsiteY57" fmla="*/ 309400 h 436000"/>
              <a:gd name="connsiteX58" fmla="*/ 340542 w 382375"/>
              <a:gd name="connsiteY58" fmla="*/ 309436 h 436000"/>
              <a:gd name="connsiteX59" fmla="*/ 304377 w 382375"/>
              <a:gd name="connsiteY59" fmla="*/ 324433 h 436000"/>
              <a:gd name="connsiteX60" fmla="*/ 268182 w 382375"/>
              <a:gd name="connsiteY60" fmla="*/ 309436 h 436000"/>
              <a:gd name="connsiteX61" fmla="*/ 253185 w 382375"/>
              <a:gd name="connsiteY61" fmla="*/ 273227 h 436000"/>
              <a:gd name="connsiteX62" fmla="*/ 268182 w 382375"/>
              <a:gd name="connsiteY62" fmla="*/ 237041 h 436000"/>
              <a:gd name="connsiteX63" fmla="*/ 268212 w 382375"/>
              <a:gd name="connsiteY63" fmla="*/ 237012 h 436000"/>
              <a:gd name="connsiteX64" fmla="*/ 304377 w 382375"/>
              <a:gd name="connsiteY64" fmla="*/ 222008 h 436000"/>
              <a:gd name="connsiteX65" fmla="*/ 327945 w 382375"/>
              <a:gd name="connsiteY65" fmla="*/ 249649 h 436000"/>
              <a:gd name="connsiteX66" fmla="*/ 304377 w 382375"/>
              <a:gd name="connsiteY66" fmla="*/ 239884 h 436000"/>
              <a:gd name="connsiteX67" fmla="*/ 280797 w 382375"/>
              <a:gd name="connsiteY67" fmla="*/ 249631 h 436000"/>
              <a:gd name="connsiteX68" fmla="*/ 271059 w 382375"/>
              <a:gd name="connsiteY68" fmla="*/ 273227 h 436000"/>
              <a:gd name="connsiteX69" fmla="*/ 280809 w 382375"/>
              <a:gd name="connsiteY69" fmla="*/ 296798 h 436000"/>
              <a:gd name="connsiteX70" fmla="*/ 304377 w 382375"/>
              <a:gd name="connsiteY70" fmla="*/ 306558 h 436000"/>
              <a:gd name="connsiteX71" fmla="*/ 327945 w 382375"/>
              <a:gd name="connsiteY71" fmla="*/ 296834 h 436000"/>
              <a:gd name="connsiteX72" fmla="*/ 327975 w 382375"/>
              <a:gd name="connsiteY72" fmla="*/ 296798 h 436000"/>
              <a:gd name="connsiteX73" fmla="*/ 337701 w 382375"/>
              <a:gd name="connsiteY73" fmla="*/ 273227 h 436000"/>
              <a:gd name="connsiteX74" fmla="*/ 327945 w 382375"/>
              <a:gd name="connsiteY74" fmla="*/ 249649 h 436000"/>
              <a:gd name="connsiteX75" fmla="*/ 184429 w 382375"/>
              <a:gd name="connsiteY75" fmla="*/ 22211 h 436000"/>
              <a:gd name="connsiteX76" fmla="*/ 184429 w 382375"/>
              <a:gd name="connsiteY76" fmla="*/ 3162 h 436000"/>
              <a:gd name="connsiteX77" fmla="*/ 202297 w 382375"/>
              <a:gd name="connsiteY77" fmla="*/ 3162 h 436000"/>
              <a:gd name="connsiteX78" fmla="*/ 202297 w 382375"/>
              <a:gd name="connsiteY78" fmla="*/ 22211 h 436000"/>
              <a:gd name="connsiteX79" fmla="*/ 329827 w 382375"/>
              <a:gd name="connsiteY79" fmla="*/ 69431 h 436000"/>
              <a:gd name="connsiteX80" fmla="*/ 384545 w 382375"/>
              <a:gd name="connsiteY80" fmla="*/ 188468 h 436000"/>
              <a:gd name="connsiteX81" fmla="*/ 384545 w 382375"/>
              <a:gd name="connsiteY81" fmla="*/ 207339 h 436000"/>
              <a:gd name="connsiteX82" fmla="*/ 369959 w 382375"/>
              <a:gd name="connsiteY82" fmla="*/ 195344 h 436000"/>
              <a:gd name="connsiteX83" fmla="*/ 316569 w 382375"/>
              <a:gd name="connsiteY83" fmla="*/ 178077 h 436000"/>
              <a:gd name="connsiteX84" fmla="*/ 264013 w 382375"/>
              <a:gd name="connsiteY84" fmla="*/ 206910 h 436000"/>
              <a:gd name="connsiteX85" fmla="*/ 258421 w 382375"/>
              <a:gd name="connsiteY85" fmla="*/ 211867 h 436000"/>
              <a:gd name="connsiteX86" fmla="*/ 252566 w 382375"/>
              <a:gd name="connsiteY86" fmla="*/ 207184 h 436000"/>
              <a:gd name="connsiteX87" fmla="*/ 194197 w 382375"/>
              <a:gd name="connsiteY87" fmla="*/ 183672 h 436000"/>
              <a:gd name="connsiteX88" fmla="*/ 134917 w 382375"/>
              <a:gd name="connsiteY88" fmla="*/ 207255 h 436000"/>
              <a:gd name="connsiteX89" fmla="*/ 129276 w 382375"/>
              <a:gd name="connsiteY89" fmla="*/ 211682 h 436000"/>
              <a:gd name="connsiteX90" fmla="*/ 123749 w 382375"/>
              <a:gd name="connsiteY90" fmla="*/ 207077 h 436000"/>
              <a:gd name="connsiteX91" fmla="*/ 68489 w 382375"/>
              <a:gd name="connsiteY91" fmla="*/ 177684 h 436000"/>
              <a:gd name="connsiteX92" fmla="*/ 17035 w 382375"/>
              <a:gd name="connsiteY92" fmla="*/ 195136 h 436000"/>
              <a:gd name="connsiteX93" fmla="*/ 2169 w 382375"/>
              <a:gd name="connsiteY93" fmla="*/ 208375 h 436000"/>
              <a:gd name="connsiteX94" fmla="*/ 2169 w 382375"/>
              <a:gd name="connsiteY94" fmla="*/ 188468 h 436000"/>
              <a:gd name="connsiteX95" fmla="*/ 56893 w 382375"/>
              <a:gd name="connsiteY95" fmla="*/ 69431 h 436000"/>
              <a:gd name="connsiteX96" fmla="*/ 184429 w 382375"/>
              <a:gd name="connsiteY96" fmla="*/ 22211 h 436000"/>
              <a:gd name="connsiteX97" fmla="*/ 193363 w 382375"/>
              <a:gd name="connsiteY97" fmla="*/ 33532 h 436000"/>
              <a:gd name="connsiteX98" fmla="*/ 149503 w 382375"/>
              <a:gd name="connsiteY98" fmla="*/ 97370 h 436000"/>
              <a:gd name="connsiteX99" fmla="*/ 138222 w 382375"/>
              <a:gd name="connsiteY99" fmla="*/ 183195 h 436000"/>
              <a:gd name="connsiteX100" fmla="*/ 194197 w 382375"/>
              <a:gd name="connsiteY100" fmla="*/ 165868 h 436000"/>
              <a:gd name="connsiteX101" fmla="*/ 248486 w 382375"/>
              <a:gd name="connsiteY101" fmla="*/ 182534 h 436000"/>
              <a:gd name="connsiteX102" fmla="*/ 237217 w 382375"/>
              <a:gd name="connsiteY102" fmla="*/ 97370 h 436000"/>
              <a:gd name="connsiteX103" fmla="*/ 193363 w 382375"/>
              <a:gd name="connsiteY103" fmla="*/ 33532 h 436000"/>
              <a:gd name="connsiteX104" fmla="*/ 81033 w 382375"/>
              <a:gd name="connsiteY104" fmla="*/ 222008 h 436000"/>
              <a:gd name="connsiteX105" fmla="*/ 117227 w 382375"/>
              <a:gd name="connsiteY105" fmla="*/ 237012 h 436000"/>
              <a:gd name="connsiteX106" fmla="*/ 132219 w 382375"/>
              <a:gd name="connsiteY106" fmla="*/ 273227 h 436000"/>
              <a:gd name="connsiteX107" fmla="*/ 117227 w 382375"/>
              <a:gd name="connsiteY107" fmla="*/ 309400 h 436000"/>
              <a:gd name="connsiteX108" fmla="*/ 117192 w 382375"/>
              <a:gd name="connsiteY108" fmla="*/ 309436 h 436000"/>
              <a:gd name="connsiteX109" fmla="*/ 81033 w 382375"/>
              <a:gd name="connsiteY109" fmla="*/ 324433 h 436000"/>
              <a:gd name="connsiteX110" fmla="*/ 44826 w 382375"/>
              <a:gd name="connsiteY110" fmla="*/ 309436 h 436000"/>
              <a:gd name="connsiteX111" fmla="*/ 29835 w 382375"/>
              <a:gd name="connsiteY111" fmla="*/ 273227 h 436000"/>
              <a:gd name="connsiteX112" fmla="*/ 44826 w 382375"/>
              <a:gd name="connsiteY112" fmla="*/ 237041 h 436000"/>
              <a:gd name="connsiteX113" fmla="*/ 44862 w 382375"/>
              <a:gd name="connsiteY113" fmla="*/ 237012 h 436000"/>
              <a:gd name="connsiteX114" fmla="*/ 81033 w 382375"/>
              <a:gd name="connsiteY114" fmla="*/ 222008 h 436000"/>
              <a:gd name="connsiteX115" fmla="*/ 104595 w 382375"/>
              <a:gd name="connsiteY115" fmla="*/ 249649 h 436000"/>
              <a:gd name="connsiteX116" fmla="*/ 81033 w 382375"/>
              <a:gd name="connsiteY116" fmla="*/ 239884 h 436000"/>
              <a:gd name="connsiteX117" fmla="*/ 57447 w 382375"/>
              <a:gd name="connsiteY117" fmla="*/ 249631 h 436000"/>
              <a:gd name="connsiteX118" fmla="*/ 47703 w 382375"/>
              <a:gd name="connsiteY118" fmla="*/ 273227 h 436000"/>
              <a:gd name="connsiteX119" fmla="*/ 57459 w 382375"/>
              <a:gd name="connsiteY119" fmla="*/ 296798 h 436000"/>
              <a:gd name="connsiteX120" fmla="*/ 81033 w 382375"/>
              <a:gd name="connsiteY120" fmla="*/ 306558 h 436000"/>
              <a:gd name="connsiteX121" fmla="*/ 104595 w 382375"/>
              <a:gd name="connsiteY121" fmla="*/ 296834 h 436000"/>
              <a:gd name="connsiteX122" fmla="*/ 104624 w 382375"/>
              <a:gd name="connsiteY122" fmla="*/ 296798 h 436000"/>
              <a:gd name="connsiteX123" fmla="*/ 114351 w 382375"/>
              <a:gd name="connsiteY123" fmla="*/ 273227 h 436000"/>
              <a:gd name="connsiteX124" fmla="*/ 104595 w 382375"/>
              <a:gd name="connsiteY124" fmla="*/ 249649 h 436000"/>
              <a:gd name="connsiteX125" fmla="*/ 217384 w 382375"/>
              <a:gd name="connsiteY125" fmla="*/ 276194 h 436000"/>
              <a:gd name="connsiteX126" fmla="*/ 193822 w 382375"/>
              <a:gd name="connsiteY126" fmla="*/ 266428 h 436000"/>
              <a:gd name="connsiteX127" fmla="*/ 170236 w 382375"/>
              <a:gd name="connsiteY127" fmla="*/ 276176 h 436000"/>
              <a:gd name="connsiteX128" fmla="*/ 160498 w 382375"/>
              <a:gd name="connsiteY128" fmla="*/ 299766 h 436000"/>
              <a:gd name="connsiteX129" fmla="*/ 170254 w 382375"/>
              <a:gd name="connsiteY129" fmla="*/ 323343 h 436000"/>
              <a:gd name="connsiteX130" fmla="*/ 193822 w 382375"/>
              <a:gd name="connsiteY130" fmla="*/ 333103 h 436000"/>
              <a:gd name="connsiteX131" fmla="*/ 217384 w 382375"/>
              <a:gd name="connsiteY131" fmla="*/ 323379 h 436000"/>
              <a:gd name="connsiteX132" fmla="*/ 217419 w 382375"/>
              <a:gd name="connsiteY132" fmla="*/ 323343 h 436000"/>
              <a:gd name="connsiteX133" fmla="*/ 227146 w 382375"/>
              <a:gd name="connsiteY133" fmla="*/ 299766 h 436000"/>
              <a:gd name="connsiteX134" fmla="*/ 217384 w 382375"/>
              <a:gd name="connsiteY134" fmla="*/ 276194 h 4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82375" h="436000">
                <a:moveTo>
                  <a:pt x="193822" y="248553"/>
                </a:moveTo>
                <a:cubicBezTo>
                  <a:pt x="207955" y="248553"/>
                  <a:pt x="220755" y="254285"/>
                  <a:pt x="230016" y="263556"/>
                </a:cubicBezTo>
                <a:cubicBezTo>
                  <a:pt x="239284" y="272822"/>
                  <a:pt x="245014" y="285626"/>
                  <a:pt x="245014" y="299766"/>
                </a:cubicBezTo>
                <a:cubicBezTo>
                  <a:pt x="245014" y="313869"/>
                  <a:pt x="239284" y="326656"/>
                  <a:pt x="230016" y="335945"/>
                </a:cubicBezTo>
                <a:lnTo>
                  <a:pt x="229981" y="335981"/>
                </a:lnTo>
                <a:cubicBezTo>
                  <a:pt x="220707" y="345252"/>
                  <a:pt x="207914" y="350978"/>
                  <a:pt x="193822" y="350978"/>
                </a:cubicBezTo>
                <a:cubicBezTo>
                  <a:pt x="179688" y="350978"/>
                  <a:pt x="166889" y="345246"/>
                  <a:pt x="157627" y="335981"/>
                </a:cubicBezTo>
                <a:cubicBezTo>
                  <a:pt x="148359" y="326709"/>
                  <a:pt x="142624" y="313911"/>
                  <a:pt x="142624" y="299766"/>
                </a:cubicBezTo>
                <a:cubicBezTo>
                  <a:pt x="142624" y="285650"/>
                  <a:pt x="148359" y="272857"/>
                  <a:pt x="157627" y="263586"/>
                </a:cubicBezTo>
                <a:lnTo>
                  <a:pt x="157657" y="263556"/>
                </a:lnTo>
                <a:cubicBezTo>
                  <a:pt x="166918" y="254291"/>
                  <a:pt x="179712" y="248553"/>
                  <a:pt x="193822" y="248553"/>
                </a:cubicBezTo>
                <a:moveTo>
                  <a:pt x="4194" y="409073"/>
                </a:moveTo>
                <a:lnTo>
                  <a:pt x="4194" y="371541"/>
                </a:lnTo>
                <a:cubicBezTo>
                  <a:pt x="4194" y="361203"/>
                  <a:pt x="8417" y="351818"/>
                  <a:pt x="15213" y="345014"/>
                </a:cubicBezTo>
                <a:cubicBezTo>
                  <a:pt x="22009" y="338221"/>
                  <a:pt x="31395" y="333997"/>
                  <a:pt x="41717" y="333997"/>
                </a:cubicBezTo>
                <a:lnTo>
                  <a:pt x="120336" y="333997"/>
                </a:lnTo>
                <a:cubicBezTo>
                  <a:pt x="130664" y="333997"/>
                  <a:pt x="140051" y="338221"/>
                  <a:pt x="146841" y="345014"/>
                </a:cubicBezTo>
                <a:cubicBezTo>
                  <a:pt x="151969" y="350144"/>
                  <a:pt x="155626" y="356734"/>
                  <a:pt x="157115" y="364093"/>
                </a:cubicBezTo>
                <a:lnTo>
                  <a:pt x="230082" y="364093"/>
                </a:lnTo>
                <a:cubicBezTo>
                  <a:pt x="231571" y="356734"/>
                  <a:pt x="235228" y="350144"/>
                  <a:pt x="240350" y="345014"/>
                </a:cubicBezTo>
                <a:cubicBezTo>
                  <a:pt x="247146" y="338221"/>
                  <a:pt x="256527" y="333997"/>
                  <a:pt x="266860" y="333997"/>
                </a:cubicBezTo>
                <a:lnTo>
                  <a:pt x="345474" y="333997"/>
                </a:lnTo>
                <a:cubicBezTo>
                  <a:pt x="355801" y="333997"/>
                  <a:pt x="365182" y="338221"/>
                  <a:pt x="371984" y="345014"/>
                </a:cubicBezTo>
                <a:cubicBezTo>
                  <a:pt x="378780" y="351818"/>
                  <a:pt x="383002" y="361203"/>
                  <a:pt x="383002" y="371541"/>
                </a:cubicBezTo>
                <a:lnTo>
                  <a:pt x="383002" y="409073"/>
                </a:lnTo>
                <a:lnTo>
                  <a:pt x="365128" y="409073"/>
                </a:lnTo>
                <a:lnTo>
                  <a:pt x="365128" y="371541"/>
                </a:lnTo>
                <a:cubicBezTo>
                  <a:pt x="365128" y="366136"/>
                  <a:pt x="362919" y="361221"/>
                  <a:pt x="359351" y="357657"/>
                </a:cubicBezTo>
                <a:cubicBezTo>
                  <a:pt x="355783" y="354088"/>
                  <a:pt x="350870" y="351878"/>
                  <a:pt x="345474" y="351878"/>
                </a:cubicBezTo>
                <a:lnTo>
                  <a:pt x="266860" y="351878"/>
                </a:lnTo>
                <a:cubicBezTo>
                  <a:pt x="261458" y="351878"/>
                  <a:pt x="256544" y="354088"/>
                  <a:pt x="252983" y="357657"/>
                </a:cubicBezTo>
                <a:cubicBezTo>
                  <a:pt x="250493" y="360148"/>
                  <a:pt x="248659" y="363294"/>
                  <a:pt x="247783" y="366810"/>
                </a:cubicBezTo>
                <a:cubicBezTo>
                  <a:pt x="252512" y="368716"/>
                  <a:pt x="256753" y="371564"/>
                  <a:pt x="260303" y="375110"/>
                </a:cubicBezTo>
                <a:cubicBezTo>
                  <a:pt x="267104" y="381908"/>
                  <a:pt x="271321" y="391299"/>
                  <a:pt x="271321" y="401625"/>
                </a:cubicBezTo>
                <a:lnTo>
                  <a:pt x="271321" y="439163"/>
                </a:lnTo>
                <a:lnTo>
                  <a:pt x="253453" y="439163"/>
                </a:lnTo>
                <a:lnTo>
                  <a:pt x="253453" y="401625"/>
                </a:lnTo>
                <a:cubicBezTo>
                  <a:pt x="253453" y="396232"/>
                  <a:pt x="251238" y="391317"/>
                  <a:pt x="247676" y="387747"/>
                </a:cubicBezTo>
                <a:cubicBezTo>
                  <a:pt x="244108" y="384184"/>
                  <a:pt x="239195" y="381968"/>
                  <a:pt x="233798" y="381968"/>
                </a:cubicBezTo>
                <a:lnTo>
                  <a:pt x="155179" y="381968"/>
                </a:lnTo>
                <a:cubicBezTo>
                  <a:pt x="149783" y="381968"/>
                  <a:pt x="144869" y="384184"/>
                  <a:pt x="141308" y="387747"/>
                </a:cubicBezTo>
                <a:cubicBezTo>
                  <a:pt x="137740" y="391317"/>
                  <a:pt x="135524" y="396232"/>
                  <a:pt x="135524" y="401625"/>
                </a:cubicBezTo>
                <a:lnTo>
                  <a:pt x="135524" y="439163"/>
                </a:lnTo>
                <a:lnTo>
                  <a:pt x="117656" y="439163"/>
                </a:lnTo>
                <a:lnTo>
                  <a:pt x="117656" y="401625"/>
                </a:lnTo>
                <a:cubicBezTo>
                  <a:pt x="117656" y="391299"/>
                  <a:pt x="121879" y="381908"/>
                  <a:pt x="128675" y="375110"/>
                </a:cubicBezTo>
                <a:cubicBezTo>
                  <a:pt x="131808" y="371976"/>
                  <a:pt x="135494" y="369384"/>
                  <a:pt x="139574" y="367507"/>
                </a:cubicBezTo>
                <a:cubicBezTo>
                  <a:pt x="138776" y="363711"/>
                  <a:pt x="136864" y="360309"/>
                  <a:pt x="134214" y="357657"/>
                </a:cubicBezTo>
                <a:cubicBezTo>
                  <a:pt x="130652" y="354088"/>
                  <a:pt x="125733" y="351878"/>
                  <a:pt x="120336" y="351878"/>
                </a:cubicBezTo>
                <a:lnTo>
                  <a:pt x="41717" y="351878"/>
                </a:lnTo>
                <a:cubicBezTo>
                  <a:pt x="36327" y="351878"/>
                  <a:pt x="31407" y="354088"/>
                  <a:pt x="27846" y="357657"/>
                </a:cubicBezTo>
                <a:cubicBezTo>
                  <a:pt x="24278" y="361221"/>
                  <a:pt x="22062" y="366136"/>
                  <a:pt x="22062" y="371541"/>
                </a:cubicBezTo>
                <a:lnTo>
                  <a:pt x="22062" y="409073"/>
                </a:lnTo>
                <a:lnTo>
                  <a:pt x="4194" y="409073"/>
                </a:lnTo>
                <a:close/>
                <a:moveTo>
                  <a:pt x="304377" y="222008"/>
                </a:moveTo>
                <a:cubicBezTo>
                  <a:pt x="318517" y="222008"/>
                  <a:pt x="331316" y="227746"/>
                  <a:pt x="340578" y="237012"/>
                </a:cubicBezTo>
                <a:cubicBezTo>
                  <a:pt x="349839" y="246277"/>
                  <a:pt x="355569" y="259087"/>
                  <a:pt x="355569" y="273227"/>
                </a:cubicBezTo>
                <a:cubicBezTo>
                  <a:pt x="355569" y="287324"/>
                  <a:pt x="349839" y="300117"/>
                  <a:pt x="340578" y="309400"/>
                </a:cubicBezTo>
                <a:lnTo>
                  <a:pt x="340542" y="309436"/>
                </a:lnTo>
                <a:cubicBezTo>
                  <a:pt x="331263" y="318701"/>
                  <a:pt x="318475" y="324433"/>
                  <a:pt x="304377" y="324433"/>
                </a:cubicBezTo>
                <a:cubicBezTo>
                  <a:pt x="290244" y="324433"/>
                  <a:pt x="277444" y="318701"/>
                  <a:pt x="268182" y="309436"/>
                </a:cubicBezTo>
                <a:cubicBezTo>
                  <a:pt x="258921" y="300165"/>
                  <a:pt x="253185" y="287366"/>
                  <a:pt x="253185" y="273227"/>
                </a:cubicBezTo>
                <a:cubicBezTo>
                  <a:pt x="253185" y="259105"/>
                  <a:pt x="258921" y="246313"/>
                  <a:pt x="268182" y="237041"/>
                </a:cubicBezTo>
                <a:lnTo>
                  <a:pt x="268212" y="237012"/>
                </a:lnTo>
                <a:cubicBezTo>
                  <a:pt x="277480" y="227746"/>
                  <a:pt x="290267" y="222008"/>
                  <a:pt x="304377" y="222008"/>
                </a:cubicBezTo>
                <a:moveTo>
                  <a:pt x="327945" y="249649"/>
                </a:moveTo>
                <a:cubicBezTo>
                  <a:pt x="321918" y="243619"/>
                  <a:pt x="313579" y="239884"/>
                  <a:pt x="304377" y="239884"/>
                </a:cubicBezTo>
                <a:cubicBezTo>
                  <a:pt x="295163" y="239884"/>
                  <a:pt x="286825" y="243613"/>
                  <a:pt x="280797" y="249631"/>
                </a:cubicBezTo>
                <a:cubicBezTo>
                  <a:pt x="274782" y="255655"/>
                  <a:pt x="271059" y="264003"/>
                  <a:pt x="271059" y="273227"/>
                </a:cubicBezTo>
                <a:cubicBezTo>
                  <a:pt x="271059" y="282433"/>
                  <a:pt x="274788" y="290768"/>
                  <a:pt x="280809" y="296798"/>
                </a:cubicBezTo>
                <a:cubicBezTo>
                  <a:pt x="286843" y="302828"/>
                  <a:pt x="295175" y="306558"/>
                  <a:pt x="304377" y="306558"/>
                </a:cubicBezTo>
                <a:cubicBezTo>
                  <a:pt x="313603" y="306558"/>
                  <a:pt x="321941" y="302840"/>
                  <a:pt x="327945" y="296834"/>
                </a:cubicBezTo>
                <a:lnTo>
                  <a:pt x="327975" y="296798"/>
                </a:lnTo>
                <a:cubicBezTo>
                  <a:pt x="333984" y="290792"/>
                  <a:pt x="337701" y="282450"/>
                  <a:pt x="337701" y="273227"/>
                </a:cubicBezTo>
                <a:cubicBezTo>
                  <a:pt x="337701" y="264015"/>
                  <a:pt x="333973" y="255679"/>
                  <a:pt x="327945" y="249649"/>
                </a:cubicBezTo>
                <a:moveTo>
                  <a:pt x="184429" y="22211"/>
                </a:moveTo>
                <a:lnTo>
                  <a:pt x="184429" y="3162"/>
                </a:lnTo>
                <a:lnTo>
                  <a:pt x="202297" y="3162"/>
                </a:lnTo>
                <a:lnTo>
                  <a:pt x="202297" y="22211"/>
                </a:lnTo>
                <a:cubicBezTo>
                  <a:pt x="252119" y="24034"/>
                  <a:pt x="297057" y="41117"/>
                  <a:pt x="329827" y="69431"/>
                </a:cubicBezTo>
                <a:cubicBezTo>
                  <a:pt x="363693" y="98699"/>
                  <a:pt x="384545" y="139824"/>
                  <a:pt x="384545" y="188468"/>
                </a:cubicBezTo>
                <a:lnTo>
                  <a:pt x="384545" y="207339"/>
                </a:lnTo>
                <a:lnTo>
                  <a:pt x="369959" y="195344"/>
                </a:lnTo>
                <a:cubicBezTo>
                  <a:pt x="351418" y="180103"/>
                  <a:pt x="333657" y="175360"/>
                  <a:pt x="316569" y="178077"/>
                </a:cubicBezTo>
                <a:cubicBezTo>
                  <a:pt x="298862" y="180889"/>
                  <a:pt x="281304" y="191579"/>
                  <a:pt x="264013" y="206910"/>
                </a:cubicBezTo>
                <a:lnTo>
                  <a:pt x="258421" y="211867"/>
                </a:lnTo>
                <a:lnTo>
                  <a:pt x="252566" y="207184"/>
                </a:lnTo>
                <a:cubicBezTo>
                  <a:pt x="233030" y="191567"/>
                  <a:pt x="213566" y="183696"/>
                  <a:pt x="194197" y="183672"/>
                </a:cubicBezTo>
                <a:cubicBezTo>
                  <a:pt x="174804" y="183648"/>
                  <a:pt x="155036" y="191483"/>
                  <a:pt x="134917" y="207255"/>
                </a:cubicBezTo>
                <a:lnTo>
                  <a:pt x="129276" y="211682"/>
                </a:lnTo>
                <a:lnTo>
                  <a:pt x="123749" y="207077"/>
                </a:lnTo>
                <a:cubicBezTo>
                  <a:pt x="104916" y="191400"/>
                  <a:pt x="86441" y="180508"/>
                  <a:pt x="68489" y="177684"/>
                </a:cubicBezTo>
                <a:cubicBezTo>
                  <a:pt x="51402" y="174991"/>
                  <a:pt x="34266" y="179793"/>
                  <a:pt x="17035" y="195136"/>
                </a:cubicBezTo>
                <a:lnTo>
                  <a:pt x="2169" y="208375"/>
                </a:lnTo>
                <a:lnTo>
                  <a:pt x="2169" y="188468"/>
                </a:lnTo>
                <a:cubicBezTo>
                  <a:pt x="2169" y="139824"/>
                  <a:pt x="23027" y="98699"/>
                  <a:pt x="56893" y="69431"/>
                </a:cubicBezTo>
                <a:cubicBezTo>
                  <a:pt x="89669" y="41117"/>
                  <a:pt x="134601" y="24034"/>
                  <a:pt x="184429" y="22211"/>
                </a:cubicBezTo>
                <a:moveTo>
                  <a:pt x="193363" y="33532"/>
                </a:moveTo>
                <a:cubicBezTo>
                  <a:pt x="171463" y="50209"/>
                  <a:pt x="157758" y="72077"/>
                  <a:pt x="149503" y="97370"/>
                </a:cubicBezTo>
                <a:cubicBezTo>
                  <a:pt x="141903" y="120650"/>
                  <a:pt x="138836" y="155334"/>
                  <a:pt x="138222" y="183195"/>
                </a:cubicBezTo>
                <a:cubicBezTo>
                  <a:pt x="156829" y="171606"/>
                  <a:pt x="175495" y="165844"/>
                  <a:pt x="194197" y="165868"/>
                </a:cubicBezTo>
                <a:cubicBezTo>
                  <a:pt x="212518" y="165892"/>
                  <a:pt x="230612" y="171463"/>
                  <a:pt x="248486" y="182534"/>
                </a:cubicBezTo>
                <a:cubicBezTo>
                  <a:pt x="247843" y="154923"/>
                  <a:pt x="244757" y="120465"/>
                  <a:pt x="237217" y="97370"/>
                </a:cubicBezTo>
                <a:cubicBezTo>
                  <a:pt x="228956" y="72071"/>
                  <a:pt x="215263" y="50215"/>
                  <a:pt x="193363" y="33532"/>
                </a:cubicBezTo>
                <a:moveTo>
                  <a:pt x="81033" y="222008"/>
                </a:moveTo>
                <a:cubicBezTo>
                  <a:pt x="95166" y="222008"/>
                  <a:pt x="107960" y="227746"/>
                  <a:pt x="117227" y="237012"/>
                </a:cubicBezTo>
                <a:cubicBezTo>
                  <a:pt x="126489" y="246277"/>
                  <a:pt x="132219" y="259087"/>
                  <a:pt x="132219" y="273227"/>
                </a:cubicBezTo>
                <a:cubicBezTo>
                  <a:pt x="132219" y="287324"/>
                  <a:pt x="126489" y="300117"/>
                  <a:pt x="117227" y="309400"/>
                </a:cubicBezTo>
                <a:lnTo>
                  <a:pt x="117192" y="309436"/>
                </a:lnTo>
                <a:cubicBezTo>
                  <a:pt x="107912" y="318701"/>
                  <a:pt x="95125" y="324433"/>
                  <a:pt x="81033" y="324433"/>
                </a:cubicBezTo>
                <a:cubicBezTo>
                  <a:pt x="66893" y="324433"/>
                  <a:pt x="54094" y="318701"/>
                  <a:pt x="44826" y="309436"/>
                </a:cubicBezTo>
                <a:cubicBezTo>
                  <a:pt x="35571" y="300165"/>
                  <a:pt x="29835" y="287366"/>
                  <a:pt x="29835" y="273227"/>
                </a:cubicBezTo>
                <a:cubicBezTo>
                  <a:pt x="29835" y="259105"/>
                  <a:pt x="35571" y="246313"/>
                  <a:pt x="44826" y="237041"/>
                </a:cubicBezTo>
                <a:lnTo>
                  <a:pt x="44862" y="237012"/>
                </a:lnTo>
                <a:cubicBezTo>
                  <a:pt x="54129" y="227746"/>
                  <a:pt x="66917" y="222008"/>
                  <a:pt x="81033" y="222008"/>
                </a:cubicBezTo>
                <a:moveTo>
                  <a:pt x="104595" y="249649"/>
                </a:moveTo>
                <a:cubicBezTo>
                  <a:pt x="98567" y="243619"/>
                  <a:pt x="90229" y="239884"/>
                  <a:pt x="81033" y="239884"/>
                </a:cubicBezTo>
                <a:cubicBezTo>
                  <a:pt x="71813" y="239884"/>
                  <a:pt x="63468" y="243613"/>
                  <a:pt x="57447" y="249631"/>
                </a:cubicBezTo>
                <a:cubicBezTo>
                  <a:pt x="51431" y="255655"/>
                  <a:pt x="47703" y="264003"/>
                  <a:pt x="47703" y="273227"/>
                </a:cubicBezTo>
                <a:cubicBezTo>
                  <a:pt x="47703" y="282433"/>
                  <a:pt x="51437" y="290768"/>
                  <a:pt x="57459" y="296798"/>
                </a:cubicBezTo>
                <a:cubicBezTo>
                  <a:pt x="63492" y="302828"/>
                  <a:pt x="71825" y="306558"/>
                  <a:pt x="81033" y="306558"/>
                </a:cubicBezTo>
                <a:cubicBezTo>
                  <a:pt x="90253" y="306558"/>
                  <a:pt x="98591" y="302840"/>
                  <a:pt x="104595" y="296834"/>
                </a:cubicBezTo>
                <a:lnTo>
                  <a:pt x="104624" y="296798"/>
                </a:lnTo>
                <a:cubicBezTo>
                  <a:pt x="110634" y="290792"/>
                  <a:pt x="114351" y="282450"/>
                  <a:pt x="114351" y="273227"/>
                </a:cubicBezTo>
                <a:cubicBezTo>
                  <a:pt x="114351" y="264015"/>
                  <a:pt x="110622" y="255679"/>
                  <a:pt x="104595" y="249649"/>
                </a:cubicBezTo>
                <a:moveTo>
                  <a:pt x="217384" y="276194"/>
                </a:moveTo>
                <a:cubicBezTo>
                  <a:pt x="211356" y="270164"/>
                  <a:pt x="203024" y="266428"/>
                  <a:pt x="193822" y="266428"/>
                </a:cubicBezTo>
                <a:cubicBezTo>
                  <a:pt x="184602" y="266428"/>
                  <a:pt x="176269" y="270152"/>
                  <a:pt x="170236" y="276176"/>
                </a:cubicBezTo>
                <a:cubicBezTo>
                  <a:pt x="164220" y="282200"/>
                  <a:pt x="160498" y="290548"/>
                  <a:pt x="160498" y="299766"/>
                </a:cubicBezTo>
                <a:cubicBezTo>
                  <a:pt x="160498" y="308977"/>
                  <a:pt x="164226" y="317313"/>
                  <a:pt x="170254" y="323343"/>
                </a:cubicBezTo>
                <a:cubicBezTo>
                  <a:pt x="176287" y="329373"/>
                  <a:pt x="184614" y="333103"/>
                  <a:pt x="193822" y="333103"/>
                </a:cubicBezTo>
                <a:cubicBezTo>
                  <a:pt x="203048" y="333103"/>
                  <a:pt x="211380" y="329385"/>
                  <a:pt x="217384" y="323379"/>
                </a:cubicBezTo>
                <a:lnTo>
                  <a:pt x="217419" y="323343"/>
                </a:lnTo>
                <a:cubicBezTo>
                  <a:pt x="223429" y="317337"/>
                  <a:pt x="227146" y="309001"/>
                  <a:pt x="227146" y="299766"/>
                </a:cubicBezTo>
                <a:cubicBezTo>
                  <a:pt x="227146" y="290560"/>
                  <a:pt x="223417" y="282218"/>
                  <a:pt x="217384" y="276194"/>
                </a:cubicBezTo>
              </a:path>
            </a:pathLst>
          </a:custGeom>
          <a:solidFill>
            <a:srgbClr val="000000"/>
          </a:solidFill>
          <a:ln w="5950" cap="flat">
            <a:noFill/>
            <a:prstDash val="solid"/>
            <a:round/>
          </a:ln>
        </p:spPr>
        <p:txBody>
          <a:bodyPr rtlCol="0" anchor="ctr"/>
          <a:lstStyle/>
          <a:p>
            <a:endParaRPr lang="en-GB">
              <a:latin typeface="Myriad Pro Light" panose="020B0403030403020204" pitchFamily="34" charset="0"/>
            </a:endParaRPr>
          </a:p>
        </p:txBody>
      </p:sp>
    </p:spTree>
    <p:extLst>
      <p:ext uri="{BB962C8B-B14F-4D97-AF65-F5344CB8AC3E}">
        <p14:creationId xmlns:p14="http://schemas.microsoft.com/office/powerpoint/2010/main" val="150692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Nadpis 2">
            <a:extLst>
              <a:ext uri="{FF2B5EF4-FFF2-40B4-BE49-F238E27FC236}">
                <a16:creationId xmlns:a16="http://schemas.microsoft.com/office/drawing/2014/main" id="{C43BB70B-968D-EE9D-524A-A01B492DAC1E}"/>
              </a:ext>
            </a:extLst>
          </p:cNvPr>
          <p:cNvSpPr>
            <a:spLocks noGrp="1"/>
          </p:cNvSpPr>
          <p:nvPr>
            <p:ph type="title"/>
          </p:nvPr>
        </p:nvSpPr>
        <p:spPr>
          <a:xfrm>
            <a:off x="953789" y="909121"/>
            <a:ext cx="3940335" cy="2727626"/>
          </a:xfrm>
        </p:spPr>
        <p:txBody>
          <a:bodyPr vert="horz" lIns="91440" tIns="45720" rIns="91440" bIns="45720" rtlCol="0" anchor="ctr">
            <a:normAutofit/>
          </a:bodyPr>
          <a:lstStyle/>
          <a:p>
            <a:pPr>
              <a:lnSpc>
                <a:spcPct val="90000"/>
              </a:lnSpc>
            </a:pPr>
            <a:r>
              <a:rPr lang="sk-SK" kern="1200" dirty="0">
                <a:solidFill>
                  <a:srgbClr val="FFFFFF"/>
                </a:solidFill>
                <a:latin typeface="+mj-lt"/>
                <a:ea typeface="+mj-ea"/>
                <a:cs typeface="+mj-cs"/>
              </a:rPr>
              <a:t>ROZSAH POISTENIA</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Voľný tvar 356">
            <a:extLst>
              <a:ext uri="{FF2B5EF4-FFF2-40B4-BE49-F238E27FC236}">
                <a16:creationId xmlns:a16="http://schemas.microsoft.com/office/drawing/2014/main" id="{F4850837-42E7-9B87-4664-3B2843B97A43}"/>
              </a:ext>
            </a:extLst>
          </p:cNvPr>
          <p:cNvSpPr/>
          <p:nvPr/>
        </p:nvSpPr>
        <p:spPr>
          <a:xfrm>
            <a:off x="5261464" y="2568943"/>
            <a:ext cx="478065" cy="522664"/>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030404"/>
          </a:solidFill>
          <a:ln w="5958" cap="flat">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endParaRPr>
          </a:p>
        </p:txBody>
      </p:sp>
      <p:sp>
        <p:nvSpPr>
          <p:cNvPr id="6" name="Voľný tvar 356">
            <a:extLst>
              <a:ext uri="{FF2B5EF4-FFF2-40B4-BE49-F238E27FC236}">
                <a16:creationId xmlns:a16="http://schemas.microsoft.com/office/drawing/2014/main" id="{2DF4C94E-E6BB-97E6-4CD1-52888F8CCC2C}"/>
              </a:ext>
            </a:extLst>
          </p:cNvPr>
          <p:cNvSpPr/>
          <p:nvPr/>
        </p:nvSpPr>
        <p:spPr>
          <a:xfrm>
            <a:off x="5260015" y="3416190"/>
            <a:ext cx="478065" cy="522664"/>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030404"/>
          </a:solidFill>
          <a:ln w="5958" cap="flat">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Myriad Pro Light" panose="020B0403030403020204" pitchFamily="34" charset="0"/>
              <a:ea typeface="+mn-ea"/>
              <a:cs typeface="+mn-cs"/>
            </a:endParaRPr>
          </a:p>
        </p:txBody>
      </p:sp>
      <p:sp>
        <p:nvSpPr>
          <p:cNvPr id="7" name="Voľný tvar 356">
            <a:extLst>
              <a:ext uri="{FF2B5EF4-FFF2-40B4-BE49-F238E27FC236}">
                <a16:creationId xmlns:a16="http://schemas.microsoft.com/office/drawing/2014/main" id="{1981B95C-4B1E-B27B-8AA6-F9D0DDC80747}"/>
              </a:ext>
            </a:extLst>
          </p:cNvPr>
          <p:cNvSpPr/>
          <p:nvPr/>
        </p:nvSpPr>
        <p:spPr>
          <a:xfrm>
            <a:off x="5284180" y="4400346"/>
            <a:ext cx="478065" cy="522664"/>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030404"/>
          </a:solidFill>
          <a:ln w="5958" cap="flat">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Myriad Pro Light" panose="020B0403030403020204" pitchFamily="34" charset="0"/>
              <a:ea typeface="+mn-ea"/>
              <a:cs typeface="+mn-cs"/>
            </a:endParaRPr>
          </a:p>
        </p:txBody>
      </p:sp>
      <p:pic>
        <p:nvPicPr>
          <p:cNvPr id="10" name="Obrázok 9" descr="Obrázok, na ktorom je písmo, grafika, dizajn, typografia&#10;&#10;Automaticky generovaný popis">
            <a:extLst>
              <a:ext uri="{FF2B5EF4-FFF2-40B4-BE49-F238E27FC236}">
                <a16:creationId xmlns:a16="http://schemas.microsoft.com/office/drawing/2014/main" id="{578F068A-166C-3CAD-BC86-798A48F8E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578" y="5093078"/>
            <a:ext cx="6773249" cy="1551524"/>
          </a:xfrm>
          <a:prstGeom prst="rect">
            <a:avLst/>
          </a:prstGeom>
        </p:spPr>
      </p:pic>
      <p:sp>
        <p:nvSpPr>
          <p:cNvPr id="18" name="BlokTextu 17">
            <a:extLst>
              <a:ext uri="{FF2B5EF4-FFF2-40B4-BE49-F238E27FC236}">
                <a16:creationId xmlns:a16="http://schemas.microsoft.com/office/drawing/2014/main" id="{C5EBD42A-59F0-49CF-B757-DCA838FDF675}"/>
              </a:ext>
            </a:extLst>
          </p:cNvPr>
          <p:cNvSpPr txBox="1"/>
          <p:nvPr/>
        </p:nvSpPr>
        <p:spPr>
          <a:xfrm>
            <a:off x="5886849" y="1244735"/>
            <a:ext cx="6093618" cy="461665"/>
          </a:xfrm>
          <a:prstGeom prst="rect">
            <a:avLst/>
          </a:prstGeom>
          <a:noFill/>
        </p:spPr>
        <p:txBody>
          <a:bodyPr wrap="square">
            <a:spAutoFit/>
          </a:bodyPr>
          <a:lstStyle/>
          <a:p>
            <a:r>
              <a:rPr lang="sk-SK" sz="2400" b="1" dirty="0">
                <a:solidFill>
                  <a:srgbClr val="92D050"/>
                </a:solidFill>
              </a:rPr>
              <a:t>Škoda na zásielke</a:t>
            </a:r>
            <a:endParaRPr lang="sk-SK" sz="2400" b="1" dirty="0">
              <a:solidFill>
                <a:srgbClr val="92D050"/>
              </a:solidFill>
              <a:latin typeface="+mn-lt"/>
            </a:endParaRPr>
          </a:p>
        </p:txBody>
      </p:sp>
      <p:sp>
        <p:nvSpPr>
          <p:cNvPr id="22" name="BlokTextu 21">
            <a:extLst>
              <a:ext uri="{FF2B5EF4-FFF2-40B4-BE49-F238E27FC236}">
                <a16:creationId xmlns:a16="http://schemas.microsoft.com/office/drawing/2014/main" id="{AE603BE5-6C58-1758-3FC6-BC4626A4020D}"/>
              </a:ext>
            </a:extLst>
          </p:cNvPr>
          <p:cNvSpPr txBox="1"/>
          <p:nvPr/>
        </p:nvSpPr>
        <p:spPr>
          <a:xfrm>
            <a:off x="5933083" y="2599443"/>
            <a:ext cx="6093618" cy="461665"/>
          </a:xfrm>
          <a:prstGeom prst="rect">
            <a:avLst/>
          </a:prstGeom>
          <a:noFill/>
        </p:spPr>
        <p:txBody>
          <a:bodyPr wrap="square">
            <a:spAutoFit/>
          </a:bodyPr>
          <a:lstStyle/>
          <a:p>
            <a:r>
              <a:rPr lang="sk-SK" sz="2400" b="1" dirty="0">
                <a:solidFill>
                  <a:srgbClr val="92D050"/>
                </a:solidFill>
              </a:rPr>
              <a:t>Čistá finančná</a:t>
            </a:r>
            <a:r>
              <a:rPr lang="sk-SK" sz="2400" b="1" dirty="0">
                <a:solidFill>
                  <a:srgbClr val="92D050"/>
                </a:solidFill>
                <a:latin typeface="+mn-lt"/>
              </a:rPr>
              <a:t> škoda</a:t>
            </a:r>
          </a:p>
        </p:txBody>
      </p:sp>
      <p:sp>
        <p:nvSpPr>
          <p:cNvPr id="25" name="BlokTextu 24">
            <a:extLst>
              <a:ext uri="{FF2B5EF4-FFF2-40B4-BE49-F238E27FC236}">
                <a16:creationId xmlns:a16="http://schemas.microsoft.com/office/drawing/2014/main" id="{424BAB31-FAC3-7792-485A-9865B542E14B}"/>
              </a:ext>
            </a:extLst>
          </p:cNvPr>
          <p:cNvSpPr txBox="1"/>
          <p:nvPr/>
        </p:nvSpPr>
        <p:spPr>
          <a:xfrm>
            <a:off x="5930313" y="3195974"/>
            <a:ext cx="6093618" cy="1200329"/>
          </a:xfrm>
          <a:prstGeom prst="rect">
            <a:avLst/>
          </a:prstGeom>
          <a:noFill/>
        </p:spPr>
        <p:txBody>
          <a:bodyPr wrap="square">
            <a:spAutoFit/>
          </a:bodyPr>
          <a:lstStyle/>
          <a:p>
            <a:r>
              <a:rPr lang="sk-SK" sz="2400" b="1" dirty="0">
                <a:solidFill>
                  <a:srgbClr val="92D050"/>
                </a:solidFill>
              </a:rPr>
              <a:t>Náklady na zistenie rozsahu a príčiny škody na zásielke havarijným komisárom, zachraňovacie náklady a </a:t>
            </a:r>
            <a:r>
              <a:rPr lang="sk-SK" sz="2400" b="1" dirty="0" err="1">
                <a:solidFill>
                  <a:srgbClr val="92D050"/>
                </a:solidFill>
              </a:rPr>
              <a:t>odpratávacie</a:t>
            </a:r>
            <a:r>
              <a:rPr lang="sk-SK" sz="2400" b="1" dirty="0">
                <a:solidFill>
                  <a:srgbClr val="92D050"/>
                </a:solidFill>
              </a:rPr>
              <a:t> náklady</a:t>
            </a:r>
          </a:p>
        </p:txBody>
      </p:sp>
      <p:sp>
        <p:nvSpPr>
          <p:cNvPr id="27" name="BlokTextu 26">
            <a:extLst>
              <a:ext uri="{FF2B5EF4-FFF2-40B4-BE49-F238E27FC236}">
                <a16:creationId xmlns:a16="http://schemas.microsoft.com/office/drawing/2014/main" id="{81AD9EC3-58F2-3BF6-25D5-9ADF4C3013E3}"/>
              </a:ext>
            </a:extLst>
          </p:cNvPr>
          <p:cNvSpPr txBox="1"/>
          <p:nvPr/>
        </p:nvSpPr>
        <p:spPr>
          <a:xfrm>
            <a:off x="5910727" y="4483550"/>
            <a:ext cx="6093618" cy="461665"/>
          </a:xfrm>
          <a:prstGeom prst="rect">
            <a:avLst/>
          </a:prstGeom>
          <a:noFill/>
        </p:spPr>
        <p:txBody>
          <a:bodyPr wrap="square">
            <a:spAutoFit/>
          </a:bodyPr>
          <a:lstStyle/>
          <a:p>
            <a:r>
              <a:rPr lang="sk-SK" sz="2400" b="1" dirty="0">
                <a:solidFill>
                  <a:srgbClr val="92D050"/>
                </a:solidFill>
                <a:latin typeface="+mn-lt"/>
              </a:rPr>
              <a:t>Náklady právneho zastúpenia</a:t>
            </a:r>
          </a:p>
        </p:txBody>
      </p:sp>
      <p:sp>
        <p:nvSpPr>
          <p:cNvPr id="28" name="Voľný tvar 356">
            <a:extLst>
              <a:ext uri="{FF2B5EF4-FFF2-40B4-BE49-F238E27FC236}">
                <a16:creationId xmlns:a16="http://schemas.microsoft.com/office/drawing/2014/main" id="{87AFEC0D-CB01-C85C-8F7A-A626DC6FC7FB}"/>
              </a:ext>
            </a:extLst>
          </p:cNvPr>
          <p:cNvSpPr/>
          <p:nvPr/>
        </p:nvSpPr>
        <p:spPr>
          <a:xfrm>
            <a:off x="5271533" y="1839458"/>
            <a:ext cx="478065" cy="522664"/>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030404"/>
          </a:solidFill>
          <a:ln w="5958" cap="flat">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Myriad Pro Light" panose="020B0403030403020204" pitchFamily="34" charset="0"/>
              <a:ea typeface="+mn-ea"/>
              <a:cs typeface="+mn-cs"/>
            </a:endParaRPr>
          </a:p>
        </p:txBody>
      </p:sp>
      <p:sp>
        <p:nvSpPr>
          <p:cNvPr id="30" name="BlokTextu 29">
            <a:extLst>
              <a:ext uri="{FF2B5EF4-FFF2-40B4-BE49-F238E27FC236}">
                <a16:creationId xmlns:a16="http://schemas.microsoft.com/office/drawing/2014/main" id="{50D2C61E-20EA-6470-3471-9113D4C6BDA4}"/>
              </a:ext>
            </a:extLst>
          </p:cNvPr>
          <p:cNvSpPr txBox="1"/>
          <p:nvPr/>
        </p:nvSpPr>
        <p:spPr>
          <a:xfrm>
            <a:off x="687111" y="444365"/>
            <a:ext cx="10157102" cy="584775"/>
          </a:xfrm>
          <a:prstGeom prst="rect">
            <a:avLst/>
          </a:prstGeom>
          <a:noFill/>
        </p:spPr>
        <p:txBody>
          <a:bodyPr wrap="square">
            <a:spAutoFit/>
          </a:bodyPr>
          <a:lstStyle/>
          <a:p>
            <a:r>
              <a:rPr lang="sk-SK" sz="3200" b="1" dirty="0"/>
              <a:t>POISTENIE ZODPOVEDNOSTI ZASIELATEĽA</a:t>
            </a:r>
          </a:p>
        </p:txBody>
      </p:sp>
      <p:pic>
        <p:nvPicPr>
          <p:cNvPr id="31" name="Obrázok 30" descr="Obrázok, na ktorom je čierny, temnota&#10;&#10;Automaticky generovaný popis">
            <a:extLst>
              <a:ext uri="{FF2B5EF4-FFF2-40B4-BE49-F238E27FC236}">
                <a16:creationId xmlns:a16="http://schemas.microsoft.com/office/drawing/2014/main" id="{DC06C7D9-142D-09C7-8C1D-1EB9F2466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665" y="3220821"/>
            <a:ext cx="2358589" cy="201659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2" name="BlokTextu 1">
            <a:extLst>
              <a:ext uri="{FF2B5EF4-FFF2-40B4-BE49-F238E27FC236}">
                <a16:creationId xmlns:a16="http://schemas.microsoft.com/office/drawing/2014/main" id="{E7792A05-2999-25E6-846B-6834697F69E0}"/>
              </a:ext>
            </a:extLst>
          </p:cNvPr>
          <p:cNvSpPr txBox="1"/>
          <p:nvPr/>
        </p:nvSpPr>
        <p:spPr>
          <a:xfrm>
            <a:off x="5910727" y="1940225"/>
            <a:ext cx="6093618" cy="461665"/>
          </a:xfrm>
          <a:prstGeom prst="rect">
            <a:avLst/>
          </a:prstGeom>
          <a:noFill/>
        </p:spPr>
        <p:txBody>
          <a:bodyPr wrap="square">
            <a:spAutoFit/>
          </a:bodyPr>
          <a:lstStyle/>
          <a:p>
            <a:r>
              <a:rPr lang="sk-SK" sz="2400" b="1" dirty="0">
                <a:solidFill>
                  <a:srgbClr val="92D050"/>
                </a:solidFill>
                <a:latin typeface="+mn-lt"/>
              </a:rPr>
              <a:t>Následná majetková škoda</a:t>
            </a:r>
          </a:p>
        </p:txBody>
      </p:sp>
      <p:sp>
        <p:nvSpPr>
          <p:cNvPr id="4" name="Voľný tvar 356">
            <a:extLst>
              <a:ext uri="{FF2B5EF4-FFF2-40B4-BE49-F238E27FC236}">
                <a16:creationId xmlns:a16="http://schemas.microsoft.com/office/drawing/2014/main" id="{432881F9-E916-D154-0BCE-B27363881BCF}"/>
              </a:ext>
            </a:extLst>
          </p:cNvPr>
          <p:cNvSpPr/>
          <p:nvPr/>
        </p:nvSpPr>
        <p:spPr>
          <a:xfrm>
            <a:off x="5267247" y="1153387"/>
            <a:ext cx="478065" cy="522664"/>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030404"/>
          </a:solidFill>
          <a:ln w="5958" cap="flat">
            <a:no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Myriad Pro Light" panose="020B0403030403020204" pitchFamily="34" charset="0"/>
              <a:ea typeface="+mn-ea"/>
              <a:cs typeface="+mn-cs"/>
            </a:endParaRPr>
          </a:p>
        </p:txBody>
      </p:sp>
    </p:spTree>
    <p:extLst>
      <p:ext uri="{BB962C8B-B14F-4D97-AF65-F5344CB8AC3E}">
        <p14:creationId xmlns:p14="http://schemas.microsoft.com/office/powerpoint/2010/main" val="253037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Nadpis 2">
            <a:extLst>
              <a:ext uri="{FF2B5EF4-FFF2-40B4-BE49-F238E27FC236}">
                <a16:creationId xmlns:a16="http://schemas.microsoft.com/office/drawing/2014/main" id="{C43BB70B-968D-EE9D-524A-A01B492DAC1E}"/>
              </a:ext>
            </a:extLst>
          </p:cNvPr>
          <p:cNvSpPr>
            <a:spLocks noGrp="1"/>
          </p:cNvSpPr>
          <p:nvPr>
            <p:ph type="title"/>
          </p:nvPr>
        </p:nvSpPr>
        <p:spPr>
          <a:xfrm>
            <a:off x="953789" y="909120"/>
            <a:ext cx="3940335" cy="4369859"/>
          </a:xfrm>
        </p:spPr>
        <p:txBody>
          <a:bodyPr vert="horz" lIns="91440" tIns="45720" rIns="91440" bIns="45720" rtlCol="0" anchor="ctr">
            <a:normAutofit/>
          </a:bodyPr>
          <a:lstStyle/>
          <a:p>
            <a:pPr>
              <a:lnSpc>
                <a:spcPct val="90000"/>
              </a:lnSpc>
            </a:pPr>
            <a:r>
              <a:rPr lang="sk-SK" sz="6600" dirty="0">
                <a:latin typeface="+mj-lt"/>
              </a:rPr>
              <a:t>VYLÚČENIA</a:t>
            </a:r>
            <a:br>
              <a:rPr lang="sk-SK" sz="6600" dirty="0">
                <a:latin typeface="+mj-lt"/>
              </a:rPr>
            </a:br>
            <a:endParaRPr lang="sk-SK" kern="1200" dirty="0">
              <a:solidFill>
                <a:srgbClr val="FFFFFF"/>
              </a:solidFill>
              <a:latin typeface="+mj-lt"/>
              <a:ea typeface="+mj-ea"/>
              <a:cs typeface="+mj-cs"/>
            </a:endParaRP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BlokTextu 17">
            <a:extLst>
              <a:ext uri="{FF2B5EF4-FFF2-40B4-BE49-F238E27FC236}">
                <a16:creationId xmlns:a16="http://schemas.microsoft.com/office/drawing/2014/main" id="{C5EBD42A-59F0-49CF-B757-DCA838FDF675}"/>
              </a:ext>
            </a:extLst>
          </p:cNvPr>
          <p:cNvSpPr txBox="1"/>
          <p:nvPr/>
        </p:nvSpPr>
        <p:spPr>
          <a:xfrm>
            <a:off x="5807555" y="3972083"/>
            <a:ext cx="6093618" cy="923330"/>
          </a:xfrm>
          <a:prstGeom prst="rect">
            <a:avLst/>
          </a:prstGeom>
          <a:noFill/>
        </p:spPr>
        <p:txBody>
          <a:bodyPr wrap="square">
            <a:spAutoFit/>
          </a:bodyPr>
          <a:lstStyle/>
          <a:p>
            <a:r>
              <a:rPr lang="sk-SK" sz="1800" spc="-20" dirty="0">
                <a:effectLst/>
                <a:latin typeface="Arial" panose="020B0604020202020204" pitchFamily="34" charset="0"/>
                <a:ea typeface="Times New Roman" panose="02020603050405020304" pitchFamily="18" charset="0"/>
              </a:rPr>
              <a:t>zodpovednosť za škodu, ak dopravca, s ktorým poistený uzatvoril zmluvu o preprave, nemá platne uzavreté poistenie zodpovednosti dopravcu </a:t>
            </a:r>
            <a:endParaRPr lang="sk-SK" sz="2400" b="1" dirty="0">
              <a:solidFill>
                <a:srgbClr val="92D050"/>
              </a:solidFill>
              <a:latin typeface="+mn-lt"/>
            </a:endParaRPr>
          </a:p>
        </p:txBody>
      </p:sp>
      <p:sp>
        <p:nvSpPr>
          <p:cNvPr id="22" name="BlokTextu 21">
            <a:extLst>
              <a:ext uri="{FF2B5EF4-FFF2-40B4-BE49-F238E27FC236}">
                <a16:creationId xmlns:a16="http://schemas.microsoft.com/office/drawing/2014/main" id="{AE603BE5-6C58-1758-3FC6-BC4626A4020D}"/>
              </a:ext>
            </a:extLst>
          </p:cNvPr>
          <p:cNvSpPr txBox="1"/>
          <p:nvPr/>
        </p:nvSpPr>
        <p:spPr>
          <a:xfrm>
            <a:off x="5807555" y="2113403"/>
            <a:ext cx="6093618" cy="646331"/>
          </a:xfrm>
          <a:prstGeom prst="rect">
            <a:avLst/>
          </a:prstGeom>
          <a:noFill/>
        </p:spPr>
        <p:txBody>
          <a:bodyPr wrap="square">
            <a:spAutoFit/>
          </a:bodyPr>
          <a:lstStyle/>
          <a:p>
            <a:r>
              <a:rPr lang="sk-SK" sz="1800" spc="-20" dirty="0">
                <a:effectLst/>
                <a:latin typeface="Arial" panose="020B0604020202020204" pitchFamily="34" charset="0"/>
                <a:ea typeface="Times New Roman" panose="02020603050405020304" pitchFamily="18" charset="0"/>
              </a:rPr>
              <a:t>škoda spôsobená dodaním zásielky neoprávnenému príjemcovi </a:t>
            </a:r>
            <a:endParaRPr lang="sk-SK" sz="2400" b="1" dirty="0">
              <a:solidFill>
                <a:srgbClr val="92D050"/>
              </a:solidFill>
              <a:latin typeface="+mn-lt"/>
            </a:endParaRPr>
          </a:p>
        </p:txBody>
      </p:sp>
      <p:sp>
        <p:nvSpPr>
          <p:cNvPr id="25" name="BlokTextu 24">
            <a:extLst>
              <a:ext uri="{FF2B5EF4-FFF2-40B4-BE49-F238E27FC236}">
                <a16:creationId xmlns:a16="http://schemas.microsoft.com/office/drawing/2014/main" id="{424BAB31-FAC3-7792-485A-9865B542E14B}"/>
              </a:ext>
            </a:extLst>
          </p:cNvPr>
          <p:cNvSpPr txBox="1"/>
          <p:nvPr/>
        </p:nvSpPr>
        <p:spPr>
          <a:xfrm>
            <a:off x="5788383" y="3013905"/>
            <a:ext cx="6093618" cy="646331"/>
          </a:xfrm>
          <a:prstGeom prst="rect">
            <a:avLst/>
          </a:prstGeom>
          <a:noFill/>
        </p:spPr>
        <p:txBody>
          <a:bodyPr wrap="square">
            <a:spAutoFit/>
          </a:bodyPr>
          <a:lstStyle/>
          <a:p>
            <a:r>
              <a:rPr lang="sk-SK" sz="1800" spc="-20" dirty="0">
                <a:effectLst/>
                <a:latin typeface="Arial" panose="020B0604020202020204" pitchFamily="34" charset="0"/>
                <a:ea typeface="Times New Roman" panose="02020603050405020304" pitchFamily="18" charset="0"/>
              </a:rPr>
              <a:t>zodpovednosť za škodu, ak zmluvný dopravca prepravu uskutoční sám </a:t>
            </a:r>
            <a:endParaRPr lang="sk-SK" sz="2400" b="1" dirty="0">
              <a:solidFill>
                <a:srgbClr val="92D050"/>
              </a:solidFill>
            </a:endParaRPr>
          </a:p>
        </p:txBody>
      </p:sp>
      <p:sp>
        <p:nvSpPr>
          <p:cNvPr id="27" name="BlokTextu 26">
            <a:extLst>
              <a:ext uri="{FF2B5EF4-FFF2-40B4-BE49-F238E27FC236}">
                <a16:creationId xmlns:a16="http://schemas.microsoft.com/office/drawing/2014/main" id="{81AD9EC3-58F2-3BF6-25D5-9ADF4C3013E3}"/>
              </a:ext>
            </a:extLst>
          </p:cNvPr>
          <p:cNvSpPr txBox="1"/>
          <p:nvPr/>
        </p:nvSpPr>
        <p:spPr>
          <a:xfrm>
            <a:off x="5788383" y="5077833"/>
            <a:ext cx="6093618" cy="923330"/>
          </a:xfrm>
          <a:prstGeom prst="rect">
            <a:avLst/>
          </a:prstGeom>
          <a:noFill/>
        </p:spPr>
        <p:txBody>
          <a:bodyPr wrap="square">
            <a:spAutoFit/>
          </a:bodyPr>
          <a:lstStyle/>
          <a:p>
            <a:r>
              <a:rPr lang="sk-SK" sz="1800" spc="-20" dirty="0">
                <a:effectLst/>
                <a:latin typeface="Arial" panose="020B0604020202020204" pitchFamily="34" charset="0"/>
                <a:ea typeface="Times New Roman" panose="02020603050405020304" pitchFamily="18" charset="0"/>
              </a:rPr>
              <a:t>strata zásielky počas uskutočňovania prepravy  okrem prípadu, kedy sa páchateľ zmocnil zásielky krádežou vlámaním do dopravného prostriedku </a:t>
            </a:r>
            <a:endParaRPr lang="sk-SK" sz="2400" b="1" dirty="0">
              <a:solidFill>
                <a:srgbClr val="92D050"/>
              </a:solidFill>
              <a:latin typeface="+mn-lt"/>
            </a:endParaRPr>
          </a:p>
        </p:txBody>
      </p:sp>
      <p:sp>
        <p:nvSpPr>
          <p:cNvPr id="30" name="BlokTextu 29">
            <a:extLst>
              <a:ext uri="{FF2B5EF4-FFF2-40B4-BE49-F238E27FC236}">
                <a16:creationId xmlns:a16="http://schemas.microsoft.com/office/drawing/2014/main" id="{50D2C61E-20EA-6470-3471-9113D4C6BDA4}"/>
              </a:ext>
            </a:extLst>
          </p:cNvPr>
          <p:cNvSpPr txBox="1"/>
          <p:nvPr/>
        </p:nvSpPr>
        <p:spPr>
          <a:xfrm>
            <a:off x="687111" y="444365"/>
            <a:ext cx="10157102" cy="584775"/>
          </a:xfrm>
          <a:prstGeom prst="rect">
            <a:avLst/>
          </a:prstGeom>
          <a:noFill/>
        </p:spPr>
        <p:txBody>
          <a:bodyPr wrap="square">
            <a:spAutoFit/>
          </a:bodyPr>
          <a:lstStyle/>
          <a:p>
            <a:r>
              <a:rPr lang="sk-SK" sz="3200" b="1" dirty="0"/>
              <a:t>POISTENIE ZODPOVEDNOSTI ZASIELATEĽA</a:t>
            </a:r>
          </a:p>
        </p:txBody>
      </p:sp>
      <p:sp>
        <p:nvSpPr>
          <p:cNvPr id="2" name="Voľný tvar 331">
            <a:extLst>
              <a:ext uri="{FF2B5EF4-FFF2-40B4-BE49-F238E27FC236}">
                <a16:creationId xmlns:a16="http://schemas.microsoft.com/office/drawing/2014/main" id="{BD971267-0935-F81A-9EF3-565CF7BF0B98}"/>
              </a:ext>
            </a:extLst>
          </p:cNvPr>
          <p:cNvSpPr/>
          <p:nvPr/>
        </p:nvSpPr>
        <p:spPr>
          <a:xfrm>
            <a:off x="2137849" y="3323001"/>
            <a:ext cx="1562689" cy="1561158"/>
          </a:xfrm>
          <a:custGeom>
            <a:avLst/>
            <a:gdLst>
              <a:gd name="connsiteX0" fmla="*/ 284296 w 515854"/>
              <a:gd name="connsiteY0" fmla="*/ 97493 h 530895"/>
              <a:gd name="connsiteX1" fmla="*/ 366535 w 515854"/>
              <a:gd name="connsiteY1" fmla="*/ 239912 h 530895"/>
              <a:gd name="connsiteX2" fmla="*/ 366553 w 515854"/>
              <a:gd name="connsiteY2" fmla="*/ 239899 h 530895"/>
              <a:gd name="connsiteX3" fmla="*/ 448290 w 515854"/>
              <a:gd name="connsiteY3" fmla="*/ 381455 h 530895"/>
              <a:gd name="connsiteX4" fmla="*/ 448424 w 515854"/>
              <a:gd name="connsiteY4" fmla="*/ 381724 h 530895"/>
              <a:gd name="connsiteX5" fmla="*/ 488350 w 515854"/>
              <a:gd name="connsiteY5" fmla="*/ 450868 h 530895"/>
              <a:gd name="connsiteX6" fmla="*/ 492152 w 515854"/>
              <a:gd name="connsiteY6" fmla="*/ 449643 h 530895"/>
              <a:gd name="connsiteX7" fmla="*/ 492152 w 515854"/>
              <a:gd name="connsiteY7" fmla="*/ 449613 h 530895"/>
              <a:gd name="connsiteX8" fmla="*/ 497687 w 515854"/>
              <a:gd name="connsiteY8" fmla="*/ 444569 h 530895"/>
              <a:gd name="connsiteX9" fmla="*/ 499646 w 515854"/>
              <a:gd name="connsiteY9" fmla="*/ 436219 h 530895"/>
              <a:gd name="connsiteX10" fmla="*/ 497093 w 515854"/>
              <a:gd name="connsiteY10" fmla="*/ 426247 h 530895"/>
              <a:gd name="connsiteX11" fmla="*/ 385558 w 515854"/>
              <a:gd name="connsiteY11" fmla="*/ 227589 h 530895"/>
              <a:gd name="connsiteX12" fmla="*/ 286231 w 515854"/>
              <a:gd name="connsiteY12" fmla="*/ 50681 h 530895"/>
              <a:gd name="connsiteX13" fmla="*/ 266712 w 515854"/>
              <a:gd name="connsiteY13" fmla="*/ 84484 h 530895"/>
              <a:gd name="connsiteX14" fmla="*/ 275682 w 515854"/>
              <a:gd name="connsiteY14" fmla="*/ 88237 h 530895"/>
              <a:gd name="connsiteX15" fmla="*/ 284186 w 515854"/>
              <a:gd name="connsiteY15" fmla="*/ 97315 h 530895"/>
              <a:gd name="connsiteX16" fmla="*/ 284296 w 515854"/>
              <a:gd name="connsiteY16" fmla="*/ 97493 h 530895"/>
              <a:gd name="connsiteX17" fmla="*/ 425703 w 515854"/>
              <a:gd name="connsiteY17" fmla="*/ 422402 h 530895"/>
              <a:gd name="connsiteX18" fmla="*/ 25782 w 515854"/>
              <a:gd name="connsiteY18" fmla="*/ 422402 h 530895"/>
              <a:gd name="connsiteX19" fmla="*/ 22709 w 515854"/>
              <a:gd name="connsiteY19" fmla="*/ 427881 h 530895"/>
              <a:gd name="connsiteX20" fmla="*/ 22690 w 515854"/>
              <a:gd name="connsiteY20" fmla="*/ 427869 h 530895"/>
              <a:gd name="connsiteX21" fmla="*/ 20474 w 515854"/>
              <a:gd name="connsiteY21" fmla="*/ 435313 h 530895"/>
              <a:gd name="connsiteX22" fmla="*/ 22182 w 515854"/>
              <a:gd name="connsiteY22" fmla="*/ 442995 h 530895"/>
              <a:gd name="connsiteX23" fmla="*/ 22158 w 515854"/>
              <a:gd name="connsiteY23" fmla="*/ 443008 h 530895"/>
              <a:gd name="connsiteX24" fmla="*/ 28256 w 515854"/>
              <a:gd name="connsiteY24" fmla="*/ 448731 h 530895"/>
              <a:gd name="connsiteX25" fmla="*/ 36999 w 515854"/>
              <a:gd name="connsiteY25" fmla="*/ 451162 h 530895"/>
              <a:gd name="connsiteX26" fmla="*/ 467404 w 515854"/>
              <a:gd name="connsiteY26" fmla="*/ 451162 h 530895"/>
              <a:gd name="connsiteX27" fmla="*/ 445743 w 515854"/>
              <a:gd name="connsiteY27" fmla="*/ 413648 h 530895"/>
              <a:gd name="connsiteX28" fmla="*/ 437985 w 515854"/>
              <a:gd name="connsiteY28" fmla="*/ 419525 h 530895"/>
              <a:gd name="connsiteX29" fmla="*/ 425881 w 515854"/>
              <a:gd name="connsiteY29" fmla="*/ 422366 h 530895"/>
              <a:gd name="connsiteX30" fmla="*/ 425703 w 515854"/>
              <a:gd name="connsiteY30" fmla="*/ 422402 h 530895"/>
              <a:gd name="connsiteX31" fmla="*/ 36099 w 515854"/>
              <a:gd name="connsiteY31" fmla="*/ 404038 h 530895"/>
              <a:gd name="connsiteX32" fmla="*/ 71108 w 515854"/>
              <a:gd name="connsiteY32" fmla="*/ 404038 h 530895"/>
              <a:gd name="connsiteX33" fmla="*/ 69877 w 515854"/>
              <a:gd name="connsiteY33" fmla="*/ 394439 h 530895"/>
              <a:gd name="connsiteX34" fmla="*/ 73465 w 515854"/>
              <a:gd name="connsiteY34" fmla="*/ 382526 h 530895"/>
              <a:gd name="connsiteX35" fmla="*/ 155838 w 515854"/>
              <a:gd name="connsiteY35" fmla="*/ 239899 h 530895"/>
              <a:gd name="connsiteX36" fmla="*/ 155851 w 515854"/>
              <a:gd name="connsiteY36" fmla="*/ 239912 h 530895"/>
              <a:gd name="connsiteX37" fmla="*/ 237581 w 515854"/>
              <a:gd name="connsiteY37" fmla="*/ 98387 h 530895"/>
              <a:gd name="connsiteX38" fmla="*/ 237569 w 515854"/>
              <a:gd name="connsiteY38" fmla="*/ 98387 h 530895"/>
              <a:gd name="connsiteX39" fmla="*/ 275823 w 515854"/>
              <a:gd name="connsiteY39" fmla="*/ 32139 h 530895"/>
              <a:gd name="connsiteX40" fmla="*/ 273110 w 515854"/>
              <a:gd name="connsiteY40" fmla="*/ 27297 h 530895"/>
              <a:gd name="connsiteX41" fmla="*/ 267722 w 515854"/>
              <a:gd name="connsiteY41" fmla="*/ 21438 h 530895"/>
              <a:gd name="connsiteX42" fmla="*/ 261275 w 515854"/>
              <a:gd name="connsiteY42" fmla="*/ 19442 h 530895"/>
              <a:gd name="connsiteX43" fmla="*/ 254136 w 515854"/>
              <a:gd name="connsiteY43" fmla="*/ 21536 h 530895"/>
              <a:gd name="connsiteX44" fmla="*/ 246857 w 515854"/>
              <a:gd name="connsiteY44" fmla="*/ 28649 h 530895"/>
              <a:gd name="connsiteX45" fmla="*/ 36099 w 515854"/>
              <a:gd name="connsiteY45" fmla="*/ 404038 h 530895"/>
              <a:gd name="connsiteX46" fmla="*/ 289102 w 515854"/>
              <a:gd name="connsiteY46" fmla="*/ 18328 h 530895"/>
              <a:gd name="connsiteX47" fmla="*/ 513593 w 515854"/>
              <a:gd name="connsiteY47" fmla="*/ 418197 h 530895"/>
              <a:gd name="connsiteX48" fmla="*/ 517940 w 515854"/>
              <a:gd name="connsiteY48" fmla="*/ 435858 h 530895"/>
              <a:gd name="connsiteX49" fmla="*/ 513538 w 515854"/>
              <a:gd name="connsiteY49" fmla="*/ 453684 h 530895"/>
              <a:gd name="connsiteX50" fmla="*/ 500044 w 515854"/>
              <a:gd name="connsiteY50" fmla="*/ 466184 h 530895"/>
              <a:gd name="connsiteX51" fmla="*/ 500032 w 515854"/>
              <a:gd name="connsiteY51" fmla="*/ 466153 h 530895"/>
              <a:gd name="connsiteX52" fmla="*/ 485441 w 515854"/>
              <a:gd name="connsiteY52" fmla="*/ 469496 h 530895"/>
              <a:gd name="connsiteX53" fmla="*/ 485264 w 515854"/>
              <a:gd name="connsiteY53" fmla="*/ 469532 h 530895"/>
              <a:gd name="connsiteX54" fmla="*/ 475119 w 515854"/>
              <a:gd name="connsiteY54" fmla="*/ 469532 h 530895"/>
              <a:gd name="connsiteX55" fmla="*/ 507354 w 515854"/>
              <a:gd name="connsiteY55" fmla="*/ 522582 h 530895"/>
              <a:gd name="connsiteX56" fmla="*/ 491711 w 515854"/>
              <a:gd name="connsiteY56" fmla="*/ 532046 h 530895"/>
              <a:gd name="connsiteX57" fmla="*/ 453726 w 515854"/>
              <a:gd name="connsiteY57" fmla="*/ 469532 h 530895"/>
              <a:gd name="connsiteX58" fmla="*/ 69081 w 515854"/>
              <a:gd name="connsiteY58" fmla="*/ 469532 h 530895"/>
              <a:gd name="connsiteX59" fmla="*/ 31103 w 515854"/>
              <a:gd name="connsiteY59" fmla="*/ 532046 h 530895"/>
              <a:gd name="connsiteX60" fmla="*/ 15460 w 515854"/>
              <a:gd name="connsiteY60" fmla="*/ 522582 h 530895"/>
              <a:gd name="connsiteX61" fmla="*/ 47683 w 515854"/>
              <a:gd name="connsiteY61" fmla="*/ 469532 h 530895"/>
              <a:gd name="connsiteX62" fmla="*/ 36864 w 515854"/>
              <a:gd name="connsiteY62" fmla="*/ 469532 h 530895"/>
              <a:gd name="connsiteX63" fmla="*/ 36252 w 515854"/>
              <a:gd name="connsiteY63" fmla="*/ 469496 h 530895"/>
              <a:gd name="connsiteX64" fmla="*/ 19648 w 515854"/>
              <a:gd name="connsiteY64" fmla="*/ 464874 h 530895"/>
              <a:gd name="connsiteX65" fmla="*/ 6294 w 515854"/>
              <a:gd name="connsiteY65" fmla="*/ 452104 h 530895"/>
              <a:gd name="connsiteX66" fmla="*/ 6257 w 515854"/>
              <a:gd name="connsiteY66" fmla="*/ 452104 h 530895"/>
              <a:gd name="connsiteX67" fmla="*/ 2174 w 515854"/>
              <a:gd name="connsiteY67" fmla="*/ 434095 h 530895"/>
              <a:gd name="connsiteX68" fmla="*/ 6637 w 515854"/>
              <a:gd name="connsiteY68" fmla="*/ 419091 h 530895"/>
              <a:gd name="connsiteX69" fmla="*/ 6710 w 515854"/>
              <a:gd name="connsiteY69" fmla="*/ 418913 h 530895"/>
              <a:gd name="connsiteX70" fmla="*/ 230907 w 515854"/>
              <a:gd name="connsiteY70" fmla="*/ 19583 h 530895"/>
              <a:gd name="connsiteX71" fmla="*/ 231232 w 515854"/>
              <a:gd name="connsiteY71" fmla="*/ 19081 h 530895"/>
              <a:gd name="connsiteX72" fmla="*/ 244812 w 515854"/>
              <a:gd name="connsiteY72" fmla="*/ 5755 h 530895"/>
              <a:gd name="connsiteX73" fmla="*/ 261275 w 515854"/>
              <a:gd name="connsiteY73" fmla="*/ 1151 h 530895"/>
              <a:gd name="connsiteX74" fmla="*/ 277696 w 515854"/>
              <a:gd name="connsiteY74" fmla="*/ 6085 h 530895"/>
              <a:gd name="connsiteX75" fmla="*/ 288998 w 515854"/>
              <a:gd name="connsiteY75" fmla="*/ 18151 h 530895"/>
              <a:gd name="connsiteX76" fmla="*/ 289102 w 515854"/>
              <a:gd name="connsiteY76" fmla="*/ 18328 h 530895"/>
              <a:gd name="connsiteX77" fmla="*/ 311578 w 515854"/>
              <a:gd name="connsiteY77" fmla="*/ 266400 h 530895"/>
              <a:gd name="connsiteX78" fmla="*/ 261196 w 515854"/>
              <a:gd name="connsiteY78" fmla="*/ 179136 h 530895"/>
              <a:gd name="connsiteX79" fmla="*/ 210801 w 515854"/>
              <a:gd name="connsiteY79" fmla="*/ 266400 h 530895"/>
              <a:gd name="connsiteX80" fmla="*/ 210801 w 515854"/>
              <a:gd name="connsiteY80" fmla="*/ 266436 h 530895"/>
              <a:gd name="connsiteX81" fmla="*/ 160442 w 515854"/>
              <a:gd name="connsiteY81" fmla="*/ 353657 h 530895"/>
              <a:gd name="connsiteX82" fmla="*/ 361949 w 515854"/>
              <a:gd name="connsiteY82" fmla="*/ 353657 h 530895"/>
              <a:gd name="connsiteX83" fmla="*/ 311578 w 515854"/>
              <a:gd name="connsiteY83" fmla="*/ 266436 h 530895"/>
              <a:gd name="connsiteX84" fmla="*/ 311578 w 515854"/>
              <a:gd name="connsiteY84" fmla="*/ 266400 h 53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15854" h="530895">
                <a:moveTo>
                  <a:pt x="284296" y="97493"/>
                </a:moveTo>
                <a:lnTo>
                  <a:pt x="366535" y="239912"/>
                </a:lnTo>
                <a:lnTo>
                  <a:pt x="366553" y="239899"/>
                </a:lnTo>
                <a:lnTo>
                  <a:pt x="448290" y="381455"/>
                </a:lnTo>
                <a:lnTo>
                  <a:pt x="448424" y="381724"/>
                </a:lnTo>
                <a:lnTo>
                  <a:pt x="488350" y="450868"/>
                </a:lnTo>
                <a:cubicBezTo>
                  <a:pt x="489746" y="450605"/>
                  <a:pt x="491019" y="450188"/>
                  <a:pt x="492152" y="449643"/>
                </a:cubicBezTo>
                <a:lnTo>
                  <a:pt x="492152" y="449613"/>
                </a:lnTo>
                <a:cubicBezTo>
                  <a:pt x="494576" y="448456"/>
                  <a:pt x="496456" y="446699"/>
                  <a:pt x="497687" y="444569"/>
                </a:cubicBezTo>
                <a:cubicBezTo>
                  <a:pt x="499021" y="442242"/>
                  <a:pt x="499719" y="439384"/>
                  <a:pt x="499646" y="436219"/>
                </a:cubicBezTo>
                <a:cubicBezTo>
                  <a:pt x="499578" y="433158"/>
                  <a:pt x="498752" y="429779"/>
                  <a:pt x="497093" y="426247"/>
                </a:cubicBezTo>
                <a:lnTo>
                  <a:pt x="385558" y="227589"/>
                </a:lnTo>
                <a:lnTo>
                  <a:pt x="286231" y="50681"/>
                </a:lnTo>
                <a:lnTo>
                  <a:pt x="266712" y="84484"/>
                </a:lnTo>
                <a:cubicBezTo>
                  <a:pt x="269853" y="85121"/>
                  <a:pt x="272884" y="86370"/>
                  <a:pt x="275682" y="88237"/>
                </a:cubicBezTo>
                <a:cubicBezTo>
                  <a:pt x="278927" y="90416"/>
                  <a:pt x="281841" y="93440"/>
                  <a:pt x="284186" y="97315"/>
                </a:cubicBezTo>
                <a:lnTo>
                  <a:pt x="284296" y="97493"/>
                </a:lnTo>
                <a:close/>
                <a:moveTo>
                  <a:pt x="425703" y="422402"/>
                </a:moveTo>
                <a:lnTo>
                  <a:pt x="25782" y="422402"/>
                </a:lnTo>
                <a:lnTo>
                  <a:pt x="22709" y="427881"/>
                </a:lnTo>
                <a:lnTo>
                  <a:pt x="22690" y="427869"/>
                </a:lnTo>
                <a:cubicBezTo>
                  <a:pt x="21356" y="430428"/>
                  <a:pt x="20639" y="432944"/>
                  <a:pt x="20474" y="435313"/>
                </a:cubicBezTo>
                <a:cubicBezTo>
                  <a:pt x="20278" y="438123"/>
                  <a:pt x="20897" y="440749"/>
                  <a:pt x="22182" y="442995"/>
                </a:cubicBezTo>
                <a:lnTo>
                  <a:pt x="22158" y="443008"/>
                </a:lnTo>
                <a:cubicBezTo>
                  <a:pt x="23480" y="445315"/>
                  <a:pt x="25568" y="447293"/>
                  <a:pt x="28256" y="448731"/>
                </a:cubicBezTo>
                <a:cubicBezTo>
                  <a:pt x="30674" y="450017"/>
                  <a:pt x="33619" y="450880"/>
                  <a:pt x="36999" y="451162"/>
                </a:cubicBezTo>
                <a:lnTo>
                  <a:pt x="467404" y="451162"/>
                </a:lnTo>
                <a:lnTo>
                  <a:pt x="445743" y="413648"/>
                </a:lnTo>
                <a:cubicBezTo>
                  <a:pt x="443624" y="416036"/>
                  <a:pt x="441022" y="418032"/>
                  <a:pt x="437985" y="419525"/>
                </a:cubicBezTo>
                <a:cubicBezTo>
                  <a:pt x="434459" y="421258"/>
                  <a:pt x="430387" y="422268"/>
                  <a:pt x="425881" y="422366"/>
                </a:cubicBezTo>
                <a:lnTo>
                  <a:pt x="425703" y="422402"/>
                </a:lnTo>
                <a:close/>
                <a:moveTo>
                  <a:pt x="36099" y="404038"/>
                </a:moveTo>
                <a:lnTo>
                  <a:pt x="71108" y="404038"/>
                </a:lnTo>
                <a:cubicBezTo>
                  <a:pt x="70091" y="401007"/>
                  <a:pt x="69651" y="397775"/>
                  <a:pt x="69877" y="394439"/>
                </a:cubicBezTo>
                <a:cubicBezTo>
                  <a:pt x="70134" y="390521"/>
                  <a:pt x="71298" y="386481"/>
                  <a:pt x="73465" y="382526"/>
                </a:cubicBezTo>
                <a:lnTo>
                  <a:pt x="155838" y="239899"/>
                </a:lnTo>
                <a:lnTo>
                  <a:pt x="155851" y="239912"/>
                </a:lnTo>
                <a:lnTo>
                  <a:pt x="237581" y="98387"/>
                </a:lnTo>
                <a:lnTo>
                  <a:pt x="237569" y="98387"/>
                </a:lnTo>
                <a:lnTo>
                  <a:pt x="275823" y="32139"/>
                </a:lnTo>
                <a:lnTo>
                  <a:pt x="273110" y="27297"/>
                </a:lnTo>
                <a:cubicBezTo>
                  <a:pt x="271524" y="24664"/>
                  <a:pt x="269682" y="22711"/>
                  <a:pt x="267722" y="21438"/>
                </a:cubicBezTo>
                <a:cubicBezTo>
                  <a:pt x="265690" y="20110"/>
                  <a:pt x="263479" y="19449"/>
                  <a:pt x="261275" y="19442"/>
                </a:cubicBezTo>
                <a:cubicBezTo>
                  <a:pt x="258943" y="19442"/>
                  <a:pt x="256500" y="20140"/>
                  <a:pt x="254136" y="21536"/>
                </a:cubicBezTo>
                <a:cubicBezTo>
                  <a:pt x="251504" y="23085"/>
                  <a:pt x="248999" y="25466"/>
                  <a:pt x="246857" y="28649"/>
                </a:cubicBezTo>
                <a:lnTo>
                  <a:pt x="36099" y="404038"/>
                </a:lnTo>
                <a:close/>
                <a:moveTo>
                  <a:pt x="289102" y="18328"/>
                </a:moveTo>
                <a:cubicBezTo>
                  <a:pt x="363553" y="150934"/>
                  <a:pt x="441953" y="284440"/>
                  <a:pt x="513593" y="418197"/>
                </a:cubicBezTo>
                <a:cubicBezTo>
                  <a:pt x="516416" y="424104"/>
                  <a:pt x="517818" y="430116"/>
                  <a:pt x="517940" y="435858"/>
                </a:cubicBezTo>
                <a:cubicBezTo>
                  <a:pt x="518087" y="442371"/>
                  <a:pt x="516544" y="448480"/>
                  <a:pt x="513538" y="453684"/>
                </a:cubicBezTo>
                <a:cubicBezTo>
                  <a:pt x="510434" y="459065"/>
                  <a:pt x="505854" y="463411"/>
                  <a:pt x="500044" y="466184"/>
                </a:cubicBezTo>
                <a:lnTo>
                  <a:pt x="500032" y="466153"/>
                </a:lnTo>
                <a:cubicBezTo>
                  <a:pt x="495764" y="468186"/>
                  <a:pt x="490860" y="469373"/>
                  <a:pt x="485441" y="469496"/>
                </a:cubicBezTo>
                <a:lnTo>
                  <a:pt x="485264" y="469532"/>
                </a:lnTo>
                <a:lnTo>
                  <a:pt x="475119" y="469532"/>
                </a:lnTo>
                <a:lnTo>
                  <a:pt x="507354" y="522582"/>
                </a:lnTo>
                <a:lnTo>
                  <a:pt x="491711" y="532046"/>
                </a:lnTo>
                <a:lnTo>
                  <a:pt x="453726" y="469532"/>
                </a:lnTo>
                <a:lnTo>
                  <a:pt x="69081" y="469532"/>
                </a:lnTo>
                <a:lnTo>
                  <a:pt x="31103" y="532046"/>
                </a:lnTo>
                <a:lnTo>
                  <a:pt x="15460" y="522582"/>
                </a:lnTo>
                <a:lnTo>
                  <a:pt x="47683" y="469532"/>
                </a:lnTo>
                <a:lnTo>
                  <a:pt x="36864" y="469532"/>
                </a:lnTo>
                <a:lnTo>
                  <a:pt x="36252" y="469496"/>
                </a:lnTo>
                <a:cubicBezTo>
                  <a:pt x="30056" y="469067"/>
                  <a:pt x="24448" y="467427"/>
                  <a:pt x="19648" y="464874"/>
                </a:cubicBezTo>
                <a:cubicBezTo>
                  <a:pt x="13874" y="461795"/>
                  <a:pt x="9325" y="457381"/>
                  <a:pt x="6294" y="452104"/>
                </a:cubicBezTo>
                <a:lnTo>
                  <a:pt x="6257" y="452104"/>
                </a:lnTo>
                <a:cubicBezTo>
                  <a:pt x="3196" y="446766"/>
                  <a:pt x="1727" y="440602"/>
                  <a:pt x="2174" y="434095"/>
                </a:cubicBezTo>
                <a:cubicBezTo>
                  <a:pt x="2517" y="429203"/>
                  <a:pt x="3955" y="424116"/>
                  <a:pt x="6637" y="419091"/>
                </a:cubicBezTo>
                <a:lnTo>
                  <a:pt x="6710" y="418913"/>
                </a:lnTo>
                <a:lnTo>
                  <a:pt x="230907" y="19583"/>
                </a:lnTo>
                <a:lnTo>
                  <a:pt x="231232" y="19081"/>
                </a:lnTo>
                <a:cubicBezTo>
                  <a:pt x="235071" y="13198"/>
                  <a:pt x="239748" y="8736"/>
                  <a:pt x="244812" y="5755"/>
                </a:cubicBezTo>
                <a:cubicBezTo>
                  <a:pt x="250016" y="2682"/>
                  <a:pt x="255661" y="1139"/>
                  <a:pt x="261275" y="1151"/>
                </a:cubicBezTo>
                <a:cubicBezTo>
                  <a:pt x="267030" y="1170"/>
                  <a:pt x="272657" y="2804"/>
                  <a:pt x="277696" y="6085"/>
                </a:cubicBezTo>
                <a:cubicBezTo>
                  <a:pt x="282049" y="8926"/>
                  <a:pt x="285931" y="12941"/>
                  <a:pt x="288998" y="18151"/>
                </a:cubicBezTo>
                <a:lnTo>
                  <a:pt x="289102" y="18328"/>
                </a:lnTo>
                <a:close/>
                <a:moveTo>
                  <a:pt x="311578" y="266400"/>
                </a:moveTo>
                <a:lnTo>
                  <a:pt x="261196" y="179136"/>
                </a:lnTo>
                <a:lnTo>
                  <a:pt x="210801" y="266400"/>
                </a:lnTo>
                <a:lnTo>
                  <a:pt x="210801" y="266436"/>
                </a:lnTo>
                <a:lnTo>
                  <a:pt x="160442" y="353657"/>
                </a:lnTo>
                <a:lnTo>
                  <a:pt x="361949" y="353657"/>
                </a:lnTo>
                <a:lnTo>
                  <a:pt x="311578" y="266436"/>
                </a:lnTo>
                <a:lnTo>
                  <a:pt x="311578" y="266400"/>
                </a:lnTo>
                <a:close/>
              </a:path>
            </a:pathLst>
          </a:custGeom>
          <a:solidFill>
            <a:srgbClr val="000000"/>
          </a:solidFill>
          <a:ln w="6121" cap="flat">
            <a:noFill/>
            <a:prstDash val="solid"/>
            <a:round/>
          </a:ln>
        </p:spPr>
        <p:txBody>
          <a:bodyPr rtlCol="0" anchor="ctr"/>
          <a:lstStyle/>
          <a:p>
            <a:endParaRPr lang="en-GB">
              <a:latin typeface="Myriad Pro Light" panose="020B0403030403020204" pitchFamily="34" charset="0"/>
            </a:endParaRPr>
          </a:p>
        </p:txBody>
      </p:sp>
      <p:sp>
        <p:nvSpPr>
          <p:cNvPr id="36" name="BlokTextu 35">
            <a:extLst>
              <a:ext uri="{FF2B5EF4-FFF2-40B4-BE49-F238E27FC236}">
                <a16:creationId xmlns:a16="http://schemas.microsoft.com/office/drawing/2014/main" id="{1B248FB2-44E9-AEDE-C2D2-59C14D97BFA4}"/>
              </a:ext>
            </a:extLst>
          </p:cNvPr>
          <p:cNvSpPr txBox="1"/>
          <p:nvPr/>
        </p:nvSpPr>
        <p:spPr>
          <a:xfrm>
            <a:off x="5847236" y="1080810"/>
            <a:ext cx="6093618" cy="646331"/>
          </a:xfrm>
          <a:prstGeom prst="rect">
            <a:avLst/>
          </a:prstGeom>
          <a:noFill/>
        </p:spPr>
        <p:txBody>
          <a:bodyPr wrap="square">
            <a:spAutoFit/>
          </a:bodyPr>
          <a:lstStyle/>
          <a:p>
            <a:r>
              <a:rPr lang="sk-SK" sz="1800" spc="-20" dirty="0">
                <a:effectLst/>
                <a:latin typeface="Arial" panose="020B0604020202020204" pitchFamily="34" charset="0"/>
                <a:ea typeface="Times New Roman" panose="02020603050405020304" pitchFamily="18" charset="0"/>
              </a:rPr>
              <a:t>škoda</a:t>
            </a:r>
            <a:r>
              <a:rPr lang="sk-SK" sz="1800" i="1" spc="-20" dirty="0">
                <a:effectLst/>
                <a:latin typeface="Arial" panose="020B0604020202020204" pitchFamily="34" charset="0"/>
                <a:ea typeface="Times New Roman" panose="02020603050405020304" pitchFamily="18" charset="0"/>
              </a:rPr>
              <a:t> </a:t>
            </a:r>
            <a:r>
              <a:rPr lang="sk-SK" sz="1800" spc="-20" dirty="0">
                <a:effectLst/>
                <a:latin typeface="Arial" panose="020B0604020202020204" pitchFamily="34" charset="0"/>
                <a:ea typeface="Times New Roman" panose="02020603050405020304" pitchFamily="18" charset="0"/>
              </a:rPr>
              <a:t>spôsobená neodbornou manipuláciou s prevzatou zásielkou</a:t>
            </a:r>
            <a:endParaRPr lang="sk-SK" sz="2400" b="1" dirty="0">
              <a:solidFill>
                <a:srgbClr val="92D050"/>
              </a:solidFill>
              <a:latin typeface="+mn-lt"/>
            </a:endParaRPr>
          </a:p>
        </p:txBody>
      </p:sp>
      <p:sp>
        <p:nvSpPr>
          <p:cNvPr id="37" name="Znak násobenia 36">
            <a:extLst>
              <a:ext uri="{FF2B5EF4-FFF2-40B4-BE49-F238E27FC236}">
                <a16:creationId xmlns:a16="http://schemas.microsoft.com/office/drawing/2014/main" id="{AC2EB692-3BB2-1D5D-1C67-E7E3736C42F0}"/>
              </a:ext>
            </a:extLst>
          </p:cNvPr>
          <p:cNvSpPr/>
          <p:nvPr/>
        </p:nvSpPr>
        <p:spPr>
          <a:xfrm>
            <a:off x="5174215" y="1095645"/>
            <a:ext cx="673021" cy="674415"/>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8" name="Znak násobenia 37">
            <a:extLst>
              <a:ext uri="{FF2B5EF4-FFF2-40B4-BE49-F238E27FC236}">
                <a16:creationId xmlns:a16="http://schemas.microsoft.com/office/drawing/2014/main" id="{AFB79C62-BB29-E4B1-DF41-DBAD4994A9A3}"/>
              </a:ext>
            </a:extLst>
          </p:cNvPr>
          <p:cNvSpPr/>
          <p:nvPr/>
        </p:nvSpPr>
        <p:spPr>
          <a:xfrm>
            <a:off x="5174215" y="2075951"/>
            <a:ext cx="673021" cy="674415"/>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9" name="Znak násobenia 38">
            <a:extLst>
              <a:ext uri="{FF2B5EF4-FFF2-40B4-BE49-F238E27FC236}">
                <a16:creationId xmlns:a16="http://schemas.microsoft.com/office/drawing/2014/main" id="{A4FA841E-E5AE-8816-8785-121E62DB8965}"/>
              </a:ext>
            </a:extLst>
          </p:cNvPr>
          <p:cNvSpPr/>
          <p:nvPr/>
        </p:nvSpPr>
        <p:spPr>
          <a:xfrm>
            <a:off x="5115362" y="3009743"/>
            <a:ext cx="673021" cy="674415"/>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0" name="Znak násobenia 39">
            <a:extLst>
              <a:ext uri="{FF2B5EF4-FFF2-40B4-BE49-F238E27FC236}">
                <a16:creationId xmlns:a16="http://schemas.microsoft.com/office/drawing/2014/main" id="{6294BBEE-1EAB-5C91-0DE5-731293A84B2C}"/>
              </a:ext>
            </a:extLst>
          </p:cNvPr>
          <p:cNvSpPr/>
          <p:nvPr/>
        </p:nvSpPr>
        <p:spPr>
          <a:xfrm>
            <a:off x="5091117" y="4051844"/>
            <a:ext cx="673021" cy="674415"/>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1" name="Znak násobenia 40">
            <a:extLst>
              <a:ext uri="{FF2B5EF4-FFF2-40B4-BE49-F238E27FC236}">
                <a16:creationId xmlns:a16="http://schemas.microsoft.com/office/drawing/2014/main" id="{47D90ABD-899D-1DA9-7A2D-F882A7E0BD7A}"/>
              </a:ext>
            </a:extLst>
          </p:cNvPr>
          <p:cNvSpPr/>
          <p:nvPr/>
        </p:nvSpPr>
        <p:spPr>
          <a:xfrm>
            <a:off x="5122469" y="5202291"/>
            <a:ext cx="673021" cy="674415"/>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65100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B953691-E177-4CC5-9A95-2AD69576630A}"/>
              </a:ext>
            </a:extLst>
          </p:cNvPr>
          <p:cNvSpPr>
            <a:spLocks noGrp="1"/>
          </p:cNvSpPr>
          <p:nvPr>
            <p:ph type="title"/>
          </p:nvPr>
        </p:nvSpPr>
        <p:spPr>
          <a:xfrm>
            <a:off x="774090" y="1183610"/>
            <a:ext cx="4427611" cy="3506442"/>
          </a:xfrm>
        </p:spPr>
        <p:txBody>
          <a:bodyPr vert="horz" lIns="91440" tIns="45720" rIns="91440" bIns="45720" rtlCol="0" anchor="ctr">
            <a:normAutofit/>
          </a:bodyPr>
          <a:lstStyle/>
          <a:p>
            <a:pPr>
              <a:lnSpc>
                <a:spcPct val="90000"/>
              </a:lnSpc>
            </a:pPr>
            <a:r>
              <a:rPr lang="sk-SK" sz="6000" dirty="0">
                <a:solidFill>
                  <a:srgbClr val="FFFFFF"/>
                </a:solidFill>
                <a:latin typeface="+mj-lt"/>
              </a:rPr>
              <a:t>PRIPOISTENIE</a:t>
            </a:r>
            <a:endParaRPr lang="en-US" sz="6000" dirty="0">
              <a:solidFill>
                <a:srgbClr val="FFFFFF"/>
              </a:solidFill>
              <a:latin typeface="+mj-lt"/>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Obrázok 8" descr="Obrázok, na ktorom je grafika, snímka obrazovky, symbol, grafický dizajn&#10;&#10;Automaticky generovaný popis">
            <a:extLst>
              <a:ext uri="{FF2B5EF4-FFF2-40B4-BE49-F238E27FC236}">
                <a16:creationId xmlns:a16="http://schemas.microsoft.com/office/drawing/2014/main" id="{2BE8ADB9-E94F-75B9-1A0D-1BC765E95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16" y="3744149"/>
            <a:ext cx="1103436" cy="1409339"/>
          </a:xfrm>
          <a:prstGeom prst="rect">
            <a:avLst/>
          </a:prstGeom>
        </p:spPr>
      </p:pic>
      <p:sp>
        <p:nvSpPr>
          <p:cNvPr id="7" name="BlokTextu 6">
            <a:extLst>
              <a:ext uri="{FF2B5EF4-FFF2-40B4-BE49-F238E27FC236}">
                <a16:creationId xmlns:a16="http://schemas.microsoft.com/office/drawing/2014/main" id="{60C40531-5355-4E97-CDBD-99E7EC43A793}"/>
              </a:ext>
            </a:extLst>
          </p:cNvPr>
          <p:cNvSpPr txBox="1"/>
          <p:nvPr/>
        </p:nvSpPr>
        <p:spPr>
          <a:xfrm>
            <a:off x="530529" y="310004"/>
            <a:ext cx="8856359" cy="584775"/>
          </a:xfrm>
          <a:prstGeom prst="rect">
            <a:avLst/>
          </a:prstGeom>
          <a:noFill/>
        </p:spPr>
        <p:txBody>
          <a:bodyPr wrap="square">
            <a:spAutoFit/>
          </a:bodyPr>
          <a:lstStyle/>
          <a:p>
            <a:r>
              <a:rPr lang="sk-SK" sz="3200" b="1" dirty="0"/>
              <a:t>POISTENIE ZODPOVEDNOSTI ZASIELATEĽA</a:t>
            </a:r>
          </a:p>
        </p:txBody>
      </p:sp>
      <p:sp>
        <p:nvSpPr>
          <p:cNvPr id="17" name="BlokTextu 16">
            <a:extLst>
              <a:ext uri="{FF2B5EF4-FFF2-40B4-BE49-F238E27FC236}">
                <a16:creationId xmlns:a16="http://schemas.microsoft.com/office/drawing/2014/main" id="{C6375990-73FB-26B0-D785-B891484331AA}"/>
              </a:ext>
            </a:extLst>
          </p:cNvPr>
          <p:cNvSpPr txBox="1"/>
          <p:nvPr/>
        </p:nvSpPr>
        <p:spPr>
          <a:xfrm>
            <a:off x="5757430" y="2232465"/>
            <a:ext cx="6093618" cy="954107"/>
          </a:xfrm>
          <a:prstGeom prst="rect">
            <a:avLst/>
          </a:prstGeom>
          <a:noFill/>
        </p:spPr>
        <p:txBody>
          <a:bodyPr wrap="square">
            <a:spAutoFit/>
          </a:bodyPr>
          <a:lstStyle/>
          <a:p>
            <a:pPr algn="ctr"/>
            <a:r>
              <a:rPr lang="sk-SK" sz="2800" b="1" dirty="0">
                <a:solidFill>
                  <a:srgbClr val="92D050"/>
                </a:solidFill>
              </a:rPr>
              <a:t>Neoprávnený príjemca </a:t>
            </a:r>
          </a:p>
          <a:p>
            <a:pPr algn="ctr"/>
            <a:r>
              <a:rPr lang="sk-SK" sz="2800" b="1" dirty="0">
                <a:solidFill>
                  <a:srgbClr val="92D050"/>
                </a:solidFill>
              </a:rPr>
              <a:t>(fantómový dopravca)</a:t>
            </a:r>
            <a:endParaRPr lang="sk-SK" sz="2800" dirty="0">
              <a:solidFill>
                <a:srgbClr val="92D050"/>
              </a:solidFill>
            </a:endParaRPr>
          </a:p>
        </p:txBody>
      </p:sp>
      <p:pic>
        <p:nvPicPr>
          <p:cNvPr id="3" name="Obrázok 2" descr="Obrázok, na ktorom je písmo, grafika, symbol, dizajn&#10;&#10;Automaticky generovaný popis">
            <a:extLst>
              <a:ext uri="{FF2B5EF4-FFF2-40B4-BE49-F238E27FC236}">
                <a16:creationId xmlns:a16="http://schemas.microsoft.com/office/drawing/2014/main" id="{2B8B1C67-1114-D967-7711-BB6729151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5504" y="4284021"/>
            <a:ext cx="1517470" cy="1433884"/>
          </a:xfrm>
          <a:prstGeom prst="rect">
            <a:avLst/>
          </a:prstGeom>
          <a:ln>
            <a:solidFill>
              <a:schemeClr val="tx1"/>
            </a:solidFill>
          </a:ln>
        </p:spPr>
      </p:pic>
    </p:spTree>
    <p:extLst>
      <p:ext uri="{BB962C8B-B14F-4D97-AF65-F5344CB8AC3E}">
        <p14:creationId xmlns:p14="http://schemas.microsoft.com/office/powerpoint/2010/main" val="17603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2756F-AD91-4646-B5CB-0B86D894F9ED}"/>
              </a:ext>
            </a:extLst>
          </p:cNvPr>
          <p:cNvSpPr>
            <a:spLocks noGrp="1"/>
          </p:cNvSpPr>
          <p:nvPr>
            <p:ph type="title"/>
          </p:nvPr>
        </p:nvSpPr>
        <p:spPr/>
        <p:txBody>
          <a:bodyPr/>
          <a:lstStyle/>
          <a:p>
            <a:br>
              <a:rPr lang="sk-SK" sz="3200" b="1" dirty="0"/>
            </a:br>
            <a:br>
              <a:rPr lang="sk-SK" sz="3200" b="1" dirty="0"/>
            </a:br>
            <a:br>
              <a:rPr lang="sk-SK" sz="5400" b="1" dirty="0"/>
            </a:br>
            <a:r>
              <a:rPr lang="sk-SK" sz="3200" b="1" dirty="0"/>
              <a:t>POISTENIE ZODPOVEDNOSTI ZASIELATEĽA</a:t>
            </a:r>
            <a:endParaRPr lang="sk-SK" sz="3200" b="1" dirty="0">
              <a:solidFill>
                <a:schemeClr val="accent4"/>
              </a:solidFill>
            </a:endParaRPr>
          </a:p>
        </p:txBody>
      </p:sp>
      <p:sp>
        <p:nvSpPr>
          <p:cNvPr id="5" name="BlokTextu 4">
            <a:extLst>
              <a:ext uri="{FF2B5EF4-FFF2-40B4-BE49-F238E27FC236}">
                <a16:creationId xmlns:a16="http://schemas.microsoft.com/office/drawing/2014/main" id="{070D4D72-9FBB-4934-98D5-8DDFE01ABF9E}"/>
              </a:ext>
            </a:extLst>
          </p:cNvPr>
          <p:cNvSpPr txBox="1"/>
          <p:nvPr/>
        </p:nvSpPr>
        <p:spPr>
          <a:xfrm>
            <a:off x="598787" y="1717625"/>
            <a:ext cx="5246574"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2800" b="1" cap="all" dirty="0">
                <a:solidFill>
                  <a:srgbClr val="92D050"/>
                </a:solidFill>
                <a:latin typeface="Calibri" panose="020F0502020204030204"/>
              </a:rPr>
              <a:t>POISTNÁ SUMA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400" b="1" cap="all"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err="1">
                <a:solidFill>
                  <a:srgbClr val="000000"/>
                </a:solidFill>
                <a:latin typeface="Calibri" panose="020F0502020204030204"/>
              </a:rPr>
              <a:t>jednonásobok</a:t>
            </a:r>
            <a:r>
              <a:rPr lang="sk-SK" sz="2400" dirty="0">
                <a:solidFill>
                  <a:srgbClr val="000000"/>
                </a:solidFill>
                <a:latin typeface="Calibri" panose="020F0502020204030204"/>
              </a:rPr>
              <a:t> poistnej sumy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dvojnásobok poistnej sumy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na každú poistnú udalosť </a:t>
            </a:r>
          </a:p>
        </p:txBody>
      </p:sp>
      <p:sp>
        <p:nvSpPr>
          <p:cNvPr id="6" name="BlokTextu 5">
            <a:extLst>
              <a:ext uri="{FF2B5EF4-FFF2-40B4-BE49-F238E27FC236}">
                <a16:creationId xmlns:a16="http://schemas.microsoft.com/office/drawing/2014/main" id="{9C22D2E0-372B-4CA3-A174-8D2ADAC6535E}"/>
              </a:ext>
            </a:extLst>
          </p:cNvPr>
          <p:cNvSpPr txBox="1"/>
          <p:nvPr/>
        </p:nvSpPr>
        <p:spPr>
          <a:xfrm>
            <a:off x="6419666" y="1717625"/>
            <a:ext cx="5022816" cy="163121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sk-SK" sz="2800" b="1" cap="all" dirty="0">
                <a:solidFill>
                  <a:srgbClr val="92D050"/>
                </a:solidFill>
                <a:latin typeface="Calibri" panose="020F0502020204030204"/>
              </a:rPr>
              <a:t>SPOLUÚČASŤ</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pevná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percentuálna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kombinácia pevnej a percentuálnej</a:t>
            </a:r>
          </a:p>
        </p:txBody>
      </p:sp>
      <p:cxnSp>
        <p:nvCxnSpPr>
          <p:cNvPr id="7" name="Rovná spojnica 6">
            <a:extLst>
              <a:ext uri="{FF2B5EF4-FFF2-40B4-BE49-F238E27FC236}">
                <a16:creationId xmlns:a16="http://schemas.microsoft.com/office/drawing/2014/main" id="{809D3F9C-67AC-4392-9DAB-88F2E00C0393}"/>
              </a:ext>
            </a:extLst>
          </p:cNvPr>
          <p:cNvCxnSpPr>
            <a:cxnSpLocks/>
          </p:cNvCxnSpPr>
          <p:nvPr/>
        </p:nvCxnSpPr>
        <p:spPr>
          <a:xfrm>
            <a:off x="6132513" y="1871524"/>
            <a:ext cx="0" cy="34114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Voľný tvar: obrazec 8">
            <a:extLst>
              <a:ext uri="{FF2B5EF4-FFF2-40B4-BE49-F238E27FC236}">
                <a16:creationId xmlns:a16="http://schemas.microsoft.com/office/drawing/2014/main" id="{C2604B24-E1C7-4D3D-A937-885B7F093C85}"/>
              </a:ext>
            </a:extLst>
          </p:cNvPr>
          <p:cNvSpPr/>
          <p:nvPr/>
        </p:nvSpPr>
        <p:spPr>
          <a:xfrm flipV="1">
            <a:off x="368900" y="6122555"/>
            <a:ext cx="1281348" cy="383262"/>
          </a:xfrm>
          <a:custGeom>
            <a:avLst/>
            <a:gdLst>
              <a:gd name="connsiteX0" fmla="*/ 218879 w 1980895"/>
              <a:gd name="connsiteY0" fmla="*/ 390254 h 592503"/>
              <a:gd name="connsiteX1" fmla="*/ 218879 w 1980895"/>
              <a:gd name="connsiteY1" fmla="*/ 555842 h 592503"/>
              <a:gd name="connsiteX2" fmla="*/ 253758 w 1980895"/>
              <a:gd name="connsiteY2" fmla="*/ 588764 h 592503"/>
              <a:gd name="connsiteX3" fmla="*/ 288652 w 1980895"/>
              <a:gd name="connsiteY3" fmla="*/ 555842 h 592503"/>
              <a:gd name="connsiteX4" fmla="*/ 288652 w 1980895"/>
              <a:gd name="connsiteY4" fmla="*/ 390254 h 592503"/>
              <a:gd name="connsiteX5" fmla="*/ 376128 w 1980895"/>
              <a:gd name="connsiteY5" fmla="*/ 301799 h 592503"/>
              <a:gd name="connsiteX6" fmla="*/ 463108 w 1980895"/>
              <a:gd name="connsiteY6" fmla="*/ 390254 h 592503"/>
              <a:gd name="connsiteX7" fmla="*/ 463108 w 1980895"/>
              <a:gd name="connsiteY7" fmla="*/ 555842 h 592503"/>
              <a:gd name="connsiteX8" fmla="*/ 497994 w 1980895"/>
              <a:gd name="connsiteY8" fmla="*/ 588764 h 592503"/>
              <a:gd name="connsiteX9" fmla="*/ 532873 w 1980895"/>
              <a:gd name="connsiteY9" fmla="*/ 555842 h 592503"/>
              <a:gd name="connsiteX10" fmla="*/ 532873 w 1980895"/>
              <a:gd name="connsiteY10" fmla="*/ 390254 h 592503"/>
              <a:gd name="connsiteX11" fmla="*/ 376128 w 1980895"/>
              <a:gd name="connsiteY11" fmla="*/ 239884 h 592503"/>
              <a:gd name="connsiteX12" fmla="*/ 218879 w 1980895"/>
              <a:gd name="connsiteY12" fmla="*/ 390254 h 592503"/>
              <a:gd name="connsiteX13" fmla="*/ 607072 w 1980895"/>
              <a:gd name="connsiteY13" fmla="*/ 244799 h 592503"/>
              <a:gd name="connsiteX14" fmla="*/ 641950 w 1980895"/>
              <a:gd name="connsiteY14" fmla="*/ 277713 h 592503"/>
              <a:gd name="connsiteX15" fmla="*/ 641950 w 1980895"/>
              <a:gd name="connsiteY15" fmla="*/ 429061 h 592503"/>
              <a:gd name="connsiteX16" fmla="*/ 729427 w 1980895"/>
              <a:gd name="connsiteY16" fmla="*/ 527338 h 592503"/>
              <a:gd name="connsiteX17" fmla="*/ 816406 w 1980895"/>
              <a:gd name="connsiteY17" fmla="*/ 429061 h 592503"/>
              <a:gd name="connsiteX18" fmla="*/ 816406 w 1980895"/>
              <a:gd name="connsiteY18" fmla="*/ 277713 h 592503"/>
              <a:gd name="connsiteX19" fmla="*/ 851292 w 1980895"/>
              <a:gd name="connsiteY19" fmla="*/ 244799 h 592503"/>
              <a:gd name="connsiteX20" fmla="*/ 886187 w 1980895"/>
              <a:gd name="connsiteY20" fmla="*/ 277713 h 592503"/>
              <a:gd name="connsiteX21" fmla="*/ 886187 w 1980895"/>
              <a:gd name="connsiteY21" fmla="*/ 428580 h 592503"/>
              <a:gd name="connsiteX22" fmla="*/ 729427 w 1980895"/>
              <a:gd name="connsiteY22" fmla="*/ 592709 h 592503"/>
              <a:gd name="connsiteX23" fmla="*/ 572177 w 1980895"/>
              <a:gd name="connsiteY23" fmla="*/ 428580 h 592503"/>
              <a:gd name="connsiteX24" fmla="*/ 572177 w 1980895"/>
              <a:gd name="connsiteY24" fmla="*/ 277713 h 592503"/>
              <a:gd name="connsiteX25" fmla="*/ 607072 w 1980895"/>
              <a:gd name="connsiteY25" fmla="*/ 244799 h 592503"/>
              <a:gd name="connsiteX26" fmla="*/ 1972730 w 1980895"/>
              <a:gd name="connsiteY26" fmla="*/ 285136 h 592503"/>
              <a:gd name="connsiteX27" fmla="*/ 1923766 w 1980895"/>
              <a:gd name="connsiteY27" fmla="*/ 289104 h 592503"/>
              <a:gd name="connsiteX28" fmla="*/ 996499 w 1980895"/>
              <a:gd name="connsiteY28" fmla="*/ 69683 h 592503"/>
              <a:gd name="connsiteX29" fmla="*/ 276135 w 1980895"/>
              <a:gd name="connsiteY29" fmla="*/ 179894 h 592503"/>
              <a:gd name="connsiteX30" fmla="*/ 56668 w 1980895"/>
              <a:gd name="connsiteY30" fmla="*/ 289616 h 592503"/>
              <a:gd name="connsiteX31" fmla="*/ 7852 w 1980895"/>
              <a:gd name="connsiteY31" fmla="*/ 284562 h 592503"/>
              <a:gd name="connsiteX32" fmla="*/ 12899 w 1980895"/>
              <a:gd name="connsiteY32" fmla="*/ 235668 h 592503"/>
              <a:gd name="connsiteX33" fmla="*/ 248027 w 1980895"/>
              <a:gd name="connsiteY33" fmla="*/ 116131 h 592503"/>
              <a:gd name="connsiteX34" fmla="*/ 996499 w 1980895"/>
              <a:gd name="connsiteY34" fmla="*/ 205 h 592503"/>
              <a:gd name="connsiteX35" fmla="*/ 1739225 w 1980895"/>
              <a:gd name="connsiteY35" fmla="*/ 116255 h 592503"/>
              <a:gd name="connsiteX36" fmla="*/ 1968762 w 1980895"/>
              <a:gd name="connsiteY36" fmla="*/ 236157 h 592503"/>
              <a:gd name="connsiteX37" fmla="*/ 1972730 w 1980895"/>
              <a:gd name="connsiteY37" fmla="*/ 285136 h 592503"/>
              <a:gd name="connsiteX38" fmla="*/ 964610 w 1980895"/>
              <a:gd name="connsiteY38" fmla="*/ 244799 h 592503"/>
              <a:gd name="connsiteX39" fmla="*/ 999504 w 1980895"/>
              <a:gd name="connsiteY39" fmla="*/ 278202 h 592503"/>
              <a:gd name="connsiteX40" fmla="*/ 999504 w 1980895"/>
              <a:gd name="connsiteY40" fmla="*/ 555353 h 592503"/>
              <a:gd name="connsiteX41" fmla="*/ 964610 w 1980895"/>
              <a:gd name="connsiteY41" fmla="*/ 588764 h 592503"/>
              <a:gd name="connsiteX42" fmla="*/ 929731 w 1980895"/>
              <a:gd name="connsiteY42" fmla="*/ 555353 h 592503"/>
              <a:gd name="connsiteX43" fmla="*/ 929731 w 1980895"/>
              <a:gd name="connsiteY43" fmla="*/ 278202 h 592503"/>
              <a:gd name="connsiteX44" fmla="*/ 964610 w 1980895"/>
              <a:gd name="connsiteY44" fmla="*/ 244799 h 592503"/>
              <a:gd name="connsiteX45" fmla="*/ 1049128 w 1980895"/>
              <a:gd name="connsiteY45" fmla="*/ 418734 h 592503"/>
              <a:gd name="connsiteX46" fmla="*/ 1223094 w 1980895"/>
              <a:gd name="connsiteY46" fmla="*/ 592709 h 592503"/>
              <a:gd name="connsiteX47" fmla="*/ 1397061 w 1980895"/>
              <a:gd name="connsiteY47" fmla="*/ 418734 h 592503"/>
              <a:gd name="connsiteX48" fmla="*/ 1223094 w 1980895"/>
              <a:gd name="connsiteY48" fmla="*/ 244799 h 592503"/>
              <a:gd name="connsiteX49" fmla="*/ 1049128 w 1980895"/>
              <a:gd name="connsiteY49" fmla="*/ 418734 h 592503"/>
              <a:gd name="connsiteX50" fmla="*/ 1115088 w 1980895"/>
              <a:gd name="connsiteY50" fmla="*/ 418734 h 592503"/>
              <a:gd name="connsiteX51" fmla="*/ 1223094 w 1980895"/>
              <a:gd name="connsiteY51" fmla="*/ 310744 h 592503"/>
              <a:gd name="connsiteX52" fmla="*/ 1331092 w 1980895"/>
              <a:gd name="connsiteY52" fmla="*/ 418734 h 592503"/>
              <a:gd name="connsiteX53" fmla="*/ 1223094 w 1980895"/>
              <a:gd name="connsiteY53" fmla="*/ 526756 h 592503"/>
              <a:gd name="connsiteX54" fmla="*/ 1115088 w 1980895"/>
              <a:gd name="connsiteY54" fmla="*/ 418734 h 592503"/>
              <a:gd name="connsiteX55" fmla="*/ 1483085 w 1980895"/>
              <a:gd name="connsiteY55" fmla="*/ 244799 h 592503"/>
              <a:gd name="connsiteX56" fmla="*/ 1517979 w 1980895"/>
              <a:gd name="connsiteY56" fmla="*/ 277713 h 592503"/>
              <a:gd name="connsiteX57" fmla="*/ 1517979 w 1980895"/>
              <a:gd name="connsiteY57" fmla="*/ 429061 h 592503"/>
              <a:gd name="connsiteX58" fmla="*/ 1605440 w 1980895"/>
              <a:gd name="connsiteY58" fmla="*/ 527338 h 592503"/>
              <a:gd name="connsiteX59" fmla="*/ 1692435 w 1980895"/>
              <a:gd name="connsiteY59" fmla="*/ 429061 h 592503"/>
              <a:gd name="connsiteX60" fmla="*/ 1692435 w 1980895"/>
              <a:gd name="connsiteY60" fmla="*/ 277713 h 592503"/>
              <a:gd name="connsiteX61" fmla="*/ 1727306 w 1980895"/>
              <a:gd name="connsiteY61" fmla="*/ 244799 h 592503"/>
              <a:gd name="connsiteX62" fmla="*/ 1762200 w 1980895"/>
              <a:gd name="connsiteY62" fmla="*/ 277713 h 592503"/>
              <a:gd name="connsiteX63" fmla="*/ 1762200 w 1980895"/>
              <a:gd name="connsiteY63" fmla="*/ 428580 h 592503"/>
              <a:gd name="connsiteX64" fmla="*/ 1605440 w 1980895"/>
              <a:gd name="connsiteY64" fmla="*/ 592709 h 592503"/>
              <a:gd name="connsiteX65" fmla="*/ 1448191 w 1980895"/>
              <a:gd name="connsiteY65" fmla="*/ 428580 h 592503"/>
              <a:gd name="connsiteX66" fmla="*/ 1448191 w 1980895"/>
              <a:gd name="connsiteY66" fmla="*/ 277713 h 592503"/>
              <a:gd name="connsiteX67" fmla="*/ 1483085 w 1980895"/>
              <a:gd name="connsiteY67" fmla="*/ 244799 h 59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80895" h="592503">
                <a:moveTo>
                  <a:pt x="218879" y="390254"/>
                </a:moveTo>
                <a:lnTo>
                  <a:pt x="218879" y="555842"/>
                </a:lnTo>
                <a:cubicBezTo>
                  <a:pt x="218879" y="576488"/>
                  <a:pt x="233608" y="588764"/>
                  <a:pt x="253758" y="588764"/>
                </a:cubicBezTo>
                <a:cubicBezTo>
                  <a:pt x="274404" y="588764"/>
                  <a:pt x="288652" y="576488"/>
                  <a:pt x="288652" y="555842"/>
                </a:cubicBezTo>
                <a:lnTo>
                  <a:pt x="288652" y="390254"/>
                </a:lnTo>
                <a:cubicBezTo>
                  <a:pt x="288652" y="323913"/>
                  <a:pt x="329447" y="301799"/>
                  <a:pt x="376128" y="301799"/>
                </a:cubicBezTo>
                <a:cubicBezTo>
                  <a:pt x="422312" y="301799"/>
                  <a:pt x="463108" y="323913"/>
                  <a:pt x="463108" y="390254"/>
                </a:cubicBezTo>
                <a:lnTo>
                  <a:pt x="463108" y="555842"/>
                </a:lnTo>
                <a:cubicBezTo>
                  <a:pt x="463108" y="576488"/>
                  <a:pt x="477837" y="588764"/>
                  <a:pt x="497994" y="588764"/>
                </a:cubicBezTo>
                <a:cubicBezTo>
                  <a:pt x="518143" y="588764"/>
                  <a:pt x="532873" y="576488"/>
                  <a:pt x="532873" y="555842"/>
                </a:cubicBezTo>
                <a:lnTo>
                  <a:pt x="532873" y="390254"/>
                </a:lnTo>
                <a:cubicBezTo>
                  <a:pt x="532873" y="294927"/>
                  <a:pt x="477348" y="239884"/>
                  <a:pt x="376128" y="239884"/>
                </a:cubicBezTo>
                <a:cubicBezTo>
                  <a:pt x="274404" y="239884"/>
                  <a:pt x="218879" y="294927"/>
                  <a:pt x="218879" y="390254"/>
                </a:cubicBezTo>
                <a:moveTo>
                  <a:pt x="607072" y="244799"/>
                </a:moveTo>
                <a:cubicBezTo>
                  <a:pt x="628191" y="244799"/>
                  <a:pt x="641950" y="253643"/>
                  <a:pt x="641950" y="277713"/>
                </a:cubicBezTo>
                <a:lnTo>
                  <a:pt x="641950" y="429061"/>
                </a:lnTo>
                <a:cubicBezTo>
                  <a:pt x="641950" y="502771"/>
                  <a:pt x="681752" y="527338"/>
                  <a:pt x="729427" y="527338"/>
                </a:cubicBezTo>
                <a:cubicBezTo>
                  <a:pt x="777101" y="527338"/>
                  <a:pt x="816406" y="502771"/>
                  <a:pt x="816406" y="429061"/>
                </a:cubicBezTo>
                <a:lnTo>
                  <a:pt x="816406" y="277713"/>
                </a:lnTo>
                <a:cubicBezTo>
                  <a:pt x="816406" y="253643"/>
                  <a:pt x="830662" y="244799"/>
                  <a:pt x="851292" y="244799"/>
                </a:cubicBezTo>
                <a:cubicBezTo>
                  <a:pt x="871931" y="244799"/>
                  <a:pt x="886187" y="253643"/>
                  <a:pt x="886187" y="277713"/>
                </a:cubicBezTo>
                <a:lnTo>
                  <a:pt x="886187" y="428580"/>
                </a:lnTo>
                <a:cubicBezTo>
                  <a:pt x="886187" y="531780"/>
                  <a:pt x="831640" y="592709"/>
                  <a:pt x="729427" y="592709"/>
                </a:cubicBezTo>
                <a:cubicBezTo>
                  <a:pt x="626716" y="592709"/>
                  <a:pt x="572177" y="531780"/>
                  <a:pt x="572177" y="428580"/>
                </a:cubicBezTo>
                <a:lnTo>
                  <a:pt x="572177" y="277713"/>
                </a:lnTo>
                <a:cubicBezTo>
                  <a:pt x="572177" y="253643"/>
                  <a:pt x="585929" y="244799"/>
                  <a:pt x="607072" y="244799"/>
                </a:cubicBezTo>
                <a:moveTo>
                  <a:pt x="1972730" y="285136"/>
                </a:moveTo>
                <a:cubicBezTo>
                  <a:pt x="1960369" y="299734"/>
                  <a:pt x="1938380" y="301496"/>
                  <a:pt x="1923766" y="289104"/>
                </a:cubicBezTo>
                <a:cubicBezTo>
                  <a:pt x="1921181" y="286899"/>
                  <a:pt x="1657090" y="69683"/>
                  <a:pt x="996499" y="69683"/>
                </a:cubicBezTo>
                <a:cubicBezTo>
                  <a:pt x="651959" y="69683"/>
                  <a:pt x="414586" y="129603"/>
                  <a:pt x="276135" y="179894"/>
                </a:cubicBezTo>
                <a:cubicBezTo>
                  <a:pt x="128662" y="233416"/>
                  <a:pt x="59533" y="287365"/>
                  <a:pt x="56668" y="289616"/>
                </a:cubicBezTo>
                <a:cubicBezTo>
                  <a:pt x="41853" y="301651"/>
                  <a:pt x="19934" y="299369"/>
                  <a:pt x="7852" y="284562"/>
                </a:cubicBezTo>
                <a:cubicBezTo>
                  <a:pt x="-4222" y="269700"/>
                  <a:pt x="-1970" y="247757"/>
                  <a:pt x="12899" y="235668"/>
                </a:cubicBezTo>
                <a:cubicBezTo>
                  <a:pt x="15927" y="233199"/>
                  <a:pt x="89109" y="174444"/>
                  <a:pt x="248027" y="116131"/>
                </a:cubicBezTo>
                <a:cubicBezTo>
                  <a:pt x="392255" y="63254"/>
                  <a:pt x="639194" y="205"/>
                  <a:pt x="996499" y="205"/>
                </a:cubicBezTo>
                <a:cubicBezTo>
                  <a:pt x="1353866" y="205"/>
                  <a:pt x="1597644" y="63316"/>
                  <a:pt x="1739225" y="116255"/>
                </a:cubicBezTo>
                <a:cubicBezTo>
                  <a:pt x="1896023" y="174902"/>
                  <a:pt x="1965866" y="233688"/>
                  <a:pt x="1968762" y="236157"/>
                </a:cubicBezTo>
                <a:cubicBezTo>
                  <a:pt x="1983352" y="248557"/>
                  <a:pt x="1985130" y="270515"/>
                  <a:pt x="1972730" y="285136"/>
                </a:cubicBezTo>
                <a:moveTo>
                  <a:pt x="964610" y="244799"/>
                </a:moveTo>
                <a:cubicBezTo>
                  <a:pt x="981816" y="244799"/>
                  <a:pt x="999504" y="258061"/>
                  <a:pt x="999504" y="278202"/>
                </a:cubicBezTo>
                <a:lnTo>
                  <a:pt x="999504" y="555353"/>
                </a:lnTo>
                <a:cubicBezTo>
                  <a:pt x="999504" y="575502"/>
                  <a:pt x="984270" y="588764"/>
                  <a:pt x="964610" y="588764"/>
                </a:cubicBezTo>
                <a:cubicBezTo>
                  <a:pt x="944468" y="588764"/>
                  <a:pt x="929731" y="575502"/>
                  <a:pt x="929731" y="555353"/>
                </a:cubicBezTo>
                <a:lnTo>
                  <a:pt x="929731" y="278202"/>
                </a:lnTo>
                <a:cubicBezTo>
                  <a:pt x="929731" y="258061"/>
                  <a:pt x="946922" y="244799"/>
                  <a:pt x="964610" y="244799"/>
                </a:cubicBezTo>
                <a:moveTo>
                  <a:pt x="1049128" y="418734"/>
                </a:moveTo>
                <a:cubicBezTo>
                  <a:pt x="1049128" y="514829"/>
                  <a:pt x="1127022" y="592709"/>
                  <a:pt x="1223094" y="592709"/>
                </a:cubicBezTo>
                <a:cubicBezTo>
                  <a:pt x="1319166" y="592709"/>
                  <a:pt x="1397061" y="514829"/>
                  <a:pt x="1397061" y="418734"/>
                </a:cubicBezTo>
                <a:cubicBezTo>
                  <a:pt x="1397061" y="322670"/>
                  <a:pt x="1319166" y="244799"/>
                  <a:pt x="1223094" y="244799"/>
                </a:cubicBezTo>
                <a:cubicBezTo>
                  <a:pt x="1127022" y="244799"/>
                  <a:pt x="1049128" y="322670"/>
                  <a:pt x="1049128" y="418734"/>
                </a:cubicBezTo>
                <a:moveTo>
                  <a:pt x="1115088" y="418734"/>
                </a:moveTo>
                <a:cubicBezTo>
                  <a:pt x="1115088" y="359195"/>
                  <a:pt x="1163547" y="310744"/>
                  <a:pt x="1223094" y="310744"/>
                </a:cubicBezTo>
                <a:cubicBezTo>
                  <a:pt x="1282633" y="310744"/>
                  <a:pt x="1331092" y="359195"/>
                  <a:pt x="1331092" y="418734"/>
                </a:cubicBezTo>
                <a:cubicBezTo>
                  <a:pt x="1331092" y="478297"/>
                  <a:pt x="1282633" y="526756"/>
                  <a:pt x="1223094" y="526756"/>
                </a:cubicBezTo>
                <a:cubicBezTo>
                  <a:pt x="1163547" y="526756"/>
                  <a:pt x="1115088" y="478297"/>
                  <a:pt x="1115088" y="418734"/>
                </a:cubicBezTo>
                <a:moveTo>
                  <a:pt x="1483085" y="244799"/>
                </a:moveTo>
                <a:cubicBezTo>
                  <a:pt x="1504220" y="244799"/>
                  <a:pt x="1517979" y="253643"/>
                  <a:pt x="1517979" y="277713"/>
                </a:cubicBezTo>
                <a:lnTo>
                  <a:pt x="1517979" y="429061"/>
                </a:lnTo>
                <a:cubicBezTo>
                  <a:pt x="1517979" y="502771"/>
                  <a:pt x="1557781" y="527338"/>
                  <a:pt x="1605440" y="527338"/>
                </a:cubicBezTo>
                <a:cubicBezTo>
                  <a:pt x="1653107" y="527338"/>
                  <a:pt x="1692435" y="502771"/>
                  <a:pt x="1692435" y="429061"/>
                </a:cubicBezTo>
                <a:lnTo>
                  <a:pt x="1692435" y="277713"/>
                </a:lnTo>
                <a:cubicBezTo>
                  <a:pt x="1692435" y="253643"/>
                  <a:pt x="1706675" y="244799"/>
                  <a:pt x="1727306" y="244799"/>
                </a:cubicBezTo>
                <a:cubicBezTo>
                  <a:pt x="1747960" y="244799"/>
                  <a:pt x="1762200" y="253643"/>
                  <a:pt x="1762200" y="277713"/>
                </a:cubicBezTo>
                <a:lnTo>
                  <a:pt x="1762200" y="428580"/>
                </a:lnTo>
                <a:cubicBezTo>
                  <a:pt x="1762200" y="531780"/>
                  <a:pt x="1707661" y="592709"/>
                  <a:pt x="1605440" y="592709"/>
                </a:cubicBezTo>
                <a:cubicBezTo>
                  <a:pt x="1502745" y="592709"/>
                  <a:pt x="1448191" y="531780"/>
                  <a:pt x="1448191" y="428580"/>
                </a:cubicBezTo>
                <a:lnTo>
                  <a:pt x="1448191" y="277713"/>
                </a:lnTo>
                <a:cubicBezTo>
                  <a:pt x="1448191" y="253643"/>
                  <a:pt x="1461957" y="244799"/>
                  <a:pt x="1483085" y="244799"/>
                </a:cubicBezTo>
              </a:path>
            </a:pathLst>
          </a:custGeom>
          <a:solidFill>
            <a:schemeClr val="bg1"/>
          </a:solidFill>
          <a:ln w="77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BlokTextu 3">
            <a:extLst>
              <a:ext uri="{FF2B5EF4-FFF2-40B4-BE49-F238E27FC236}">
                <a16:creationId xmlns:a16="http://schemas.microsoft.com/office/drawing/2014/main" id="{9575D624-AD68-C7C2-A6D9-207CCCFA1171}"/>
              </a:ext>
            </a:extLst>
          </p:cNvPr>
          <p:cNvSpPr txBox="1"/>
          <p:nvPr/>
        </p:nvSpPr>
        <p:spPr>
          <a:xfrm>
            <a:off x="6276791" y="3718173"/>
            <a:ext cx="6093618" cy="126188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sk-SK" sz="2800" b="1" cap="all" dirty="0">
                <a:solidFill>
                  <a:srgbClr val="92D050"/>
                </a:solidFill>
                <a:latin typeface="Calibri" panose="020F0502020204030204"/>
              </a:rPr>
              <a:t>Územná platnosť</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celý svet, s výnimkou skladovateľa </a:t>
            </a:r>
            <a:r>
              <a:rPr lang="sk-SK" sz="2400" i="1" dirty="0">
                <a:solidFill>
                  <a:srgbClr val="000000"/>
                </a:solidFill>
                <a:latin typeface="Calibri" panose="020F0502020204030204"/>
              </a:rPr>
              <a:t>(prevádzkovanie skladov na území SR a ČR)</a:t>
            </a:r>
          </a:p>
        </p:txBody>
      </p:sp>
      <p:sp>
        <p:nvSpPr>
          <p:cNvPr id="8" name="Voľný tvar 303">
            <a:extLst>
              <a:ext uri="{FF2B5EF4-FFF2-40B4-BE49-F238E27FC236}">
                <a16:creationId xmlns:a16="http://schemas.microsoft.com/office/drawing/2014/main" id="{3304688A-D85C-4340-5EB5-9A76654EA1C0}"/>
              </a:ext>
            </a:extLst>
          </p:cNvPr>
          <p:cNvSpPr/>
          <p:nvPr/>
        </p:nvSpPr>
        <p:spPr>
          <a:xfrm>
            <a:off x="9844088" y="555145"/>
            <a:ext cx="1371600" cy="1316379"/>
          </a:xfrm>
          <a:custGeom>
            <a:avLst/>
            <a:gdLst>
              <a:gd name="connsiteX0" fmla="*/ 252 w 550553"/>
              <a:gd name="connsiteY0" fmla="*/ 272339 h 551778"/>
              <a:gd name="connsiteX1" fmla="*/ 272644 w 550553"/>
              <a:gd name="connsiteY1" fmla="*/ 552569 h 551778"/>
              <a:gd name="connsiteX2" fmla="*/ 469442 w 550553"/>
              <a:gd name="connsiteY2" fmla="*/ 80854 h 551778"/>
              <a:gd name="connsiteX3" fmla="*/ 388035 w 550553"/>
              <a:gd name="connsiteY3" fmla="*/ 25125 h 551778"/>
              <a:gd name="connsiteX4" fmla="*/ 252 w 550553"/>
              <a:gd name="connsiteY4" fmla="*/ 272339 h 551778"/>
              <a:gd name="connsiteX5" fmla="*/ 184953 w 550553"/>
              <a:gd name="connsiteY5" fmla="*/ 40336 h 551778"/>
              <a:gd name="connsiteX6" fmla="*/ 194525 w 550553"/>
              <a:gd name="connsiteY6" fmla="*/ 52664 h 551778"/>
              <a:gd name="connsiteX7" fmla="*/ 200457 w 550553"/>
              <a:gd name="connsiteY7" fmla="*/ 65666 h 551778"/>
              <a:gd name="connsiteX8" fmla="*/ 215442 w 550553"/>
              <a:gd name="connsiteY8" fmla="*/ 92741 h 551778"/>
              <a:gd name="connsiteX9" fmla="*/ 190290 w 550553"/>
              <a:gd name="connsiteY9" fmla="*/ 95809 h 551778"/>
              <a:gd name="connsiteX10" fmla="*/ 176198 w 550553"/>
              <a:gd name="connsiteY10" fmla="*/ 108828 h 551778"/>
              <a:gd name="connsiteX11" fmla="*/ 130539 w 550553"/>
              <a:gd name="connsiteY11" fmla="*/ 118892 h 551778"/>
              <a:gd name="connsiteX12" fmla="*/ 118550 w 550553"/>
              <a:gd name="connsiteY12" fmla="*/ 154398 h 551778"/>
              <a:gd name="connsiteX13" fmla="*/ 118312 w 550553"/>
              <a:gd name="connsiteY13" fmla="*/ 184649 h 551778"/>
              <a:gd name="connsiteX14" fmla="*/ 83445 w 550553"/>
              <a:gd name="connsiteY14" fmla="*/ 165743 h 551778"/>
              <a:gd name="connsiteX15" fmla="*/ 67936 w 550553"/>
              <a:gd name="connsiteY15" fmla="*/ 175640 h 551778"/>
              <a:gd name="connsiteX16" fmla="*/ 47036 w 550553"/>
              <a:gd name="connsiteY16" fmla="*/ 180347 h 551778"/>
              <a:gd name="connsiteX17" fmla="*/ 58412 w 550553"/>
              <a:gd name="connsiteY17" fmla="*/ 210646 h 551778"/>
              <a:gd name="connsiteX18" fmla="*/ 82629 w 550553"/>
              <a:gd name="connsiteY18" fmla="*/ 195315 h 551778"/>
              <a:gd name="connsiteX19" fmla="*/ 94321 w 550553"/>
              <a:gd name="connsiteY19" fmla="*/ 216658 h 551778"/>
              <a:gd name="connsiteX20" fmla="*/ 114035 w 550553"/>
              <a:gd name="connsiteY20" fmla="*/ 230708 h 551778"/>
              <a:gd name="connsiteX21" fmla="*/ 138181 w 550553"/>
              <a:gd name="connsiteY21" fmla="*/ 223075 h 551778"/>
              <a:gd name="connsiteX22" fmla="*/ 166877 w 550553"/>
              <a:gd name="connsiteY22" fmla="*/ 228497 h 551778"/>
              <a:gd name="connsiteX23" fmla="*/ 216931 w 550553"/>
              <a:gd name="connsiteY23" fmla="*/ 244084 h 551778"/>
              <a:gd name="connsiteX24" fmla="*/ 257778 w 550553"/>
              <a:gd name="connsiteY24" fmla="*/ 270516 h 551778"/>
              <a:gd name="connsiteX25" fmla="*/ 309982 w 550553"/>
              <a:gd name="connsiteY25" fmla="*/ 284417 h 551778"/>
              <a:gd name="connsiteX26" fmla="*/ 303895 w 550553"/>
              <a:gd name="connsiteY26" fmla="*/ 317802 h 551778"/>
              <a:gd name="connsiteX27" fmla="*/ 301751 w 550553"/>
              <a:gd name="connsiteY27" fmla="*/ 355649 h 551778"/>
              <a:gd name="connsiteX28" fmla="*/ 281834 w 550553"/>
              <a:gd name="connsiteY28" fmla="*/ 370337 h 551778"/>
              <a:gd name="connsiteX29" fmla="*/ 249314 w 550553"/>
              <a:gd name="connsiteY29" fmla="*/ 412987 h 551778"/>
              <a:gd name="connsiteX30" fmla="*/ 201988 w 550553"/>
              <a:gd name="connsiteY30" fmla="*/ 479644 h 551778"/>
              <a:gd name="connsiteX31" fmla="*/ 183649 w 550553"/>
              <a:gd name="connsiteY31" fmla="*/ 501374 h 551778"/>
              <a:gd name="connsiteX32" fmla="*/ 163244 w 550553"/>
              <a:gd name="connsiteY32" fmla="*/ 481425 h 551778"/>
              <a:gd name="connsiteX33" fmla="*/ 153958 w 550553"/>
              <a:gd name="connsiteY33" fmla="*/ 346158 h 551778"/>
              <a:gd name="connsiteX34" fmla="*/ 115512 w 550553"/>
              <a:gd name="connsiteY34" fmla="*/ 310032 h 551778"/>
              <a:gd name="connsiteX35" fmla="*/ 110771 w 550553"/>
              <a:gd name="connsiteY35" fmla="*/ 241588 h 551778"/>
              <a:gd name="connsiteX36" fmla="*/ 96477 w 550553"/>
              <a:gd name="connsiteY36" fmla="*/ 233776 h 551778"/>
              <a:gd name="connsiteX37" fmla="*/ 82522 w 550553"/>
              <a:gd name="connsiteY37" fmla="*/ 240301 h 551778"/>
              <a:gd name="connsiteX38" fmla="*/ 64541 w 550553"/>
              <a:gd name="connsiteY38" fmla="*/ 238150 h 551778"/>
              <a:gd name="connsiteX39" fmla="*/ 43403 w 550553"/>
              <a:gd name="connsiteY39" fmla="*/ 242630 h 551778"/>
              <a:gd name="connsiteX40" fmla="*/ 30603 w 550553"/>
              <a:gd name="connsiteY40" fmla="*/ 226924 h 551778"/>
              <a:gd name="connsiteX41" fmla="*/ 24094 w 550553"/>
              <a:gd name="connsiteY41" fmla="*/ 248553 h 551778"/>
              <a:gd name="connsiteX42" fmla="*/ 181302 w 550553"/>
              <a:gd name="connsiteY42" fmla="*/ 511396 h 551778"/>
              <a:gd name="connsiteX43" fmla="*/ 491563 w 550553"/>
              <a:gd name="connsiteY43" fmla="*/ 405724 h 551778"/>
              <a:gd name="connsiteX44" fmla="*/ 464499 w 550553"/>
              <a:gd name="connsiteY44" fmla="*/ 341754 h 551778"/>
              <a:gd name="connsiteX45" fmla="*/ 457614 w 550553"/>
              <a:gd name="connsiteY45" fmla="*/ 303936 h 551778"/>
              <a:gd name="connsiteX46" fmla="*/ 444868 w 550553"/>
              <a:gd name="connsiteY46" fmla="*/ 280943 h 551778"/>
              <a:gd name="connsiteX47" fmla="*/ 444421 w 550553"/>
              <a:gd name="connsiteY47" fmla="*/ 278577 h 551778"/>
              <a:gd name="connsiteX48" fmla="*/ 434987 w 550553"/>
              <a:gd name="connsiteY48" fmla="*/ 268168 h 551778"/>
              <a:gd name="connsiteX49" fmla="*/ 397642 w 550553"/>
              <a:gd name="connsiteY49" fmla="*/ 266518 h 551778"/>
              <a:gd name="connsiteX50" fmla="*/ 347380 w 550553"/>
              <a:gd name="connsiteY50" fmla="*/ 180192 h 551778"/>
              <a:gd name="connsiteX51" fmla="*/ 369798 w 550553"/>
              <a:gd name="connsiteY51" fmla="*/ 152605 h 551778"/>
              <a:gd name="connsiteX52" fmla="*/ 414022 w 550553"/>
              <a:gd name="connsiteY52" fmla="*/ 143899 h 551778"/>
              <a:gd name="connsiteX53" fmla="*/ 496703 w 550553"/>
              <a:gd name="connsiteY53" fmla="*/ 162460 h 551778"/>
              <a:gd name="connsiteX54" fmla="*/ 476625 w 550553"/>
              <a:gd name="connsiteY54" fmla="*/ 137125 h 551778"/>
              <a:gd name="connsiteX55" fmla="*/ 450478 w 550553"/>
              <a:gd name="connsiteY55" fmla="*/ 133079 h 551778"/>
              <a:gd name="connsiteX56" fmla="*/ 423611 w 550553"/>
              <a:gd name="connsiteY56" fmla="*/ 115347 h 551778"/>
              <a:gd name="connsiteX57" fmla="*/ 355927 w 550553"/>
              <a:gd name="connsiteY57" fmla="*/ 127931 h 551778"/>
              <a:gd name="connsiteX58" fmla="*/ 368821 w 550553"/>
              <a:gd name="connsiteY58" fmla="*/ 110830 h 551778"/>
              <a:gd name="connsiteX59" fmla="*/ 369191 w 550553"/>
              <a:gd name="connsiteY59" fmla="*/ 89547 h 551778"/>
              <a:gd name="connsiteX60" fmla="*/ 357868 w 550553"/>
              <a:gd name="connsiteY60" fmla="*/ 56984 h 551778"/>
              <a:gd name="connsiteX61" fmla="*/ 370120 w 550553"/>
              <a:gd name="connsiteY61" fmla="*/ 44060 h 551778"/>
              <a:gd name="connsiteX62" fmla="*/ 368333 w 550553"/>
              <a:gd name="connsiteY62" fmla="*/ 42863 h 551778"/>
              <a:gd name="connsiteX63" fmla="*/ 362770 w 550553"/>
              <a:gd name="connsiteY63" fmla="*/ 39693 h 551778"/>
              <a:gd name="connsiteX64" fmla="*/ 184953 w 550553"/>
              <a:gd name="connsiteY64" fmla="*/ 40336 h 55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50553" h="551778">
                <a:moveTo>
                  <a:pt x="252" y="272339"/>
                </a:moveTo>
                <a:cubicBezTo>
                  <a:pt x="252" y="431244"/>
                  <a:pt x="121379" y="551949"/>
                  <a:pt x="272644" y="552569"/>
                </a:cubicBezTo>
                <a:cubicBezTo>
                  <a:pt x="527996" y="553624"/>
                  <a:pt x="639593" y="249995"/>
                  <a:pt x="469442" y="80854"/>
                </a:cubicBezTo>
                <a:cubicBezTo>
                  <a:pt x="446053" y="57604"/>
                  <a:pt x="421193" y="39478"/>
                  <a:pt x="388035" y="25125"/>
                </a:cubicBezTo>
                <a:cubicBezTo>
                  <a:pt x="194245" y="-58788"/>
                  <a:pt x="252" y="86728"/>
                  <a:pt x="252" y="272339"/>
                </a:cubicBezTo>
                <a:moveTo>
                  <a:pt x="184953" y="40336"/>
                </a:moveTo>
                <a:cubicBezTo>
                  <a:pt x="189450" y="55268"/>
                  <a:pt x="187056" y="44793"/>
                  <a:pt x="194525" y="52664"/>
                </a:cubicBezTo>
                <a:cubicBezTo>
                  <a:pt x="203280" y="61894"/>
                  <a:pt x="196079" y="53206"/>
                  <a:pt x="200457" y="65666"/>
                </a:cubicBezTo>
                <a:cubicBezTo>
                  <a:pt x="206187" y="81986"/>
                  <a:pt x="213238" y="72762"/>
                  <a:pt x="215442" y="92741"/>
                </a:cubicBezTo>
                <a:cubicBezTo>
                  <a:pt x="207807" y="94427"/>
                  <a:pt x="195144" y="94159"/>
                  <a:pt x="190290" y="95809"/>
                </a:cubicBezTo>
                <a:cubicBezTo>
                  <a:pt x="183482" y="98127"/>
                  <a:pt x="182100" y="104514"/>
                  <a:pt x="176198" y="108828"/>
                </a:cubicBezTo>
                <a:cubicBezTo>
                  <a:pt x="171648" y="112153"/>
                  <a:pt x="145537" y="119279"/>
                  <a:pt x="130539" y="118892"/>
                </a:cubicBezTo>
                <a:cubicBezTo>
                  <a:pt x="129831" y="144448"/>
                  <a:pt x="131993" y="139895"/>
                  <a:pt x="118550" y="154398"/>
                </a:cubicBezTo>
                <a:cubicBezTo>
                  <a:pt x="103422" y="170724"/>
                  <a:pt x="119533" y="167983"/>
                  <a:pt x="118312" y="184649"/>
                </a:cubicBezTo>
                <a:cubicBezTo>
                  <a:pt x="96209" y="191102"/>
                  <a:pt x="100003" y="172297"/>
                  <a:pt x="83445" y="165743"/>
                </a:cubicBezTo>
                <a:cubicBezTo>
                  <a:pt x="72188" y="170099"/>
                  <a:pt x="76780" y="172518"/>
                  <a:pt x="67936" y="175640"/>
                </a:cubicBezTo>
                <a:cubicBezTo>
                  <a:pt x="56595" y="179638"/>
                  <a:pt x="57763" y="173251"/>
                  <a:pt x="47036" y="180347"/>
                </a:cubicBezTo>
                <a:cubicBezTo>
                  <a:pt x="41140" y="190595"/>
                  <a:pt x="47084" y="206058"/>
                  <a:pt x="58412" y="210646"/>
                </a:cubicBezTo>
                <a:cubicBezTo>
                  <a:pt x="72123" y="204085"/>
                  <a:pt x="66685" y="194903"/>
                  <a:pt x="82629" y="195315"/>
                </a:cubicBezTo>
                <a:cubicBezTo>
                  <a:pt x="89193" y="206564"/>
                  <a:pt x="83296" y="210479"/>
                  <a:pt x="94321" y="216658"/>
                </a:cubicBezTo>
                <a:cubicBezTo>
                  <a:pt x="110009" y="225440"/>
                  <a:pt x="102058" y="216354"/>
                  <a:pt x="114035" y="230708"/>
                </a:cubicBezTo>
                <a:cubicBezTo>
                  <a:pt x="125340" y="228670"/>
                  <a:pt x="127579" y="221746"/>
                  <a:pt x="138181" y="223075"/>
                </a:cubicBezTo>
                <a:cubicBezTo>
                  <a:pt x="149640" y="224511"/>
                  <a:pt x="144721" y="229218"/>
                  <a:pt x="166877" y="228497"/>
                </a:cubicBezTo>
                <a:cubicBezTo>
                  <a:pt x="196746" y="227526"/>
                  <a:pt x="190213" y="236606"/>
                  <a:pt x="216931" y="244084"/>
                </a:cubicBezTo>
                <a:cubicBezTo>
                  <a:pt x="251065" y="253635"/>
                  <a:pt x="224102" y="264295"/>
                  <a:pt x="257778" y="270516"/>
                </a:cubicBezTo>
                <a:cubicBezTo>
                  <a:pt x="283299" y="275229"/>
                  <a:pt x="288147" y="273674"/>
                  <a:pt x="309982" y="284417"/>
                </a:cubicBezTo>
                <a:cubicBezTo>
                  <a:pt x="310137" y="304371"/>
                  <a:pt x="307951" y="302417"/>
                  <a:pt x="303895" y="317802"/>
                </a:cubicBezTo>
                <a:cubicBezTo>
                  <a:pt x="300292" y="331458"/>
                  <a:pt x="304175" y="341081"/>
                  <a:pt x="301751" y="355649"/>
                </a:cubicBezTo>
                <a:cubicBezTo>
                  <a:pt x="295634" y="361340"/>
                  <a:pt x="288159" y="365272"/>
                  <a:pt x="281834" y="370337"/>
                </a:cubicBezTo>
                <a:cubicBezTo>
                  <a:pt x="270363" y="379525"/>
                  <a:pt x="271881" y="389797"/>
                  <a:pt x="249314" y="412987"/>
                </a:cubicBezTo>
                <a:cubicBezTo>
                  <a:pt x="212542" y="450769"/>
                  <a:pt x="215025" y="426149"/>
                  <a:pt x="201988" y="479644"/>
                </a:cubicBezTo>
                <a:cubicBezTo>
                  <a:pt x="198765" y="492883"/>
                  <a:pt x="200546" y="502196"/>
                  <a:pt x="183649" y="501374"/>
                </a:cubicBezTo>
                <a:cubicBezTo>
                  <a:pt x="171850" y="500802"/>
                  <a:pt x="166400" y="492806"/>
                  <a:pt x="163244" y="481425"/>
                </a:cubicBezTo>
                <a:cubicBezTo>
                  <a:pt x="154143" y="448583"/>
                  <a:pt x="179492" y="365350"/>
                  <a:pt x="153958" y="346158"/>
                </a:cubicBezTo>
                <a:cubicBezTo>
                  <a:pt x="137752" y="333973"/>
                  <a:pt x="126394" y="328622"/>
                  <a:pt x="115512" y="310032"/>
                </a:cubicBezTo>
                <a:cubicBezTo>
                  <a:pt x="102171" y="287241"/>
                  <a:pt x="114172" y="269401"/>
                  <a:pt x="110771" y="241588"/>
                </a:cubicBezTo>
                <a:lnTo>
                  <a:pt x="96477" y="233776"/>
                </a:lnTo>
                <a:lnTo>
                  <a:pt x="82522" y="240301"/>
                </a:lnTo>
                <a:lnTo>
                  <a:pt x="64541" y="238150"/>
                </a:lnTo>
                <a:cubicBezTo>
                  <a:pt x="54922" y="241433"/>
                  <a:pt x="50788" y="246205"/>
                  <a:pt x="43403" y="242630"/>
                </a:cubicBezTo>
                <a:lnTo>
                  <a:pt x="30603" y="226924"/>
                </a:lnTo>
                <a:lnTo>
                  <a:pt x="24094" y="248553"/>
                </a:lnTo>
                <a:cubicBezTo>
                  <a:pt x="7905" y="352718"/>
                  <a:pt x="77156" y="470456"/>
                  <a:pt x="181302" y="511396"/>
                </a:cubicBezTo>
                <a:cubicBezTo>
                  <a:pt x="370304" y="585698"/>
                  <a:pt x="492849" y="420721"/>
                  <a:pt x="491563" y="405724"/>
                </a:cubicBezTo>
                <a:cubicBezTo>
                  <a:pt x="483260" y="388975"/>
                  <a:pt x="466595" y="363759"/>
                  <a:pt x="464499" y="341754"/>
                </a:cubicBezTo>
                <a:cubicBezTo>
                  <a:pt x="463087" y="327007"/>
                  <a:pt x="468328" y="313273"/>
                  <a:pt x="457614" y="303936"/>
                </a:cubicBezTo>
                <a:cubicBezTo>
                  <a:pt x="440895" y="289362"/>
                  <a:pt x="448906" y="302488"/>
                  <a:pt x="444868" y="280943"/>
                </a:cubicBezTo>
                <a:cubicBezTo>
                  <a:pt x="444713" y="280115"/>
                  <a:pt x="444600" y="279346"/>
                  <a:pt x="444421" y="278577"/>
                </a:cubicBezTo>
                <a:cubicBezTo>
                  <a:pt x="443045" y="272810"/>
                  <a:pt x="443367" y="271076"/>
                  <a:pt x="434987" y="268168"/>
                </a:cubicBezTo>
                <a:cubicBezTo>
                  <a:pt x="426654" y="265284"/>
                  <a:pt x="406541" y="266130"/>
                  <a:pt x="397642" y="266518"/>
                </a:cubicBezTo>
                <a:cubicBezTo>
                  <a:pt x="335355" y="269270"/>
                  <a:pt x="330554" y="203382"/>
                  <a:pt x="347380" y="180192"/>
                </a:cubicBezTo>
                <a:cubicBezTo>
                  <a:pt x="353103" y="172297"/>
                  <a:pt x="364861" y="156561"/>
                  <a:pt x="369798" y="152605"/>
                </a:cubicBezTo>
                <a:cubicBezTo>
                  <a:pt x="375945" y="147677"/>
                  <a:pt x="404551" y="142416"/>
                  <a:pt x="414022" y="143899"/>
                </a:cubicBezTo>
                <a:cubicBezTo>
                  <a:pt x="439966" y="147951"/>
                  <a:pt x="416309" y="164915"/>
                  <a:pt x="496703" y="162460"/>
                </a:cubicBezTo>
                <a:cubicBezTo>
                  <a:pt x="497602" y="154362"/>
                  <a:pt x="493564" y="137131"/>
                  <a:pt x="476625" y="137125"/>
                </a:cubicBezTo>
                <a:cubicBezTo>
                  <a:pt x="457941" y="137119"/>
                  <a:pt x="469567" y="135349"/>
                  <a:pt x="450478" y="133079"/>
                </a:cubicBezTo>
                <a:cubicBezTo>
                  <a:pt x="426607" y="130249"/>
                  <a:pt x="436797" y="121913"/>
                  <a:pt x="423611" y="115347"/>
                </a:cubicBezTo>
                <a:cubicBezTo>
                  <a:pt x="396016" y="101619"/>
                  <a:pt x="390525" y="144465"/>
                  <a:pt x="355927" y="127931"/>
                </a:cubicBezTo>
                <a:cubicBezTo>
                  <a:pt x="355998" y="112957"/>
                  <a:pt x="357886" y="116503"/>
                  <a:pt x="368821" y="110830"/>
                </a:cubicBezTo>
                <a:lnTo>
                  <a:pt x="369191" y="89547"/>
                </a:lnTo>
                <a:cubicBezTo>
                  <a:pt x="336171" y="91710"/>
                  <a:pt x="346117" y="83493"/>
                  <a:pt x="357868" y="56984"/>
                </a:cubicBezTo>
                <a:cubicBezTo>
                  <a:pt x="362228" y="47165"/>
                  <a:pt x="362603" y="50186"/>
                  <a:pt x="370120" y="44060"/>
                </a:cubicBezTo>
                <a:cubicBezTo>
                  <a:pt x="369560" y="43613"/>
                  <a:pt x="368631" y="42315"/>
                  <a:pt x="368333" y="42863"/>
                </a:cubicBezTo>
                <a:lnTo>
                  <a:pt x="362770" y="39693"/>
                </a:lnTo>
                <a:cubicBezTo>
                  <a:pt x="307921" y="14107"/>
                  <a:pt x="237980" y="24088"/>
                  <a:pt x="184953" y="40336"/>
                </a:cubicBezTo>
              </a:path>
            </a:pathLst>
          </a:custGeom>
          <a:solidFill>
            <a:srgbClr val="8EC644"/>
          </a:solidFill>
          <a:ln w="5950" cap="flat">
            <a:noFill/>
            <a:prstDash val="solid"/>
            <a:round/>
          </a:ln>
        </p:spPr>
        <p:txBody>
          <a:bodyPr rtlCol="0" anchor="ctr"/>
          <a:lstStyle/>
          <a:p>
            <a:endParaRPr lang="en-GB">
              <a:latin typeface="Myriad Pro Light" panose="020B0403030403020204" pitchFamily="34" charset="0"/>
            </a:endParaRPr>
          </a:p>
        </p:txBody>
      </p:sp>
      <p:pic>
        <p:nvPicPr>
          <p:cNvPr id="10" name="Obrázok 9" descr="Obrázok, na ktorom je snímka obrazovky, grafika, dizajn, čierny&#10;&#10;Automaticky generovaný popis">
            <a:extLst>
              <a:ext uri="{FF2B5EF4-FFF2-40B4-BE49-F238E27FC236}">
                <a16:creationId xmlns:a16="http://schemas.microsoft.com/office/drawing/2014/main" id="{F610B4C1-3478-325E-35F7-FF85FCB49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288" y="5183778"/>
            <a:ext cx="2604417" cy="1156229"/>
          </a:xfrm>
          <a:prstGeom prst="rect">
            <a:avLst/>
          </a:prstGeom>
        </p:spPr>
      </p:pic>
      <p:pic>
        <p:nvPicPr>
          <p:cNvPr id="3" name="Obrázok 2">
            <a:extLst>
              <a:ext uri="{FF2B5EF4-FFF2-40B4-BE49-F238E27FC236}">
                <a16:creationId xmlns:a16="http://schemas.microsoft.com/office/drawing/2014/main" id="{E5043EB9-5D6C-2452-C687-82DD0918A5D2}"/>
              </a:ext>
            </a:extLst>
          </p:cNvPr>
          <p:cNvPicPr>
            <a:picLocks noChangeAspect="1"/>
          </p:cNvPicPr>
          <p:nvPr/>
        </p:nvPicPr>
        <p:blipFill>
          <a:blip r:embed="rId4"/>
          <a:stretch>
            <a:fillRect/>
          </a:stretch>
        </p:blipFill>
        <p:spPr>
          <a:xfrm>
            <a:off x="1142015" y="3882182"/>
            <a:ext cx="1116484" cy="1097875"/>
          </a:xfrm>
          <a:prstGeom prst="rect">
            <a:avLst/>
          </a:prstGeom>
        </p:spPr>
      </p:pic>
      <p:sp>
        <p:nvSpPr>
          <p:cNvPr id="11" name="Voľný tvar 320">
            <a:extLst>
              <a:ext uri="{FF2B5EF4-FFF2-40B4-BE49-F238E27FC236}">
                <a16:creationId xmlns:a16="http://schemas.microsoft.com/office/drawing/2014/main" id="{E1507FD9-E69D-5D96-83E6-B79F38AA6ABE}"/>
              </a:ext>
            </a:extLst>
          </p:cNvPr>
          <p:cNvSpPr/>
          <p:nvPr/>
        </p:nvSpPr>
        <p:spPr>
          <a:xfrm>
            <a:off x="2960317" y="3868436"/>
            <a:ext cx="1116469" cy="961356"/>
          </a:xfrm>
          <a:custGeom>
            <a:avLst/>
            <a:gdLst>
              <a:gd name="connsiteX0" fmla="*/ 438727 w 555422"/>
              <a:gd name="connsiteY0" fmla="*/ 256431 h 511305"/>
              <a:gd name="connsiteX1" fmla="*/ 457021 w 555422"/>
              <a:gd name="connsiteY1" fmla="*/ 264027 h 511305"/>
              <a:gd name="connsiteX2" fmla="*/ 457058 w 555422"/>
              <a:gd name="connsiteY2" fmla="*/ 264058 h 511305"/>
              <a:gd name="connsiteX3" fmla="*/ 464650 w 555422"/>
              <a:gd name="connsiteY3" fmla="*/ 282355 h 511305"/>
              <a:gd name="connsiteX4" fmla="*/ 457058 w 555422"/>
              <a:gd name="connsiteY4" fmla="*/ 300683 h 511305"/>
              <a:gd name="connsiteX5" fmla="*/ 438727 w 555422"/>
              <a:gd name="connsiteY5" fmla="*/ 308280 h 511305"/>
              <a:gd name="connsiteX6" fmla="*/ 420427 w 555422"/>
              <a:gd name="connsiteY6" fmla="*/ 300683 h 511305"/>
              <a:gd name="connsiteX7" fmla="*/ 420390 w 555422"/>
              <a:gd name="connsiteY7" fmla="*/ 300683 h 511305"/>
              <a:gd name="connsiteX8" fmla="*/ 412798 w 555422"/>
              <a:gd name="connsiteY8" fmla="*/ 282355 h 511305"/>
              <a:gd name="connsiteX9" fmla="*/ 420390 w 555422"/>
              <a:gd name="connsiteY9" fmla="*/ 264027 h 511305"/>
              <a:gd name="connsiteX10" fmla="*/ 420427 w 555422"/>
              <a:gd name="connsiteY10" fmla="*/ 264027 h 511305"/>
              <a:gd name="connsiteX11" fmla="*/ 438727 w 555422"/>
              <a:gd name="connsiteY11" fmla="*/ 256431 h 511305"/>
              <a:gd name="connsiteX12" fmla="*/ 278921 w 555422"/>
              <a:gd name="connsiteY12" fmla="*/ 193 h 511305"/>
              <a:gd name="connsiteX13" fmla="*/ 323733 w 555422"/>
              <a:gd name="connsiteY13" fmla="*/ 18754 h 511305"/>
              <a:gd name="connsiteX14" fmla="*/ 342290 w 555422"/>
              <a:gd name="connsiteY14" fmla="*/ 63551 h 511305"/>
              <a:gd name="connsiteX15" fmla="*/ 323733 w 555422"/>
              <a:gd name="connsiteY15" fmla="*/ 108355 h 511305"/>
              <a:gd name="connsiteX16" fmla="*/ 278921 w 555422"/>
              <a:gd name="connsiteY16" fmla="*/ 126910 h 511305"/>
              <a:gd name="connsiteX17" fmla="*/ 234110 w 555422"/>
              <a:gd name="connsiteY17" fmla="*/ 108355 h 511305"/>
              <a:gd name="connsiteX18" fmla="*/ 215553 w 555422"/>
              <a:gd name="connsiteY18" fmla="*/ 63551 h 511305"/>
              <a:gd name="connsiteX19" fmla="*/ 234110 w 555422"/>
              <a:gd name="connsiteY19" fmla="*/ 18754 h 511305"/>
              <a:gd name="connsiteX20" fmla="*/ 278921 w 555422"/>
              <a:gd name="connsiteY20" fmla="*/ 193 h 511305"/>
              <a:gd name="connsiteX21" fmla="*/ 218804 w 555422"/>
              <a:gd name="connsiteY21" fmla="*/ 190146 h 511305"/>
              <a:gd name="connsiteX22" fmla="*/ 278499 w 555422"/>
              <a:gd name="connsiteY22" fmla="*/ 182512 h 511305"/>
              <a:gd name="connsiteX23" fmla="*/ 339008 w 555422"/>
              <a:gd name="connsiteY23" fmla="*/ 190109 h 511305"/>
              <a:gd name="connsiteX24" fmla="*/ 334631 w 555422"/>
              <a:gd name="connsiteY24" fmla="*/ 207899 h 511305"/>
              <a:gd name="connsiteX25" fmla="*/ 278499 w 555422"/>
              <a:gd name="connsiteY25" fmla="*/ 200810 h 511305"/>
              <a:gd name="connsiteX26" fmla="*/ 223396 w 555422"/>
              <a:gd name="connsiteY26" fmla="*/ 207862 h 511305"/>
              <a:gd name="connsiteX27" fmla="*/ 218804 w 555422"/>
              <a:gd name="connsiteY27" fmla="*/ 190146 h 511305"/>
              <a:gd name="connsiteX28" fmla="*/ 211744 w 555422"/>
              <a:gd name="connsiteY28" fmla="*/ 475437 h 511305"/>
              <a:gd name="connsiteX29" fmla="*/ 211744 w 555422"/>
              <a:gd name="connsiteY29" fmla="*/ 488543 h 511305"/>
              <a:gd name="connsiteX30" fmla="*/ 205003 w 555422"/>
              <a:gd name="connsiteY30" fmla="*/ 504728 h 511305"/>
              <a:gd name="connsiteX31" fmla="*/ 205003 w 555422"/>
              <a:gd name="connsiteY31" fmla="*/ 504759 h 511305"/>
              <a:gd name="connsiteX32" fmla="*/ 188785 w 555422"/>
              <a:gd name="connsiteY32" fmla="*/ 511499 h 511305"/>
              <a:gd name="connsiteX33" fmla="*/ 146533 w 555422"/>
              <a:gd name="connsiteY33" fmla="*/ 511499 h 511305"/>
              <a:gd name="connsiteX34" fmla="*/ 146465 w 555422"/>
              <a:gd name="connsiteY34" fmla="*/ 511462 h 511305"/>
              <a:gd name="connsiteX35" fmla="*/ 146257 w 555422"/>
              <a:gd name="connsiteY35" fmla="*/ 511462 h 511305"/>
              <a:gd name="connsiteX36" fmla="*/ 130314 w 555422"/>
              <a:gd name="connsiteY36" fmla="*/ 504759 h 511305"/>
              <a:gd name="connsiteX37" fmla="*/ 123573 w 555422"/>
              <a:gd name="connsiteY37" fmla="*/ 488708 h 511305"/>
              <a:gd name="connsiteX38" fmla="*/ 123610 w 555422"/>
              <a:gd name="connsiteY38" fmla="*/ 488635 h 511305"/>
              <a:gd name="connsiteX39" fmla="*/ 123610 w 555422"/>
              <a:gd name="connsiteY39" fmla="*/ 488433 h 511305"/>
              <a:gd name="connsiteX40" fmla="*/ 117199 w 555422"/>
              <a:gd name="connsiteY40" fmla="*/ 448777 h 511305"/>
              <a:gd name="connsiteX41" fmla="*/ 100105 w 555422"/>
              <a:gd name="connsiteY41" fmla="*/ 412096 h 511305"/>
              <a:gd name="connsiteX42" fmla="*/ 70490 w 555422"/>
              <a:gd name="connsiteY42" fmla="*/ 367066 h 511305"/>
              <a:gd name="connsiteX43" fmla="*/ 59978 w 555422"/>
              <a:gd name="connsiteY43" fmla="*/ 316122 h 511305"/>
              <a:gd name="connsiteX44" fmla="*/ 63217 w 555422"/>
              <a:gd name="connsiteY44" fmla="*/ 287479 h 511305"/>
              <a:gd name="connsiteX45" fmla="*/ 38359 w 555422"/>
              <a:gd name="connsiteY45" fmla="*/ 287479 h 511305"/>
              <a:gd name="connsiteX46" fmla="*/ 12754 w 555422"/>
              <a:gd name="connsiteY46" fmla="*/ 276834 h 511305"/>
              <a:gd name="connsiteX47" fmla="*/ 2107 w 555422"/>
              <a:gd name="connsiteY47" fmla="*/ 251233 h 511305"/>
              <a:gd name="connsiteX48" fmla="*/ 12754 w 555422"/>
              <a:gd name="connsiteY48" fmla="*/ 225627 h 511305"/>
              <a:gd name="connsiteX49" fmla="*/ 12773 w 555422"/>
              <a:gd name="connsiteY49" fmla="*/ 225645 h 511305"/>
              <a:gd name="connsiteX50" fmla="*/ 38359 w 555422"/>
              <a:gd name="connsiteY50" fmla="*/ 214981 h 511305"/>
              <a:gd name="connsiteX51" fmla="*/ 38359 w 555422"/>
              <a:gd name="connsiteY51" fmla="*/ 233346 h 511305"/>
              <a:gd name="connsiteX52" fmla="*/ 25734 w 555422"/>
              <a:gd name="connsiteY52" fmla="*/ 238574 h 511305"/>
              <a:gd name="connsiteX53" fmla="*/ 25734 w 555422"/>
              <a:gd name="connsiteY53" fmla="*/ 238611 h 511305"/>
              <a:gd name="connsiteX54" fmla="*/ 20475 w 555422"/>
              <a:gd name="connsiteY54" fmla="*/ 251233 h 511305"/>
              <a:gd name="connsiteX55" fmla="*/ 25734 w 555422"/>
              <a:gd name="connsiteY55" fmla="*/ 263850 h 511305"/>
              <a:gd name="connsiteX56" fmla="*/ 38359 w 555422"/>
              <a:gd name="connsiteY56" fmla="*/ 269114 h 511305"/>
              <a:gd name="connsiteX57" fmla="*/ 68849 w 555422"/>
              <a:gd name="connsiteY57" fmla="*/ 269114 h 511305"/>
              <a:gd name="connsiteX58" fmla="*/ 127498 w 555422"/>
              <a:gd name="connsiteY58" fmla="*/ 195882 h 511305"/>
              <a:gd name="connsiteX59" fmla="*/ 286819 w 555422"/>
              <a:gd name="connsiteY59" fmla="*/ 147344 h 511305"/>
              <a:gd name="connsiteX60" fmla="*/ 345180 w 555422"/>
              <a:gd name="connsiteY60" fmla="*/ 152976 h 511305"/>
              <a:gd name="connsiteX61" fmla="*/ 395887 w 555422"/>
              <a:gd name="connsiteY61" fmla="*/ 168059 h 511305"/>
              <a:gd name="connsiteX62" fmla="*/ 433657 w 555422"/>
              <a:gd name="connsiteY62" fmla="*/ 142648 h 511305"/>
              <a:gd name="connsiteX63" fmla="*/ 450733 w 555422"/>
              <a:gd name="connsiteY63" fmla="*/ 112720 h 511305"/>
              <a:gd name="connsiteX64" fmla="*/ 467632 w 555422"/>
              <a:gd name="connsiteY64" fmla="*/ 109274 h 511305"/>
              <a:gd name="connsiteX65" fmla="*/ 489508 w 555422"/>
              <a:gd name="connsiteY65" fmla="*/ 174646 h 511305"/>
              <a:gd name="connsiteX66" fmla="*/ 477875 w 555422"/>
              <a:gd name="connsiteY66" fmla="*/ 224990 h 511305"/>
              <a:gd name="connsiteX67" fmla="*/ 498538 w 555422"/>
              <a:gd name="connsiteY67" fmla="*/ 255335 h 511305"/>
              <a:gd name="connsiteX68" fmla="*/ 510386 w 555422"/>
              <a:gd name="connsiteY68" fmla="*/ 287412 h 511305"/>
              <a:gd name="connsiteX69" fmla="*/ 523586 w 555422"/>
              <a:gd name="connsiteY69" fmla="*/ 287412 h 511305"/>
              <a:gd name="connsiteX70" fmla="*/ 527480 w 555422"/>
              <a:gd name="connsiteY70" fmla="*/ 287651 h 511305"/>
              <a:gd name="connsiteX71" fmla="*/ 548186 w 555422"/>
              <a:gd name="connsiteY71" fmla="*/ 297531 h 511305"/>
              <a:gd name="connsiteX72" fmla="*/ 557530 w 555422"/>
              <a:gd name="connsiteY72" fmla="*/ 318981 h 511305"/>
              <a:gd name="connsiteX73" fmla="*/ 557327 w 555422"/>
              <a:gd name="connsiteY73" fmla="*/ 322256 h 511305"/>
              <a:gd name="connsiteX74" fmla="*/ 551817 w 555422"/>
              <a:gd name="connsiteY74" fmla="*/ 370102 h 511305"/>
              <a:gd name="connsiteX75" fmla="*/ 541721 w 555422"/>
              <a:gd name="connsiteY75" fmla="*/ 391375 h 511305"/>
              <a:gd name="connsiteX76" fmla="*/ 520053 w 555422"/>
              <a:gd name="connsiteY76" fmla="*/ 402620 h 511305"/>
              <a:gd name="connsiteX77" fmla="*/ 473136 w 555422"/>
              <a:gd name="connsiteY77" fmla="*/ 412972 h 511305"/>
              <a:gd name="connsiteX78" fmla="*/ 456666 w 555422"/>
              <a:gd name="connsiteY78" fmla="*/ 448563 h 511305"/>
              <a:gd name="connsiteX79" fmla="*/ 450176 w 555422"/>
              <a:gd name="connsiteY79" fmla="*/ 488433 h 511305"/>
              <a:gd name="connsiteX80" fmla="*/ 450182 w 555422"/>
              <a:gd name="connsiteY80" fmla="*/ 488635 h 511305"/>
              <a:gd name="connsiteX81" fmla="*/ 450219 w 555422"/>
              <a:gd name="connsiteY81" fmla="*/ 488708 h 511305"/>
              <a:gd name="connsiteX82" fmla="*/ 443478 w 555422"/>
              <a:gd name="connsiteY82" fmla="*/ 504759 h 511305"/>
              <a:gd name="connsiteX83" fmla="*/ 427535 w 555422"/>
              <a:gd name="connsiteY83" fmla="*/ 511462 h 511305"/>
              <a:gd name="connsiteX84" fmla="*/ 427333 w 555422"/>
              <a:gd name="connsiteY84" fmla="*/ 511462 h 511305"/>
              <a:gd name="connsiteX85" fmla="*/ 427259 w 555422"/>
              <a:gd name="connsiteY85" fmla="*/ 511499 h 511305"/>
              <a:gd name="connsiteX86" fmla="*/ 385007 w 555422"/>
              <a:gd name="connsiteY86" fmla="*/ 511499 h 511305"/>
              <a:gd name="connsiteX87" fmla="*/ 368819 w 555422"/>
              <a:gd name="connsiteY87" fmla="*/ 504759 h 511305"/>
              <a:gd name="connsiteX88" fmla="*/ 368783 w 555422"/>
              <a:gd name="connsiteY88" fmla="*/ 504728 h 511305"/>
              <a:gd name="connsiteX89" fmla="*/ 362054 w 555422"/>
              <a:gd name="connsiteY89" fmla="*/ 488543 h 511305"/>
              <a:gd name="connsiteX90" fmla="*/ 362054 w 555422"/>
              <a:gd name="connsiteY90" fmla="*/ 475400 h 511305"/>
              <a:gd name="connsiteX91" fmla="*/ 331288 w 555422"/>
              <a:gd name="connsiteY91" fmla="*/ 481656 h 511305"/>
              <a:gd name="connsiteX92" fmla="*/ 286819 w 555422"/>
              <a:gd name="connsiteY92" fmla="*/ 484901 h 511305"/>
              <a:gd name="connsiteX93" fmla="*/ 242443 w 555422"/>
              <a:gd name="connsiteY93" fmla="*/ 481668 h 511305"/>
              <a:gd name="connsiteX94" fmla="*/ 211744 w 555422"/>
              <a:gd name="connsiteY94" fmla="*/ 475437 h 511305"/>
              <a:gd name="connsiteX95" fmla="*/ 193377 w 555422"/>
              <a:gd name="connsiteY95" fmla="*/ 488543 h 511305"/>
              <a:gd name="connsiteX96" fmla="*/ 193377 w 555422"/>
              <a:gd name="connsiteY96" fmla="*/ 450907 h 511305"/>
              <a:gd name="connsiteX97" fmla="*/ 205248 w 555422"/>
              <a:gd name="connsiteY97" fmla="*/ 454562 h 511305"/>
              <a:gd name="connsiteX98" fmla="*/ 245100 w 555422"/>
              <a:gd name="connsiteY98" fmla="*/ 463524 h 511305"/>
              <a:gd name="connsiteX99" fmla="*/ 286819 w 555422"/>
              <a:gd name="connsiteY99" fmla="*/ 466536 h 511305"/>
              <a:gd name="connsiteX100" fmla="*/ 328637 w 555422"/>
              <a:gd name="connsiteY100" fmla="*/ 463512 h 511305"/>
              <a:gd name="connsiteX101" fmla="*/ 368544 w 555422"/>
              <a:gd name="connsiteY101" fmla="*/ 454519 h 511305"/>
              <a:gd name="connsiteX102" fmla="*/ 380422 w 555422"/>
              <a:gd name="connsiteY102" fmla="*/ 450852 h 511305"/>
              <a:gd name="connsiteX103" fmla="*/ 380422 w 555422"/>
              <a:gd name="connsiteY103" fmla="*/ 488543 h 511305"/>
              <a:gd name="connsiteX104" fmla="*/ 381750 w 555422"/>
              <a:gd name="connsiteY104" fmla="*/ 491793 h 511305"/>
              <a:gd name="connsiteX105" fmla="*/ 385007 w 555422"/>
              <a:gd name="connsiteY105" fmla="*/ 493134 h 511305"/>
              <a:gd name="connsiteX106" fmla="*/ 427259 w 555422"/>
              <a:gd name="connsiteY106" fmla="*/ 493134 h 511305"/>
              <a:gd name="connsiteX107" fmla="*/ 427259 w 555422"/>
              <a:gd name="connsiteY107" fmla="*/ 493165 h 511305"/>
              <a:gd name="connsiteX108" fmla="*/ 427321 w 555422"/>
              <a:gd name="connsiteY108" fmla="*/ 493165 h 511305"/>
              <a:gd name="connsiteX109" fmla="*/ 430559 w 555422"/>
              <a:gd name="connsiteY109" fmla="*/ 491775 h 511305"/>
              <a:gd name="connsiteX110" fmla="*/ 431851 w 555422"/>
              <a:gd name="connsiteY110" fmla="*/ 488708 h 511305"/>
              <a:gd name="connsiteX111" fmla="*/ 431888 w 555422"/>
              <a:gd name="connsiteY111" fmla="*/ 488708 h 511305"/>
              <a:gd name="connsiteX112" fmla="*/ 431882 w 555422"/>
              <a:gd name="connsiteY112" fmla="*/ 488653 h 511305"/>
              <a:gd name="connsiteX113" fmla="*/ 439229 w 555422"/>
              <a:gd name="connsiteY113" fmla="*/ 442821 h 511305"/>
              <a:gd name="connsiteX114" fmla="*/ 458680 w 555422"/>
              <a:gd name="connsiteY114" fmla="*/ 401518 h 511305"/>
              <a:gd name="connsiteX115" fmla="*/ 459825 w 555422"/>
              <a:gd name="connsiteY115" fmla="*/ 399939 h 511305"/>
              <a:gd name="connsiteX116" fmla="*/ 461129 w 555422"/>
              <a:gd name="connsiteY116" fmla="*/ 398531 h 511305"/>
              <a:gd name="connsiteX117" fmla="*/ 465868 w 555422"/>
              <a:gd name="connsiteY117" fmla="*/ 395844 h 511305"/>
              <a:gd name="connsiteX118" fmla="*/ 516104 w 555422"/>
              <a:gd name="connsiteY118" fmla="*/ 384757 h 511305"/>
              <a:gd name="connsiteX119" fmla="*/ 528735 w 555422"/>
              <a:gd name="connsiteY119" fmla="*/ 378391 h 511305"/>
              <a:gd name="connsiteX120" fmla="*/ 533596 w 555422"/>
              <a:gd name="connsiteY120" fmla="*/ 368027 h 511305"/>
              <a:gd name="connsiteX121" fmla="*/ 539107 w 555422"/>
              <a:gd name="connsiteY121" fmla="*/ 320181 h 511305"/>
              <a:gd name="connsiteX122" fmla="*/ 539162 w 555422"/>
              <a:gd name="connsiteY122" fmla="*/ 318981 h 511305"/>
              <a:gd name="connsiteX123" fmla="*/ 535341 w 555422"/>
              <a:gd name="connsiteY123" fmla="*/ 310588 h 511305"/>
              <a:gd name="connsiteX124" fmla="*/ 525398 w 555422"/>
              <a:gd name="connsiteY124" fmla="*/ 305868 h 511305"/>
              <a:gd name="connsiteX125" fmla="*/ 523586 w 555422"/>
              <a:gd name="connsiteY125" fmla="*/ 305777 h 511305"/>
              <a:gd name="connsiteX126" fmla="*/ 495104 w 555422"/>
              <a:gd name="connsiteY126" fmla="*/ 305777 h 511305"/>
              <a:gd name="connsiteX127" fmla="*/ 493824 w 555422"/>
              <a:gd name="connsiteY127" fmla="*/ 298100 h 511305"/>
              <a:gd name="connsiteX128" fmla="*/ 482246 w 555422"/>
              <a:gd name="connsiteY128" fmla="*/ 263727 h 511305"/>
              <a:gd name="connsiteX129" fmla="*/ 459495 w 555422"/>
              <a:gd name="connsiteY129" fmla="*/ 231950 h 511305"/>
              <a:gd name="connsiteX130" fmla="*/ 454033 w 555422"/>
              <a:gd name="connsiteY130" fmla="*/ 226147 h 511305"/>
              <a:gd name="connsiteX131" fmla="*/ 459023 w 555422"/>
              <a:gd name="connsiteY131" fmla="*/ 219940 h 511305"/>
              <a:gd name="connsiteX132" fmla="*/ 471213 w 555422"/>
              <a:gd name="connsiteY132" fmla="*/ 175650 h 511305"/>
              <a:gd name="connsiteX133" fmla="*/ 461331 w 555422"/>
              <a:gd name="connsiteY133" fmla="*/ 136619 h 511305"/>
              <a:gd name="connsiteX134" fmla="*/ 446643 w 555422"/>
              <a:gd name="connsiteY134" fmla="*/ 155559 h 511305"/>
              <a:gd name="connsiteX135" fmla="*/ 399579 w 555422"/>
              <a:gd name="connsiteY135" fmla="*/ 186455 h 511305"/>
              <a:gd name="connsiteX136" fmla="*/ 395997 w 555422"/>
              <a:gd name="connsiteY136" fmla="*/ 187985 h 511305"/>
              <a:gd name="connsiteX137" fmla="*/ 392410 w 555422"/>
              <a:gd name="connsiteY137" fmla="*/ 186455 h 511305"/>
              <a:gd name="connsiteX138" fmla="*/ 341659 w 555422"/>
              <a:gd name="connsiteY138" fmla="*/ 170979 h 511305"/>
              <a:gd name="connsiteX139" fmla="*/ 286819 w 555422"/>
              <a:gd name="connsiteY139" fmla="*/ 165709 h 511305"/>
              <a:gd name="connsiteX140" fmla="*/ 138335 w 555422"/>
              <a:gd name="connsiteY140" fmla="*/ 210659 h 511305"/>
              <a:gd name="connsiteX141" fmla="*/ 78346 w 555422"/>
              <a:gd name="connsiteY141" fmla="*/ 316122 h 511305"/>
              <a:gd name="connsiteX142" fmla="*/ 87352 w 555422"/>
              <a:gd name="connsiteY142" fmla="*/ 359971 h 511305"/>
              <a:gd name="connsiteX143" fmla="*/ 114175 w 555422"/>
              <a:gd name="connsiteY143" fmla="*/ 400312 h 511305"/>
              <a:gd name="connsiteX144" fmla="*/ 115387 w 555422"/>
              <a:gd name="connsiteY144" fmla="*/ 401928 h 511305"/>
              <a:gd name="connsiteX145" fmla="*/ 134637 w 555422"/>
              <a:gd name="connsiteY145" fmla="*/ 443041 h 511305"/>
              <a:gd name="connsiteX146" fmla="*/ 141910 w 555422"/>
              <a:gd name="connsiteY146" fmla="*/ 488653 h 511305"/>
              <a:gd name="connsiteX147" fmla="*/ 141910 w 555422"/>
              <a:gd name="connsiteY147" fmla="*/ 488708 h 511305"/>
              <a:gd name="connsiteX148" fmla="*/ 141941 w 555422"/>
              <a:gd name="connsiteY148" fmla="*/ 488708 h 511305"/>
              <a:gd name="connsiteX149" fmla="*/ 143227 w 555422"/>
              <a:gd name="connsiteY149" fmla="*/ 491775 h 511305"/>
              <a:gd name="connsiteX150" fmla="*/ 146478 w 555422"/>
              <a:gd name="connsiteY150" fmla="*/ 493165 h 511305"/>
              <a:gd name="connsiteX151" fmla="*/ 146533 w 555422"/>
              <a:gd name="connsiteY151" fmla="*/ 493165 h 511305"/>
              <a:gd name="connsiteX152" fmla="*/ 146533 w 555422"/>
              <a:gd name="connsiteY152" fmla="*/ 493134 h 511305"/>
              <a:gd name="connsiteX153" fmla="*/ 188785 w 555422"/>
              <a:gd name="connsiteY153" fmla="*/ 493134 h 511305"/>
              <a:gd name="connsiteX154" fmla="*/ 192024 w 555422"/>
              <a:gd name="connsiteY154" fmla="*/ 491775 h 511305"/>
              <a:gd name="connsiteX155" fmla="*/ 192042 w 555422"/>
              <a:gd name="connsiteY155" fmla="*/ 491793 h 511305"/>
              <a:gd name="connsiteX156" fmla="*/ 193377 w 555422"/>
              <a:gd name="connsiteY156" fmla="*/ 488543 h 511305"/>
              <a:gd name="connsiteX157" fmla="*/ 444090 w 555422"/>
              <a:gd name="connsiteY157" fmla="*/ 276993 h 511305"/>
              <a:gd name="connsiteX158" fmla="*/ 438727 w 555422"/>
              <a:gd name="connsiteY158" fmla="*/ 274795 h 511305"/>
              <a:gd name="connsiteX159" fmla="*/ 433357 w 555422"/>
              <a:gd name="connsiteY159" fmla="*/ 276993 h 511305"/>
              <a:gd name="connsiteX160" fmla="*/ 433376 w 555422"/>
              <a:gd name="connsiteY160" fmla="*/ 277005 h 511305"/>
              <a:gd name="connsiteX161" fmla="*/ 431166 w 555422"/>
              <a:gd name="connsiteY161" fmla="*/ 282355 h 511305"/>
              <a:gd name="connsiteX162" fmla="*/ 433376 w 555422"/>
              <a:gd name="connsiteY162" fmla="*/ 287700 h 511305"/>
              <a:gd name="connsiteX163" fmla="*/ 433357 w 555422"/>
              <a:gd name="connsiteY163" fmla="*/ 287718 h 511305"/>
              <a:gd name="connsiteX164" fmla="*/ 438727 w 555422"/>
              <a:gd name="connsiteY164" fmla="*/ 289909 h 511305"/>
              <a:gd name="connsiteX165" fmla="*/ 444072 w 555422"/>
              <a:gd name="connsiteY165" fmla="*/ 287700 h 511305"/>
              <a:gd name="connsiteX166" fmla="*/ 446282 w 555422"/>
              <a:gd name="connsiteY166" fmla="*/ 282355 h 511305"/>
              <a:gd name="connsiteX167" fmla="*/ 444090 w 555422"/>
              <a:gd name="connsiteY167" fmla="*/ 276993 h 51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555422" h="511305">
                <a:moveTo>
                  <a:pt x="438727" y="256431"/>
                </a:moveTo>
                <a:cubicBezTo>
                  <a:pt x="445860" y="256431"/>
                  <a:pt x="452331" y="259338"/>
                  <a:pt x="457021" y="264027"/>
                </a:cubicBezTo>
                <a:lnTo>
                  <a:pt x="457058" y="264058"/>
                </a:lnTo>
                <a:cubicBezTo>
                  <a:pt x="461748" y="268753"/>
                  <a:pt x="464650" y="275224"/>
                  <a:pt x="464650" y="282355"/>
                </a:cubicBezTo>
                <a:cubicBezTo>
                  <a:pt x="464650" y="289512"/>
                  <a:pt x="461748" y="295994"/>
                  <a:pt x="457058" y="300683"/>
                </a:cubicBezTo>
                <a:cubicBezTo>
                  <a:pt x="452368" y="305373"/>
                  <a:pt x="445884" y="308280"/>
                  <a:pt x="438727" y="308280"/>
                </a:cubicBezTo>
                <a:cubicBezTo>
                  <a:pt x="431594" y="308280"/>
                  <a:pt x="425116" y="305373"/>
                  <a:pt x="420427" y="300683"/>
                </a:cubicBezTo>
                <a:lnTo>
                  <a:pt x="420390" y="300683"/>
                </a:lnTo>
                <a:cubicBezTo>
                  <a:pt x="415700" y="295994"/>
                  <a:pt x="412798" y="289512"/>
                  <a:pt x="412798" y="282355"/>
                </a:cubicBezTo>
                <a:cubicBezTo>
                  <a:pt x="412798" y="275199"/>
                  <a:pt x="415700" y="268717"/>
                  <a:pt x="420390" y="264027"/>
                </a:cubicBezTo>
                <a:lnTo>
                  <a:pt x="420427" y="264027"/>
                </a:lnTo>
                <a:cubicBezTo>
                  <a:pt x="425116" y="259338"/>
                  <a:pt x="431594" y="256431"/>
                  <a:pt x="438727" y="256431"/>
                </a:cubicBezTo>
                <a:moveTo>
                  <a:pt x="278921" y="193"/>
                </a:moveTo>
                <a:cubicBezTo>
                  <a:pt x="296420" y="193"/>
                  <a:pt x="312265" y="7288"/>
                  <a:pt x="323733" y="18754"/>
                </a:cubicBezTo>
                <a:cubicBezTo>
                  <a:pt x="335194" y="30213"/>
                  <a:pt x="342290" y="46056"/>
                  <a:pt x="342290" y="63551"/>
                </a:cubicBezTo>
                <a:cubicBezTo>
                  <a:pt x="342290" y="81047"/>
                  <a:pt x="335194" y="96890"/>
                  <a:pt x="323733" y="108355"/>
                </a:cubicBezTo>
                <a:cubicBezTo>
                  <a:pt x="312265" y="119815"/>
                  <a:pt x="296420" y="126910"/>
                  <a:pt x="278921" y="126910"/>
                </a:cubicBezTo>
                <a:cubicBezTo>
                  <a:pt x="261429" y="126910"/>
                  <a:pt x="245578" y="119815"/>
                  <a:pt x="234110" y="108355"/>
                </a:cubicBezTo>
                <a:cubicBezTo>
                  <a:pt x="222649" y="96890"/>
                  <a:pt x="215553" y="81047"/>
                  <a:pt x="215553" y="63551"/>
                </a:cubicBezTo>
                <a:cubicBezTo>
                  <a:pt x="215553" y="46056"/>
                  <a:pt x="222649" y="30213"/>
                  <a:pt x="234110" y="18754"/>
                </a:cubicBezTo>
                <a:cubicBezTo>
                  <a:pt x="245578" y="7288"/>
                  <a:pt x="261429" y="193"/>
                  <a:pt x="278921" y="193"/>
                </a:cubicBezTo>
                <a:moveTo>
                  <a:pt x="218804" y="190146"/>
                </a:moveTo>
                <a:cubicBezTo>
                  <a:pt x="238531" y="185016"/>
                  <a:pt x="258435" y="182494"/>
                  <a:pt x="278499" y="182512"/>
                </a:cubicBezTo>
                <a:cubicBezTo>
                  <a:pt x="298575" y="182531"/>
                  <a:pt x="318749" y="185089"/>
                  <a:pt x="339008" y="190109"/>
                </a:cubicBezTo>
                <a:lnTo>
                  <a:pt x="334631" y="207899"/>
                </a:lnTo>
                <a:cubicBezTo>
                  <a:pt x="315712" y="203209"/>
                  <a:pt x="297001" y="200822"/>
                  <a:pt x="278499" y="200810"/>
                </a:cubicBezTo>
                <a:cubicBezTo>
                  <a:pt x="260003" y="200791"/>
                  <a:pt x="241635" y="203124"/>
                  <a:pt x="223396" y="207862"/>
                </a:cubicBezTo>
                <a:lnTo>
                  <a:pt x="218804" y="190146"/>
                </a:lnTo>
                <a:close/>
                <a:moveTo>
                  <a:pt x="211744" y="475437"/>
                </a:moveTo>
                <a:lnTo>
                  <a:pt x="211744" y="488543"/>
                </a:lnTo>
                <a:cubicBezTo>
                  <a:pt x="211744" y="494836"/>
                  <a:pt x="209161" y="500566"/>
                  <a:pt x="205003" y="504728"/>
                </a:cubicBezTo>
                <a:lnTo>
                  <a:pt x="205003" y="504759"/>
                </a:lnTo>
                <a:cubicBezTo>
                  <a:pt x="200846" y="508916"/>
                  <a:pt x="195109" y="511499"/>
                  <a:pt x="188785" y="511499"/>
                </a:cubicBezTo>
                <a:lnTo>
                  <a:pt x="146533" y="511499"/>
                </a:lnTo>
                <a:lnTo>
                  <a:pt x="146465" y="511462"/>
                </a:lnTo>
                <a:lnTo>
                  <a:pt x="146257" y="511462"/>
                </a:lnTo>
                <a:cubicBezTo>
                  <a:pt x="140061" y="511383"/>
                  <a:pt x="134404" y="508830"/>
                  <a:pt x="130314" y="504759"/>
                </a:cubicBezTo>
                <a:cubicBezTo>
                  <a:pt x="126163" y="500627"/>
                  <a:pt x="123573" y="494952"/>
                  <a:pt x="123573" y="488708"/>
                </a:cubicBezTo>
                <a:lnTo>
                  <a:pt x="123610" y="488635"/>
                </a:lnTo>
                <a:lnTo>
                  <a:pt x="123610" y="488433"/>
                </a:lnTo>
                <a:cubicBezTo>
                  <a:pt x="123781" y="474659"/>
                  <a:pt x="121393" y="461504"/>
                  <a:pt x="117199" y="448777"/>
                </a:cubicBezTo>
                <a:cubicBezTo>
                  <a:pt x="113042" y="436154"/>
                  <a:pt x="107103" y="423985"/>
                  <a:pt x="100105" y="412096"/>
                </a:cubicBezTo>
                <a:cubicBezTo>
                  <a:pt x="87431" y="398458"/>
                  <a:pt x="77372" y="383313"/>
                  <a:pt x="70490" y="367066"/>
                </a:cubicBezTo>
                <a:cubicBezTo>
                  <a:pt x="63657" y="350936"/>
                  <a:pt x="59978" y="333826"/>
                  <a:pt x="59978" y="316122"/>
                </a:cubicBezTo>
                <a:cubicBezTo>
                  <a:pt x="59978" y="306352"/>
                  <a:pt x="61086" y="296784"/>
                  <a:pt x="63217" y="287479"/>
                </a:cubicBezTo>
                <a:lnTo>
                  <a:pt x="38359" y="287479"/>
                </a:lnTo>
                <a:cubicBezTo>
                  <a:pt x="28385" y="287479"/>
                  <a:pt x="19318" y="283402"/>
                  <a:pt x="12754" y="276834"/>
                </a:cubicBezTo>
                <a:cubicBezTo>
                  <a:pt x="6191" y="270271"/>
                  <a:pt x="2107" y="261205"/>
                  <a:pt x="2107" y="251233"/>
                </a:cubicBezTo>
                <a:cubicBezTo>
                  <a:pt x="2107" y="241255"/>
                  <a:pt x="6191" y="232189"/>
                  <a:pt x="12754" y="225627"/>
                </a:cubicBezTo>
                <a:lnTo>
                  <a:pt x="12773" y="225645"/>
                </a:lnTo>
                <a:cubicBezTo>
                  <a:pt x="19354" y="219064"/>
                  <a:pt x="28416" y="214981"/>
                  <a:pt x="38359" y="214981"/>
                </a:cubicBezTo>
                <a:lnTo>
                  <a:pt x="38359" y="233346"/>
                </a:lnTo>
                <a:cubicBezTo>
                  <a:pt x="33430" y="233346"/>
                  <a:pt x="28955" y="235354"/>
                  <a:pt x="25734" y="238574"/>
                </a:cubicBezTo>
                <a:lnTo>
                  <a:pt x="25734" y="238611"/>
                </a:lnTo>
                <a:cubicBezTo>
                  <a:pt x="22495" y="241855"/>
                  <a:pt x="20475" y="246324"/>
                  <a:pt x="20475" y="251233"/>
                </a:cubicBezTo>
                <a:cubicBezTo>
                  <a:pt x="20475" y="256137"/>
                  <a:pt x="22495" y="260612"/>
                  <a:pt x="25734" y="263850"/>
                </a:cubicBezTo>
                <a:cubicBezTo>
                  <a:pt x="28979" y="267094"/>
                  <a:pt x="33455" y="269114"/>
                  <a:pt x="38359" y="269114"/>
                </a:cubicBezTo>
                <a:lnTo>
                  <a:pt x="68849" y="269114"/>
                </a:lnTo>
                <a:cubicBezTo>
                  <a:pt x="79754" y="240961"/>
                  <a:pt x="100228" y="215875"/>
                  <a:pt x="127498" y="195882"/>
                </a:cubicBezTo>
                <a:cubicBezTo>
                  <a:pt x="168396" y="165892"/>
                  <a:pt x="224743" y="147344"/>
                  <a:pt x="286819" y="147344"/>
                </a:cubicBezTo>
                <a:cubicBezTo>
                  <a:pt x="306969" y="147344"/>
                  <a:pt x="326537" y="149303"/>
                  <a:pt x="345180" y="152976"/>
                </a:cubicBezTo>
                <a:cubicBezTo>
                  <a:pt x="363015" y="156489"/>
                  <a:pt x="380017" y="161589"/>
                  <a:pt x="395887" y="168059"/>
                </a:cubicBezTo>
                <a:cubicBezTo>
                  <a:pt x="410483" y="161387"/>
                  <a:pt x="423727" y="152614"/>
                  <a:pt x="433657" y="142648"/>
                </a:cubicBezTo>
                <a:cubicBezTo>
                  <a:pt x="442970" y="133301"/>
                  <a:pt x="449270" y="123029"/>
                  <a:pt x="450733" y="112720"/>
                </a:cubicBezTo>
                <a:lnTo>
                  <a:pt x="467632" y="109274"/>
                </a:lnTo>
                <a:cubicBezTo>
                  <a:pt x="481426" y="131960"/>
                  <a:pt x="488357" y="154445"/>
                  <a:pt x="489508" y="174646"/>
                </a:cubicBezTo>
                <a:cubicBezTo>
                  <a:pt x="490610" y="193984"/>
                  <a:pt x="486428" y="211345"/>
                  <a:pt x="477875" y="224990"/>
                </a:cubicBezTo>
                <a:cubicBezTo>
                  <a:pt x="486054" y="234485"/>
                  <a:pt x="493004" y="244646"/>
                  <a:pt x="498538" y="255335"/>
                </a:cubicBezTo>
                <a:cubicBezTo>
                  <a:pt x="503841" y="265582"/>
                  <a:pt x="507839" y="276307"/>
                  <a:pt x="510386" y="287412"/>
                </a:cubicBezTo>
                <a:lnTo>
                  <a:pt x="523586" y="287412"/>
                </a:lnTo>
                <a:cubicBezTo>
                  <a:pt x="524823" y="287412"/>
                  <a:pt x="526121" y="287491"/>
                  <a:pt x="527480" y="287651"/>
                </a:cubicBezTo>
                <a:cubicBezTo>
                  <a:pt x="535341" y="288551"/>
                  <a:pt x="542743" y="292181"/>
                  <a:pt x="548186" y="297531"/>
                </a:cubicBezTo>
                <a:cubicBezTo>
                  <a:pt x="553893" y="303132"/>
                  <a:pt x="557530" y="310637"/>
                  <a:pt x="557530" y="318981"/>
                </a:cubicBezTo>
                <a:cubicBezTo>
                  <a:pt x="557530" y="319979"/>
                  <a:pt x="557468" y="321075"/>
                  <a:pt x="557327" y="322256"/>
                </a:cubicBezTo>
                <a:lnTo>
                  <a:pt x="551817" y="370102"/>
                </a:lnTo>
                <a:cubicBezTo>
                  <a:pt x="550819" y="378795"/>
                  <a:pt x="547201" y="385896"/>
                  <a:pt x="541721" y="391375"/>
                </a:cubicBezTo>
                <a:cubicBezTo>
                  <a:pt x="536113" y="396976"/>
                  <a:pt x="528613" y="400735"/>
                  <a:pt x="520053" y="402620"/>
                </a:cubicBezTo>
                <a:lnTo>
                  <a:pt x="473136" y="412972"/>
                </a:lnTo>
                <a:cubicBezTo>
                  <a:pt x="466444" y="424450"/>
                  <a:pt x="460744" y="436246"/>
                  <a:pt x="456666" y="448563"/>
                </a:cubicBezTo>
                <a:cubicBezTo>
                  <a:pt x="452423" y="461357"/>
                  <a:pt x="450011" y="474586"/>
                  <a:pt x="450176" y="488433"/>
                </a:cubicBezTo>
                <a:lnTo>
                  <a:pt x="450182" y="488635"/>
                </a:lnTo>
                <a:lnTo>
                  <a:pt x="450219" y="488708"/>
                </a:lnTo>
                <a:cubicBezTo>
                  <a:pt x="450219" y="494952"/>
                  <a:pt x="447629" y="500627"/>
                  <a:pt x="443478" y="504759"/>
                </a:cubicBezTo>
                <a:cubicBezTo>
                  <a:pt x="439382" y="508830"/>
                  <a:pt x="433731" y="511383"/>
                  <a:pt x="427535" y="511462"/>
                </a:cubicBezTo>
                <a:lnTo>
                  <a:pt x="427333" y="511462"/>
                </a:lnTo>
                <a:lnTo>
                  <a:pt x="427259" y="511499"/>
                </a:lnTo>
                <a:lnTo>
                  <a:pt x="385007" y="511499"/>
                </a:lnTo>
                <a:cubicBezTo>
                  <a:pt x="378707" y="511499"/>
                  <a:pt x="372983" y="508916"/>
                  <a:pt x="368819" y="504759"/>
                </a:cubicBezTo>
                <a:lnTo>
                  <a:pt x="368783" y="504728"/>
                </a:lnTo>
                <a:cubicBezTo>
                  <a:pt x="364625" y="500566"/>
                  <a:pt x="362054" y="494836"/>
                  <a:pt x="362054" y="488543"/>
                </a:cubicBezTo>
                <a:lnTo>
                  <a:pt x="362054" y="475400"/>
                </a:lnTo>
                <a:cubicBezTo>
                  <a:pt x="352068" y="478008"/>
                  <a:pt x="341794" y="480107"/>
                  <a:pt x="331288" y="481656"/>
                </a:cubicBezTo>
                <a:cubicBezTo>
                  <a:pt x="316863" y="483786"/>
                  <a:pt x="301991" y="484901"/>
                  <a:pt x="286819" y="484901"/>
                </a:cubicBezTo>
                <a:cubicBezTo>
                  <a:pt x="271697" y="484901"/>
                  <a:pt x="256849" y="483786"/>
                  <a:pt x="242443" y="481668"/>
                </a:cubicBezTo>
                <a:cubicBezTo>
                  <a:pt x="231961" y="480126"/>
                  <a:pt x="221712" y="478032"/>
                  <a:pt x="211744" y="475437"/>
                </a:cubicBezTo>
                <a:moveTo>
                  <a:pt x="193377" y="488543"/>
                </a:moveTo>
                <a:lnTo>
                  <a:pt x="193377" y="450907"/>
                </a:lnTo>
                <a:lnTo>
                  <a:pt x="205248" y="454562"/>
                </a:lnTo>
                <a:cubicBezTo>
                  <a:pt x="217879" y="458449"/>
                  <a:pt x="231208" y="461479"/>
                  <a:pt x="245100" y="463524"/>
                </a:cubicBezTo>
                <a:cubicBezTo>
                  <a:pt x="258527" y="465495"/>
                  <a:pt x="272487" y="466536"/>
                  <a:pt x="286819" y="466536"/>
                </a:cubicBezTo>
                <a:cubicBezTo>
                  <a:pt x="301195" y="466536"/>
                  <a:pt x="315173" y="465495"/>
                  <a:pt x="328637" y="463512"/>
                </a:cubicBezTo>
                <a:cubicBezTo>
                  <a:pt x="342541" y="461461"/>
                  <a:pt x="355894" y="458425"/>
                  <a:pt x="368544" y="454519"/>
                </a:cubicBezTo>
                <a:lnTo>
                  <a:pt x="380422" y="450852"/>
                </a:lnTo>
                <a:lnTo>
                  <a:pt x="380422" y="488543"/>
                </a:lnTo>
                <a:cubicBezTo>
                  <a:pt x="380422" y="489810"/>
                  <a:pt x="380936" y="490967"/>
                  <a:pt x="381750" y="491793"/>
                </a:cubicBezTo>
                <a:cubicBezTo>
                  <a:pt x="382583" y="492620"/>
                  <a:pt x="383740" y="493134"/>
                  <a:pt x="385007" y="493134"/>
                </a:cubicBezTo>
                <a:lnTo>
                  <a:pt x="427259" y="493134"/>
                </a:lnTo>
                <a:lnTo>
                  <a:pt x="427259" y="493165"/>
                </a:lnTo>
                <a:lnTo>
                  <a:pt x="427321" y="493165"/>
                </a:lnTo>
                <a:cubicBezTo>
                  <a:pt x="428557" y="493152"/>
                  <a:pt x="429708" y="492620"/>
                  <a:pt x="430559" y="491775"/>
                </a:cubicBezTo>
                <a:cubicBezTo>
                  <a:pt x="431349" y="490992"/>
                  <a:pt x="431851" y="489902"/>
                  <a:pt x="431851" y="488708"/>
                </a:cubicBezTo>
                <a:lnTo>
                  <a:pt x="431888" y="488708"/>
                </a:lnTo>
                <a:lnTo>
                  <a:pt x="431882" y="488653"/>
                </a:lnTo>
                <a:cubicBezTo>
                  <a:pt x="431686" y="472510"/>
                  <a:pt x="434423" y="457323"/>
                  <a:pt x="439229" y="442821"/>
                </a:cubicBezTo>
                <a:cubicBezTo>
                  <a:pt x="443937" y="428600"/>
                  <a:pt x="450709" y="414906"/>
                  <a:pt x="458680" y="401518"/>
                </a:cubicBezTo>
                <a:lnTo>
                  <a:pt x="459825" y="399939"/>
                </a:lnTo>
                <a:lnTo>
                  <a:pt x="461129" y="398531"/>
                </a:lnTo>
                <a:lnTo>
                  <a:pt x="465868" y="395844"/>
                </a:lnTo>
                <a:lnTo>
                  <a:pt x="516104" y="384757"/>
                </a:lnTo>
                <a:cubicBezTo>
                  <a:pt x="521253" y="383625"/>
                  <a:pt x="525631" y="381495"/>
                  <a:pt x="528735" y="378391"/>
                </a:cubicBezTo>
                <a:cubicBezTo>
                  <a:pt x="531362" y="375765"/>
                  <a:pt x="533100" y="372306"/>
                  <a:pt x="533596" y="368027"/>
                </a:cubicBezTo>
                <a:lnTo>
                  <a:pt x="539107" y="320181"/>
                </a:lnTo>
                <a:cubicBezTo>
                  <a:pt x="539137" y="319850"/>
                  <a:pt x="539162" y="319446"/>
                  <a:pt x="539162" y="318981"/>
                </a:cubicBezTo>
                <a:cubicBezTo>
                  <a:pt x="539162" y="315822"/>
                  <a:pt x="537674" y="312878"/>
                  <a:pt x="535341" y="310588"/>
                </a:cubicBezTo>
                <a:cubicBezTo>
                  <a:pt x="532745" y="308036"/>
                  <a:pt x="529194" y="306303"/>
                  <a:pt x="525398" y="305868"/>
                </a:cubicBezTo>
                <a:cubicBezTo>
                  <a:pt x="524878" y="305807"/>
                  <a:pt x="524272" y="305777"/>
                  <a:pt x="523586" y="305777"/>
                </a:cubicBezTo>
                <a:lnTo>
                  <a:pt x="495104" y="305777"/>
                </a:lnTo>
                <a:lnTo>
                  <a:pt x="493824" y="298100"/>
                </a:lnTo>
                <a:cubicBezTo>
                  <a:pt x="491840" y="286157"/>
                  <a:pt x="487897" y="274642"/>
                  <a:pt x="482246" y="263727"/>
                </a:cubicBezTo>
                <a:cubicBezTo>
                  <a:pt x="476418" y="252451"/>
                  <a:pt x="468734" y="241788"/>
                  <a:pt x="459495" y="231950"/>
                </a:cubicBezTo>
                <a:lnTo>
                  <a:pt x="454033" y="226147"/>
                </a:lnTo>
                <a:lnTo>
                  <a:pt x="459023" y="219940"/>
                </a:lnTo>
                <a:cubicBezTo>
                  <a:pt x="467809" y="209031"/>
                  <a:pt x="472230" y="193568"/>
                  <a:pt x="471213" y="175650"/>
                </a:cubicBezTo>
                <a:cubicBezTo>
                  <a:pt x="470515" y="163499"/>
                  <a:pt x="467338" y="150288"/>
                  <a:pt x="461331" y="136619"/>
                </a:cubicBezTo>
                <a:cubicBezTo>
                  <a:pt x="457548" y="143267"/>
                  <a:pt x="452564" y="149627"/>
                  <a:pt x="446643" y="155559"/>
                </a:cubicBezTo>
                <a:cubicBezTo>
                  <a:pt x="434251" y="167998"/>
                  <a:pt x="417635" y="178729"/>
                  <a:pt x="399579" y="186455"/>
                </a:cubicBezTo>
                <a:lnTo>
                  <a:pt x="395997" y="187985"/>
                </a:lnTo>
                <a:lnTo>
                  <a:pt x="392410" y="186455"/>
                </a:lnTo>
                <a:cubicBezTo>
                  <a:pt x="376717" y="179776"/>
                  <a:pt x="359684" y="174530"/>
                  <a:pt x="341659" y="170979"/>
                </a:cubicBezTo>
                <a:cubicBezTo>
                  <a:pt x="324216" y="167545"/>
                  <a:pt x="305830" y="165709"/>
                  <a:pt x="286819" y="165709"/>
                </a:cubicBezTo>
                <a:cubicBezTo>
                  <a:pt x="228698" y="165709"/>
                  <a:pt x="176203" y="182892"/>
                  <a:pt x="138335" y="210659"/>
                </a:cubicBezTo>
                <a:cubicBezTo>
                  <a:pt x="101268" y="237833"/>
                  <a:pt x="78346" y="275138"/>
                  <a:pt x="78346" y="316122"/>
                </a:cubicBezTo>
                <a:cubicBezTo>
                  <a:pt x="78346" y="331426"/>
                  <a:pt x="81499" y="346155"/>
                  <a:pt x="87352" y="359971"/>
                </a:cubicBezTo>
                <a:cubicBezTo>
                  <a:pt x="93474" y="374418"/>
                  <a:pt x="102597" y="388002"/>
                  <a:pt x="114175" y="400312"/>
                </a:cubicBezTo>
                <a:lnTo>
                  <a:pt x="115387" y="401928"/>
                </a:lnTo>
                <a:cubicBezTo>
                  <a:pt x="123255" y="415182"/>
                  <a:pt x="129947" y="428802"/>
                  <a:pt x="134637" y="443041"/>
                </a:cubicBezTo>
                <a:cubicBezTo>
                  <a:pt x="139394" y="457482"/>
                  <a:pt x="142106" y="472596"/>
                  <a:pt x="141910" y="488653"/>
                </a:cubicBezTo>
                <a:lnTo>
                  <a:pt x="141910" y="488708"/>
                </a:lnTo>
                <a:lnTo>
                  <a:pt x="141941" y="488708"/>
                </a:lnTo>
                <a:cubicBezTo>
                  <a:pt x="141941" y="489902"/>
                  <a:pt x="142437" y="490992"/>
                  <a:pt x="143227" y="491775"/>
                </a:cubicBezTo>
                <a:cubicBezTo>
                  <a:pt x="144078" y="492620"/>
                  <a:pt x="145229" y="493152"/>
                  <a:pt x="146478" y="493165"/>
                </a:cubicBezTo>
                <a:lnTo>
                  <a:pt x="146533" y="493165"/>
                </a:lnTo>
                <a:lnTo>
                  <a:pt x="146533" y="493134"/>
                </a:lnTo>
                <a:lnTo>
                  <a:pt x="188785" y="493134"/>
                </a:lnTo>
                <a:cubicBezTo>
                  <a:pt x="190040" y="493134"/>
                  <a:pt x="191185" y="492614"/>
                  <a:pt x="192024" y="491775"/>
                </a:cubicBezTo>
                <a:lnTo>
                  <a:pt x="192042" y="491793"/>
                </a:lnTo>
                <a:cubicBezTo>
                  <a:pt x="192862" y="490967"/>
                  <a:pt x="193377" y="489810"/>
                  <a:pt x="193377" y="488543"/>
                </a:cubicBezTo>
                <a:moveTo>
                  <a:pt x="444090" y="276993"/>
                </a:moveTo>
                <a:cubicBezTo>
                  <a:pt x="442725" y="275640"/>
                  <a:pt x="440827" y="274795"/>
                  <a:pt x="438727" y="274795"/>
                </a:cubicBezTo>
                <a:cubicBezTo>
                  <a:pt x="436615" y="274795"/>
                  <a:pt x="434723" y="275640"/>
                  <a:pt x="433357" y="276993"/>
                </a:cubicBezTo>
                <a:lnTo>
                  <a:pt x="433376" y="277005"/>
                </a:lnTo>
                <a:cubicBezTo>
                  <a:pt x="432010" y="278370"/>
                  <a:pt x="431166" y="280268"/>
                  <a:pt x="431166" y="282355"/>
                </a:cubicBezTo>
                <a:cubicBezTo>
                  <a:pt x="431166" y="284443"/>
                  <a:pt x="432010" y="286334"/>
                  <a:pt x="433376" y="287700"/>
                </a:cubicBezTo>
                <a:lnTo>
                  <a:pt x="433357" y="287718"/>
                </a:lnTo>
                <a:cubicBezTo>
                  <a:pt x="434723" y="289071"/>
                  <a:pt x="436615" y="289909"/>
                  <a:pt x="438727" y="289909"/>
                </a:cubicBezTo>
                <a:cubicBezTo>
                  <a:pt x="440815" y="289909"/>
                  <a:pt x="442700" y="289065"/>
                  <a:pt x="444072" y="287700"/>
                </a:cubicBezTo>
                <a:cubicBezTo>
                  <a:pt x="445437" y="286334"/>
                  <a:pt x="446282" y="284443"/>
                  <a:pt x="446282" y="282355"/>
                </a:cubicBezTo>
                <a:cubicBezTo>
                  <a:pt x="446282" y="280250"/>
                  <a:pt x="445443" y="278358"/>
                  <a:pt x="444090" y="276993"/>
                </a:cubicBezTo>
              </a:path>
            </a:pathLst>
          </a:custGeom>
          <a:solidFill>
            <a:srgbClr val="8EC644"/>
          </a:solidFill>
          <a:ln w="6121" cap="flat">
            <a:noFill/>
            <a:prstDash val="solid"/>
            <a:round/>
          </a:ln>
        </p:spPr>
        <p:txBody>
          <a:bodyPr rtlCol="0" anchor="ctr"/>
          <a:lstStyle/>
          <a:p>
            <a:endParaRPr lang="en-GB">
              <a:latin typeface="Myriad Pro Light" panose="020B0403030403020204" pitchFamily="34" charset="0"/>
            </a:endParaRPr>
          </a:p>
        </p:txBody>
      </p:sp>
    </p:spTree>
    <p:extLst>
      <p:ext uri="{BB962C8B-B14F-4D97-AF65-F5344CB8AC3E}">
        <p14:creationId xmlns:p14="http://schemas.microsoft.com/office/powerpoint/2010/main" val="29822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2756F-AD91-4646-B5CB-0B86D894F9ED}"/>
              </a:ext>
            </a:extLst>
          </p:cNvPr>
          <p:cNvSpPr>
            <a:spLocks noGrp="1"/>
          </p:cNvSpPr>
          <p:nvPr>
            <p:ph type="title"/>
          </p:nvPr>
        </p:nvSpPr>
        <p:spPr/>
        <p:txBody>
          <a:bodyPr/>
          <a:lstStyle/>
          <a:p>
            <a:pPr>
              <a:lnSpc>
                <a:spcPct val="85000"/>
              </a:lnSpc>
            </a:pPr>
            <a:r>
              <a:rPr lang="sk-SK" sz="3200" b="1" dirty="0"/>
              <a:t>POISTENIE ZODPOVEDNOSTI ZASIELATEĽA</a:t>
            </a:r>
            <a:endParaRPr lang="sk-SK" sz="3200" b="1" dirty="0">
              <a:solidFill>
                <a:schemeClr val="accent4"/>
              </a:solidFill>
            </a:endParaRPr>
          </a:p>
        </p:txBody>
      </p:sp>
      <p:sp>
        <p:nvSpPr>
          <p:cNvPr id="5" name="BlokTextu 4">
            <a:extLst>
              <a:ext uri="{FF2B5EF4-FFF2-40B4-BE49-F238E27FC236}">
                <a16:creationId xmlns:a16="http://schemas.microsoft.com/office/drawing/2014/main" id="{070D4D72-9FBB-4934-98D5-8DDFE01ABF9E}"/>
              </a:ext>
            </a:extLst>
          </p:cNvPr>
          <p:cNvSpPr txBox="1"/>
          <p:nvPr/>
        </p:nvSpPr>
        <p:spPr>
          <a:xfrm>
            <a:off x="499601" y="1943840"/>
            <a:ext cx="5763613" cy="1708160"/>
          </a:xfrm>
          <a:prstGeom prst="rect">
            <a:avLst/>
          </a:prstGeom>
          <a:noFill/>
        </p:spPr>
        <p:txBody>
          <a:bodyPr wrap="square" rtlCol="0">
            <a:spAutoFit/>
          </a:bodyPr>
          <a:lstStyle/>
          <a:p>
            <a:pPr marL="365125" indent="-365125">
              <a:spcBef>
                <a:spcPts val="1200"/>
              </a:spcBef>
              <a:spcAft>
                <a:spcPts val="600"/>
              </a:spcAft>
              <a:tabLst>
                <a:tab pos="540385" algn="l"/>
              </a:tabLst>
            </a:pPr>
            <a:r>
              <a:rPr lang="sk-SK" sz="2800" b="1" cap="all" dirty="0">
                <a:solidFill>
                  <a:srgbClr val="92D050"/>
                </a:solidFill>
                <a:latin typeface="Calibri" panose="020F0502020204030204"/>
              </a:rPr>
              <a:t>Povinnosti poisteného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a:solidFill>
                  <a:srgbClr val="000000"/>
                </a:solidFill>
                <a:latin typeface="Calibri" panose="020F0502020204030204"/>
              </a:rPr>
              <a:t>pri</a:t>
            </a:r>
            <a:r>
              <a:rPr lang="en-US" sz="2400" dirty="0">
                <a:solidFill>
                  <a:srgbClr val="000000"/>
                </a:solidFill>
                <a:latin typeface="Calibri" panose="020F0502020204030204"/>
              </a:rPr>
              <a:t> </a:t>
            </a:r>
            <a:r>
              <a:rPr lang="en-US" sz="2400" dirty="0" err="1">
                <a:solidFill>
                  <a:srgbClr val="000000"/>
                </a:solidFill>
                <a:latin typeface="Calibri" panose="020F0502020204030204"/>
              </a:rPr>
              <a:t>výkone</a:t>
            </a:r>
            <a:r>
              <a:rPr lang="en-US" sz="2400" dirty="0">
                <a:solidFill>
                  <a:srgbClr val="000000"/>
                </a:solidFill>
                <a:latin typeface="Calibri" panose="020F0502020204030204"/>
              </a:rPr>
              <a:t> </a:t>
            </a:r>
            <a:r>
              <a:rPr lang="en-US" sz="2400" dirty="0" err="1">
                <a:solidFill>
                  <a:srgbClr val="000000"/>
                </a:solidFill>
                <a:latin typeface="Calibri" panose="020F0502020204030204"/>
              </a:rPr>
              <a:t>činnosti</a:t>
            </a:r>
            <a:r>
              <a:rPr lang="en-US" sz="2400" dirty="0">
                <a:solidFill>
                  <a:srgbClr val="000000"/>
                </a:solidFill>
                <a:latin typeface="Calibri" panose="020F0502020204030204"/>
              </a:rPr>
              <a:t> </a:t>
            </a:r>
            <a:r>
              <a:rPr lang="en-US" sz="2400" dirty="0" err="1">
                <a:solidFill>
                  <a:srgbClr val="000000"/>
                </a:solidFill>
                <a:latin typeface="Calibri" panose="020F0502020204030204"/>
              </a:rPr>
              <a:t>zasielateľa</a:t>
            </a:r>
            <a:r>
              <a:rPr lang="en-US" sz="2400" dirty="0">
                <a:solidFill>
                  <a:srgbClr val="000000"/>
                </a:solidFill>
                <a:latin typeface="Calibri" panose="020F0502020204030204"/>
              </a:rPr>
              <a:t> </a:t>
            </a:r>
            <a:endParaRPr lang="sk-SK" sz="24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a:solidFill>
                  <a:srgbClr val="000000"/>
                </a:solidFill>
                <a:latin typeface="Calibri" panose="020F0502020204030204"/>
              </a:rPr>
              <a:t>pri</a:t>
            </a:r>
            <a:r>
              <a:rPr lang="en-US" sz="2400" dirty="0">
                <a:solidFill>
                  <a:srgbClr val="000000"/>
                </a:solidFill>
                <a:latin typeface="Calibri" panose="020F0502020204030204"/>
              </a:rPr>
              <a:t> </a:t>
            </a:r>
            <a:r>
              <a:rPr lang="en-US" sz="2400" dirty="0" err="1">
                <a:solidFill>
                  <a:srgbClr val="000000"/>
                </a:solidFill>
                <a:latin typeface="Calibri" panose="020F0502020204030204"/>
              </a:rPr>
              <a:t>výkone</a:t>
            </a:r>
            <a:r>
              <a:rPr lang="en-US" sz="2400" dirty="0">
                <a:solidFill>
                  <a:srgbClr val="000000"/>
                </a:solidFill>
                <a:latin typeface="Calibri" panose="020F0502020204030204"/>
              </a:rPr>
              <a:t> </a:t>
            </a:r>
            <a:r>
              <a:rPr lang="en-US" sz="2400" dirty="0" err="1">
                <a:solidFill>
                  <a:srgbClr val="000000"/>
                </a:solidFill>
                <a:latin typeface="Calibri" panose="020F0502020204030204"/>
              </a:rPr>
              <a:t>činnosti</a:t>
            </a:r>
            <a:r>
              <a:rPr lang="en-US" sz="2400" dirty="0">
                <a:solidFill>
                  <a:srgbClr val="000000"/>
                </a:solidFill>
                <a:latin typeface="Calibri" panose="020F0502020204030204"/>
              </a:rPr>
              <a:t> </a:t>
            </a:r>
            <a:r>
              <a:rPr lang="en-US" sz="2400" dirty="0" err="1">
                <a:solidFill>
                  <a:srgbClr val="000000"/>
                </a:solidFill>
                <a:latin typeface="Calibri" panose="020F0502020204030204"/>
              </a:rPr>
              <a:t>skladovateľa</a:t>
            </a:r>
            <a:r>
              <a:rPr lang="en-US" sz="2400" dirty="0">
                <a:solidFill>
                  <a:srgbClr val="000000"/>
                </a:solidFill>
                <a:latin typeface="Calibri" panose="020F0502020204030204"/>
              </a:rPr>
              <a:t> </a:t>
            </a:r>
            <a:endParaRPr lang="sk-SK" sz="24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err="1">
                <a:solidFill>
                  <a:srgbClr val="000000"/>
                </a:solidFill>
                <a:latin typeface="Calibri" panose="020F0502020204030204"/>
              </a:rPr>
              <a:t>pri</a:t>
            </a:r>
            <a:r>
              <a:rPr lang="en-US" sz="2400" dirty="0">
                <a:solidFill>
                  <a:srgbClr val="000000"/>
                </a:solidFill>
                <a:latin typeface="Calibri" panose="020F0502020204030204"/>
              </a:rPr>
              <a:t> </a:t>
            </a:r>
            <a:r>
              <a:rPr lang="en-US" sz="2400" dirty="0" err="1">
                <a:solidFill>
                  <a:srgbClr val="000000"/>
                </a:solidFill>
                <a:latin typeface="Calibri" panose="020F0502020204030204"/>
              </a:rPr>
              <a:t>výkone</a:t>
            </a:r>
            <a:r>
              <a:rPr lang="en-US" sz="2400" dirty="0">
                <a:solidFill>
                  <a:srgbClr val="000000"/>
                </a:solidFill>
                <a:latin typeface="Calibri" panose="020F0502020204030204"/>
              </a:rPr>
              <a:t> </a:t>
            </a:r>
            <a:r>
              <a:rPr lang="en-US" sz="2400" dirty="0" err="1">
                <a:solidFill>
                  <a:srgbClr val="000000"/>
                </a:solidFill>
                <a:latin typeface="Calibri" panose="020F0502020204030204"/>
              </a:rPr>
              <a:t>činnosti</a:t>
            </a:r>
            <a:r>
              <a:rPr lang="en-US" sz="2400" dirty="0">
                <a:solidFill>
                  <a:srgbClr val="000000"/>
                </a:solidFill>
                <a:latin typeface="Calibri" panose="020F0502020204030204"/>
              </a:rPr>
              <a:t> </a:t>
            </a:r>
            <a:r>
              <a:rPr lang="en-US" sz="2400" dirty="0" err="1">
                <a:solidFill>
                  <a:srgbClr val="000000"/>
                </a:solidFill>
                <a:latin typeface="Calibri" panose="020F0502020204030204"/>
              </a:rPr>
              <a:t>zmluvného</a:t>
            </a:r>
            <a:r>
              <a:rPr lang="en-US" sz="2400" dirty="0">
                <a:solidFill>
                  <a:srgbClr val="000000"/>
                </a:solidFill>
                <a:latin typeface="Calibri" panose="020F0502020204030204"/>
              </a:rPr>
              <a:t> </a:t>
            </a:r>
            <a:r>
              <a:rPr lang="sk-SK" sz="2400" dirty="0">
                <a:solidFill>
                  <a:srgbClr val="000000"/>
                </a:solidFill>
                <a:latin typeface="Calibri" panose="020F0502020204030204"/>
              </a:rPr>
              <a:t>dopravcu</a:t>
            </a:r>
          </a:p>
        </p:txBody>
      </p:sp>
      <p:sp>
        <p:nvSpPr>
          <p:cNvPr id="6" name="BlokTextu 5">
            <a:extLst>
              <a:ext uri="{FF2B5EF4-FFF2-40B4-BE49-F238E27FC236}">
                <a16:creationId xmlns:a16="http://schemas.microsoft.com/office/drawing/2014/main" id="{9C22D2E0-372B-4CA3-A174-8D2ADAC6535E}"/>
              </a:ext>
            </a:extLst>
          </p:cNvPr>
          <p:cNvSpPr txBox="1"/>
          <p:nvPr/>
        </p:nvSpPr>
        <p:spPr>
          <a:xfrm>
            <a:off x="6821489" y="1943840"/>
            <a:ext cx="5022816" cy="2816156"/>
          </a:xfrm>
          <a:prstGeom prst="rect">
            <a:avLst/>
          </a:prstGeom>
          <a:noFill/>
        </p:spPr>
        <p:txBody>
          <a:bodyPr wrap="square" rtlCol="0">
            <a:spAutoFit/>
          </a:bodyPr>
          <a:lstStyle/>
          <a:p>
            <a:pPr marL="365760" indent="-365760" algn="just">
              <a:spcBef>
                <a:spcPts val="1200"/>
              </a:spcBef>
              <a:spcAft>
                <a:spcPts val="600"/>
              </a:spcAft>
              <a:tabLst>
                <a:tab pos="540385" algn="l"/>
              </a:tabLst>
            </a:pPr>
            <a:r>
              <a:rPr lang="sk-SK" sz="2800" b="1" cap="all" dirty="0">
                <a:solidFill>
                  <a:srgbClr val="92D050"/>
                </a:solidFill>
                <a:latin typeface="Calibri" panose="020F0502020204030204"/>
              </a:rPr>
              <a:t>Poistné plnenie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následná majetková škoda a čistá finančná škoda - </a:t>
            </a:r>
            <a:r>
              <a:rPr lang="sk-SK" sz="2400" b="1" i="1" dirty="0">
                <a:solidFill>
                  <a:srgbClr val="92D050"/>
                </a:solidFill>
                <a:latin typeface="Calibri" panose="020F0502020204030204"/>
              </a:rPr>
              <a:t>25% z poistnej sumy, max. 50.000,00 €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náklady z dôvodu oneskoreného dodania zásielky - </a:t>
            </a:r>
            <a:r>
              <a:rPr lang="sk-SK" sz="2400" b="1" i="1" dirty="0">
                <a:solidFill>
                  <a:srgbClr val="92D050"/>
                </a:solidFill>
                <a:latin typeface="Calibri" panose="020F0502020204030204"/>
              </a:rPr>
              <a:t>do zmluvne dojednanej výšky prepravného</a:t>
            </a:r>
          </a:p>
        </p:txBody>
      </p:sp>
      <p:cxnSp>
        <p:nvCxnSpPr>
          <p:cNvPr id="7" name="Rovná spojnica 6">
            <a:extLst>
              <a:ext uri="{FF2B5EF4-FFF2-40B4-BE49-F238E27FC236}">
                <a16:creationId xmlns:a16="http://schemas.microsoft.com/office/drawing/2014/main" id="{809D3F9C-67AC-4392-9DAB-88F2E00C0393}"/>
              </a:ext>
            </a:extLst>
          </p:cNvPr>
          <p:cNvCxnSpPr>
            <a:cxnSpLocks/>
          </p:cNvCxnSpPr>
          <p:nvPr/>
        </p:nvCxnSpPr>
        <p:spPr>
          <a:xfrm>
            <a:off x="6132513" y="1871524"/>
            <a:ext cx="0" cy="34114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Voľný tvar: obrazec 8">
            <a:extLst>
              <a:ext uri="{FF2B5EF4-FFF2-40B4-BE49-F238E27FC236}">
                <a16:creationId xmlns:a16="http://schemas.microsoft.com/office/drawing/2014/main" id="{C2604B24-E1C7-4D3D-A937-885B7F093C85}"/>
              </a:ext>
            </a:extLst>
          </p:cNvPr>
          <p:cNvSpPr/>
          <p:nvPr/>
        </p:nvSpPr>
        <p:spPr>
          <a:xfrm flipV="1">
            <a:off x="368900" y="6122555"/>
            <a:ext cx="1281348" cy="383262"/>
          </a:xfrm>
          <a:custGeom>
            <a:avLst/>
            <a:gdLst>
              <a:gd name="connsiteX0" fmla="*/ 218879 w 1980895"/>
              <a:gd name="connsiteY0" fmla="*/ 390254 h 592503"/>
              <a:gd name="connsiteX1" fmla="*/ 218879 w 1980895"/>
              <a:gd name="connsiteY1" fmla="*/ 555842 h 592503"/>
              <a:gd name="connsiteX2" fmla="*/ 253758 w 1980895"/>
              <a:gd name="connsiteY2" fmla="*/ 588764 h 592503"/>
              <a:gd name="connsiteX3" fmla="*/ 288652 w 1980895"/>
              <a:gd name="connsiteY3" fmla="*/ 555842 h 592503"/>
              <a:gd name="connsiteX4" fmla="*/ 288652 w 1980895"/>
              <a:gd name="connsiteY4" fmla="*/ 390254 h 592503"/>
              <a:gd name="connsiteX5" fmla="*/ 376128 w 1980895"/>
              <a:gd name="connsiteY5" fmla="*/ 301799 h 592503"/>
              <a:gd name="connsiteX6" fmla="*/ 463108 w 1980895"/>
              <a:gd name="connsiteY6" fmla="*/ 390254 h 592503"/>
              <a:gd name="connsiteX7" fmla="*/ 463108 w 1980895"/>
              <a:gd name="connsiteY7" fmla="*/ 555842 h 592503"/>
              <a:gd name="connsiteX8" fmla="*/ 497994 w 1980895"/>
              <a:gd name="connsiteY8" fmla="*/ 588764 h 592503"/>
              <a:gd name="connsiteX9" fmla="*/ 532873 w 1980895"/>
              <a:gd name="connsiteY9" fmla="*/ 555842 h 592503"/>
              <a:gd name="connsiteX10" fmla="*/ 532873 w 1980895"/>
              <a:gd name="connsiteY10" fmla="*/ 390254 h 592503"/>
              <a:gd name="connsiteX11" fmla="*/ 376128 w 1980895"/>
              <a:gd name="connsiteY11" fmla="*/ 239884 h 592503"/>
              <a:gd name="connsiteX12" fmla="*/ 218879 w 1980895"/>
              <a:gd name="connsiteY12" fmla="*/ 390254 h 592503"/>
              <a:gd name="connsiteX13" fmla="*/ 607072 w 1980895"/>
              <a:gd name="connsiteY13" fmla="*/ 244799 h 592503"/>
              <a:gd name="connsiteX14" fmla="*/ 641950 w 1980895"/>
              <a:gd name="connsiteY14" fmla="*/ 277713 h 592503"/>
              <a:gd name="connsiteX15" fmla="*/ 641950 w 1980895"/>
              <a:gd name="connsiteY15" fmla="*/ 429061 h 592503"/>
              <a:gd name="connsiteX16" fmla="*/ 729427 w 1980895"/>
              <a:gd name="connsiteY16" fmla="*/ 527338 h 592503"/>
              <a:gd name="connsiteX17" fmla="*/ 816406 w 1980895"/>
              <a:gd name="connsiteY17" fmla="*/ 429061 h 592503"/>
              <a:gd name="connsiteX18" fmla="*/ 816406 w 1980895"/>
              <a:gd name="connsiteY18" fmla="*/ 277713 h 592503"/>
              <a:gd name="connsiteX19" fmla="*/ 851292 w 1980895"/>
              <a:gd name="connsiteY19" fmla="*/ 244799 h 592503"/>
              <a:gd name="connsiteX20" fmla="*/ 886187 w 1980895"/>
              <a:gd name="connsiteY20" fmla="*/ 277713 h 592503"/>
              <a:gd name="connsiteX21" fmla="*/ 886187 w 1980895"/>
              <a:gd name="connsiteY21" fmla="*/ 428580 h 592503"/>
              <a:gd name="connsiteX22" fmla="*/ 729427 w 1980895"/>
              <a:gd name="connsiteY22" fmla="*/ 592709 h 592503"/>
              <a:gd name="connsiteX23" fmla="*/ 572177 w 1980895"/>
              <a:gd name="connsiteY23" fmla="*/ 428580 h 592503"/>
              <a:gd name="connsiteX24" fmla="*/ 572177 w 1980895"/>
              <a:gd name="connsiteY24" fmla="*/ 277713 h 592503"/>
              <a:gd name="connsiteX25" fmla="*/ 607072 w 1980895"/>
              <a:gd name="connsiteY25" fmla="*/ 244799 h 592503"/>
              <a:gd name="connsiteX26" fmla="*/ 1972730 w 1980895"/>
              <a:gd name="connsiteY26" fmla="*/ 285136 h 592503"/>
              <a:gd name="connsiteX27" fmla="*/ 1923766 w 1980895"/>
              <a:gd name="connsiteY27" fmla="*/ 289104 h 592503"/>
              <a:gd name="connsiteX28" fmla="*/ 996499 w 1980895"/>
              <a:gd name="connsiteY28" fmla="*/ 69683 h 592503"/>
              <a:gd name="connsiteX29" fmla="*/ 276135 w 1980895"/>
              <a:gd name="connsiteY29" fmla="*/ 179894 h 592503"/>
              <a:gd name="connsiteX30" fmla="*/ 56668 w 1980895"/>
              <a:gd name="connsiteY30" fmla="*/ 289616 h 592503"/>
              <a:gd name="connsiteX31" fmla="*/ 7852 w 1980895"/>
              <a:gd name="connsiteY31" fmla="*/ 284562 h 592503"/>
              <a:gd name="connsiteX32" fmla="*/ 12899 w 1980895"/>
              <a:gd name="connsiteY32" fmla="*/ 235668 h 592503"/>
              <a:gd name="connsiteX33" fmla="*/ 248027 w 1980895"/>
              <a:gd name="connsiteY33" fmla="*/ 116131 h 592503"/>
              <a:gd name="connsiteX34" fmla="*/ 996499 w 1980895"/>
              <a:gd name="connsiteY34" fmla="*/ 205 h 592503"/>
              <a:gd name="connsiteX35" fmla="*/ 1739225 w 1980895"/>
              <a:gd name="connsiteY35" fmla="*/ 116255 h 592503"/>
              <a:gd name="connsiteX36" fmla="*/ 1968762 w 1980895"/>
              <a:gd name="connsiteY36" fmla="*/ 236157 h 592503"/>
              <a:gd name="connsiteX37" fmla="*/ 1972730 w 1980895"/>
              <a:gd name="connsiteY37" fmla="*/ 285136 h 592503"/>
              <a:gd name="connsiteX38" fmla="*/ 964610 w 1980895"/>
              <a:gd name="connsiteY38" fmla="*/ 244799 h 592503"/>
              <a:gd name="connsiteX39" fmla="*/ 999504 w 1980895"/>
              <a:gd name="connsiteY39" fmla="*/ 278202 h 592503"/>
              <a:gd name="connsiteX40" fmla="*/ 999504 w 1980895"/>
              <a:gd name="connsiteY40" fmla="*/ 555353 h 592503"/>
              <a:gd name="connsiteX41" fmla="*/ 964610 w 1980895"/>
              <a:gd name="connsiteY41" fmla="*/ 588764 h 592503"/>
              <a:gd name="connsiteX42" fmla="*/ 929731 w 1980895"/>
              <a:gd name="connsiteY42" fmla="*/ 555353 h 592503"/>
              <a:gd name="connsiteX43" fmla="*/ 929731 w 1980895"/>
              <a:gd name="connsiteY43" fmla="*/ 278202 h 592503"/>
              <a:gd name="connsiteX44" fmla="*/ 964610 w 1980895"/>
              <a:gd name="connsiteY44" fmla="*/ 244799 h 592503"/>
              <a:gd name="connsiteX45" fmla="*/ 1049128 w 1980895"/>
              <a:gd name="connsiteY45" fmla="*/ 418734 h 592503"/>
              <a:gd name="connsiteX46" fmla="*/ 1223094 w 1980895"/>
              <a:gd name="connsiteY46" fmla="*/ 592709 h 592503"/>
              <a:gd name="connsiteX47" fmla="*/ 1397061 w 1980895"/>
              <a:gd name="connsiteY47" fmla="*/ 418734 h 592503"/>
              <a:gd name="connsiteX48" fmla="*/ 1223094 w 1980895"/>
              <a:gd name="connsiteY48" fmla="*/ 244799 h 592503"/>
              <a:gd name="connsiteX49" fmla="*/ 1049128 w 1980895"/>
              <a:gd name="connsiteY49" fmla="*/ 418734 h 592503"/>
              <a:gd name="connsiteX50" fmla="*/ 1115088 w 1980895"/>
              <a:gd name="connsiteY50" fmla="*/ 418734 h 592503"/>
              <a:gd name="connsiteX51" fmla="*/ 1223094 w 1980895"/>
              <a:gd name="connsiteY51" fmla="*/ 310744 h 592503"/>
              <a:gd name="connsiteX52" fmla="*/ 1331092 w 1980895"/>
              <a:gd name="connsiteY52" fmla="*/ 418734 h 592503"/>
              <a:gd name="connsiteX53" fmla="*/ 1223094 w 1980895"/>
              <a:gd name="connsiteY53" fmla="*/ 526756 h 592503"/>
              <a:gd name="connsiteX54" fmla="*/ 1115088 w 1980895"/>
              <a:gd name="connsiteY54" fmla="*/ 418734 h 592503"/>
              <a:gd name="connsiteX55" fmla="*/ 1483085 w 1980895"/>
              <a:gd name="connsiteY55" fmla="*/ 244799 h 592503"/>
              <a:gd name="connsiteX56" fmla="*/ 1517979 w 1980895"/>
              <a:gd name="connsiteY56" fmla="*/ 277713 h 592503"/>
              <a:gd name="connsiteX57" fmla="*/ 1517979 w 1980895"/>
              <a:gd name="connsiteY57" fmla="*/ 429061 h 592503"/>
              <a:gd name="connsiteX58" fmla="*/ 1605440 w 1980895"/>
              <a:gd name="connsiteY58" fmla="*/ 527338 h 592503"/>
              <a:gd name="connsiteX59" fmla="*/ 1692435 w 1980895"/>
              <a:gd name="connsiteY59" fmla="*/ 429061 h 592503"/>
              <a:gd name="connsiteX60" fmla="*/ 1692435 w 1980895"/>
              <a:gd name="connsiteY60" fmla="*/ 277713 h 592503"/>
              <a:gd name="connsiteX61" fmla="*/ 1727306 w 1980895"/>
              <a:gd name="connsiteY61" fmla="*/ 244799 h 592503"/>
              <a:gd name="connsiteX62" fmla="*/ 1762200 w 1980895"/>
              <a:gd name="connsiteY62" fmla="*/ 277713 h 592503"/>
              <a:gd name="connsiteX63" fmla="*/ 1762200 w 1980895"/>
              <a:gd name="connsiteY63" fmla="*/ 428580 h 592503"/>
              <a:gd name="connsiteX64" fmla="*/ 1605440 w 1980895"/>
              <a:gd name="connsiteY64" fmla="*/ 592709 h 592503"/>
              <a:gd name="connsiteX65" fmla="*/ 1448191 w 1980895"/>
              <a:gd name="connsiteY65" fmla="*/ 428580 h 592503"/>
              <a:gd name="connsiteX66" fmla="*/ 1448191 w 1980895"/>
              <a:gd name="connsiteY66" fmla="*/ 277713 h 592503"/>
              <a:gd name="connsiteX67" fmla="*/ 1483085 w 1980895"/>
              <a:gd name="connsiteY67" fmla="*/ 244799 h 59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80895" h="592503">
                <a:moveTo>
                  <a:pt x="218879" y="390254"/>
                </a:moveTo>
                <a:lnTo>
                  <a:pt x="218879" y="555842"/>
                </a:lnTo>
                <a:cubicBezTo>
                  <a:pt x="218879" y="576488"/>
                  <a:pt x="233608" y="588764"/>
                  <a:pt x="253758" y="588764"/>
                </a:cubicBezTo>
                <a:cubicBezTo>
                  <a:pt x="274404" y="588764"/>
                  <a:pt x="288652" y="576488"/>
                  <a:pt x="288652" y="555842"/>
                </a:cubicBezTo>
                <a:lnTo>
                  <a:pt x="288652" y="390254"/>
                </a:lnTo>
                <a:cubicBezTo>
                  <a:pt x="288652" y="323913"/>
                  <a:pt x="329447" y="301799"/>
                  <a:pt x="376128" y="301799"/>
                </a:cubicBezTo>
                <a:cubicBezTo>
                  <a:pt x="422312" y="301799"/>
                  <a:pt x="463108" y="323913"/>
                  <a:pt x="463108" y="390254"/>
                </a:cubicBezTo>
                <a:lnTo>
                  <a:pt x="463108" y="555842"/>
                </a:lnTo>
                <a:cubicBezTo>
                  <a:pt x="463108" y="576488"/>
                  <a:pt x="477837" y="588764"/>
                  <a:pt x="497994" y="588764"/>
                </a:cubicBezTo>
                <a:cubicBezTo>
                  <a:pt x="518143" y="588764"/>
                  <a:pt x="532873" y="576488"/>
                  <a:pt x="532873" y="555842"/>
                </a:cubicBezTo>
                <a:lnTo>
                  <a:pt x="532873" y="390254"/>
                </a:lnTo>
                <a:cubicBezTo>
                  <a:pt x="532873" y="294927"/>
                  <a:pt x="477348" y="239884"/>
                  <a:pt x="376128" y="239884"/>
                </a:cubicBezTo>
                <a:cubicBezTo>
                  <a:pt x="274404" y="239884"/>
                  <a:pt x="218879" y="294927"/>
                  <a:pt x="218879" y="390254"/>
                </a:cubicBezTo>
                <a:moveTo>
                  <a:pt x="607072" y="244799"/>
                </a:moveTo>
                <a:cubicBezTo>
                  <a:pt x="628191" y="244799"/>
                  <a:pt x="641950" y="253643"/>
                  <a:pt x="641950" y="277713"/>
                </a:cubicBezTo>
                <a:lnTo>
                  <a:pt x="641950" y="429061"/>
                </a:lnTo>
                <a:cubicBezTo>
                  <a:pt x="641950" y="502771"/>
                  <a:pt x="681752" y="527338"/>
                  <a:pt x="729427" y="527338"/>
                </a:cubicBezTo>
                <a:cubicBezTo>
                  <a:pt x="777101" y="527338"/>
                  <a:pt x="816406" y="502771"/>
                  <a:pt x="816406" y="429061"/>
                </a:cubicBezTo>
                <a:lnTo>
                  <a:pt x="816406" y="277713"/>
                </a:lnTo>
                <a:cubicBezTo>
                  <a:pt x="816406" y="253643"/>
                  <a:pt x="830662" y="244799"/>
                  <a:pt x="851292" y="244799"/>
                </a:cubicBezTo>
                <a:cubicBezTo>
                  <a:pt x="871931" y="244799"/>
                  <a:pt x="886187" y="253643"/>
                  <a:pt x="886187" y="277713"/>
                </a:cubicBezTo>
                <a:lnTo>
                  <a:pt x="886187" y="428580"/>
                </a:lnTo>
                <a:cubicBezTo>
                  <a:pt x="886187" y="531780"/>
                  <a:pt x="831640" y="592709"/>
                  <a:pt x="729427" y="592709"/>
                </a:cubicBezTo>
                <a:cubicBezTo>
                  <a:pt x="626716" y="592709"/>
                  <a:pt x="572177" y="531780"/>
                  <a:pt x="572177" y="428580"/>
                </a:cubicBezTo>
                <a:lnTo>
                  <a:pt x="572177" y="277713"/>
                </a:lnTo>
                <a:cubicBezTo>
                  <a:pt x="572177" y="253643"/>
                  <a:pt x="585929" y="244799"/>
                  <a:pt x="607072" y="244799"/>
                </a:cubicBezTo>
                <a:moveTo>
                  <a:pt x="1972730" y="285136"/>
                </a:moveTo>
                <a:cubicBezTo>
                  <a:pt x="1960369" y="299734"/>
                  <a:pt x="1938380" y="301496"/>
                  <a:pt x="1923766" y="289104"/>
                </a:cubicBezTo>
                <a:cubicBezTo>
                  <a:pt x="1921181" y="286899"/>
                  <a:pt x="1657090" y="69683"/>
                  <a:pt x="996499" y="69683"/>
                </a:cubicBezTo>
                <a:cubicBezTo>
                  <a:pt x="651959" y="69683"/>
                  <a:pt x="414586" y="129603"/>
                  <a:pt x="276135" y="179894"/>
                </a:cubicBezTo>
                <a:cubicBezTo>
                  <a:pt x="128662" y="233416"/>
                  <a:pt x="59533" y="287365"/>
                  <a:pt x="56668" y="289616"/>
                </a:cubicBezTo>
                <a:cubicBezTo>
                  <a:pt x="41853" y="301651"/>
                  <a:pt x="19934" y="299369"/>
                  <a:pt x="7852" y="284562"/>
                </a:cubicBezTo>
                <a:cubicBezTo>
                  <a:pt x="-4222" y="269700"/>
                  <a:pt x="-1970" y="247757"/>
                  <a:pt x="12899" y="235668"/>
                </a:cubicBezTo>
                <a:cubicBezTo>
                  <a:pt x="15927" y="233199"/>
                  <a:pt x="89109" y="174444"/>
                  <a:pt x="248027" y="116131"/>
                </a:cubicBezTo>
                <a:cubicBezTo>
                  <a:pt x="392255" y="63254"/>
                  <a:pt x="639194" y="205"/>
                  <a:pt x="996499" y="205"/>
                </a:cubicBezTo>
                <a:cubicBezTo>
                  <a:pt x="1353866" y="205"/>
                  <a:pt x="1597644" y="63316"/>
                  <a:pt x="1739225" y="116255"/>
                </a:cubicBezTo>
                <a:cubicBezTo>
                  <a:pt x="1896023" y="174902"/>
                  <a:pt x="1965866" y="233688"/>
                  <a:pt x="1968762" y="236157"/>
                </a:cubicBezTo>
                <a:cubicBezTo>
                  <a:pt x="1983352" y="248557"/>
                  <a:pt x="1985130" y="270515"/>
                  <a:pt x="1972730" y="285136"/>
                </a:cubicBezTo>
                <a:moveTo>
                  <a:pt x="964610" y="244799"/>
                </a:moveTo>
                <a:cubicBezTo>
                  <a:pt x="981816" y="244799"/>
                  <a:pt x="999504" y="258061"/>
                  <a:pt x="999504" y="278202"/>
                </a:cubicBezTo>
                <a:lnTo>
                  <a:pt x="999504" y="555353"/>
                </a:lnTo>
                <a:cubicBezTo>
                  <a:pt x="999504" y="575502"/>
                  <a:pt x="984270" y="588764"/>
                  <a:pt x="964610" y="588764"/>
                </a:cubicBezTo>
                <a:cubicBezTo>
                  <a:pt x="944468" y="588764"/>
                  <a:pt x="929731" y="575502"/>
                  <a:pt x="929731" y="555353"/>
                </a:cubicBezTo>
                <a:lnTo>
                  <a:pt x="929731" y="278202"/>
                </a:lnTo>
                <a:cubicBezTo>
                  <a:pt x="929731" y="258061"/>
                  <a:pt x="946922" y="244799"/>
                  <a:pt x="964610" y="244799"/>
                </a:cubicBezTo>
                <a:moveTo>
                  <a:pt x="1049128" y="418734"/>
                </a:moveTo>
                <a:cubicBezTo>
                  <a:pt x="1049128" y="514829"/>
                  <a:pt x="1127022" y="592709"/>
                  <a:pt x="1223094" y="592709"/>
                </a:cubicBezTo>
                <a:cubicBezTo>
                  <a:pt x="1319166" y="592709"/>
                  <a:pt x="1397061" y="514829"/>
                  <a:pt x="1397061" y="418734"/>
                </a:cubicBezTo>
                <a:cubicBezTo>
                  <a:pt x="1397061" y="322670"/>
                  <a:pt x="1319166" y="244799"/>
                  <a:pt x="1223094" y="244799"/>
                </a:cubicBezTo>
                <a:cubicBezTo>
                  <a:pt x="1127022" y="244799"/>
                  <a:pt x="1049128" y="322670"/>
                  <a:pt x="1049128" y="418734"/>
                </a:cubicBezTo>
                <a:moveTo>
                  <a:pt x="1115088" y="418734"/>
                </a:moveTo>
                <a:cubicBezTo>
                  <a:pt x="1115088" y="359195"/>
                  <a:pt x="1163547" y="310744"/>
                  <a:pt x="1223094" y="310744"/>
                </a:cubicBezTo>
                <a:cubicBezTo>
                  <a:pt x="1282633" y="310744"/>
                  <a:pt x="1331092" y="359195"/>
                  <a:pt x="1331092" y="418734"/>
                </a:cubicBezTo>
                <a:cubicBezTo>
                  <a:pt x="1331092" y="478297"/>
                  <a:pt x="1282633" y="526756"/>
                  <a:pt x="1223094" y="526756"/>
                </a:cubicBezTo>
                <a:cubicBezTo>
                  <a:pt x="1163547" y="526756"/>
                  <a:pt x="1115088" y="478297"/>
                  <a:pt x="1115088" y="418734"/>
                </a:cubicBezTo>
                <a:moveTo>
                  <a:pt x="1483085" y="244799"/>
                </a:moveTo>
                <a:cubicBezTo>
                  <a:pt x="1504220" y="244799"/>
                  <a:pt x="1517979" y="253643"/>
                  <a:pt x="1517979" y="277713"/>
                </a:cubicBezTo>
                <a:lnTo>
                  <a:pt x="1517979" y="429061"/>
                </a:lnTo>
                <a:cubicBezTo>
                  <a:pt x="1517979" y="502771"/>
                  <a:pt x="1557781" y="527338"/>
                  <a:pt x="1605440" y="527338"/>
                </a:cubicBezTo>
                <a:cubicBezTo>
                  <a:pt x="1653107" y="527338"/>
                  <a:pt x="1692435" y="502771"/>
                  <a:pt x="1692435" y="429061"/>
                </a:cubicBezTo>
                <a:lnTo>
                  <a:pt x="1692435" y="277713"/>
                </a:lnTo>
                <a:cubicBezTo>
                  <a:pt x="1692435" y="253643"/>
                  <a:pt x="1706675" y="244799"/>
                  <a:pt x="1727306" y="244799"/>
                </a:cubicBezTo>
                <a:cubicBezTo>
                  <a:pt x="1747960" y="244799"/>
                  <a:pt x="1762200" y="253643"/>
                  <a:pt x="1762200" y="277713"/>
                </a:cubicBezTo>
                <a:lnTo>
                  <a:pt x="1762200" y="428580"/>
                </a:lnTo>
                <a:cubicBezTo>
                  <a:pt x="1762200" y="531780"/>
                  <a:pt x="1707661" y="592709"/>
                  <a:pt x="1605440" y="592709"/>
                </a:cubicBezTo>
                <a:cubicBezTo>
                  <a:pt x="1502745" y="592709"/>
                  <a:pt x="1448191" y="531780"/>
                  <a:pt x="1448191" y="428580"/>
                </a:cubicBezTo>
                <a:lnTo>
                  <a:pt x="1448191" y="277713"/>
                </a:lnTo>
                <a:cubicBezTo>
                  <a:pt x="1448191" y="253643"/>
                  <a:pt x="1461957" y="244799"/>
                  <a:pt x="1483085" y="244799"/>
                </a:cubicBezTo>
              </a:path>
            </a:pathLst>
          </a:custGeom>
          <a:solidFill>
            <a:schemeClr val="bg1"/>
          </a:solidFill>
          <a:ln w="77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 name="Grafický objekt 2">
            <a:extLst>
              <a:ext uri="{FF2B5EF4-FFF2-40B4-BE49-F238E27FC236}">
                <a16:creationId xmlns:a16="http://schemas.microsoft.com/office/drawing/2014/main" id="{6AFB77E3-18F4-8F48-3600-F9003E0207A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90219" y="3994293"/>
            <a:ext cx="1224567" cy="1421571"/>
          </a:xfrm>
          <a:prstGeom prst="rect">
            <a:avLst/>
          </a:prstGeom>
        </p:spPr>
      </p:pic>
      <p:sp>
        <p:nvSpPr>
          <p:cNvPr id="4" name="Voľný tvar 352">
            <a:extLst>
              <a:ext uri="{FF2B5EF4-FFF2-40B4-BE49-F238E27FC236}">
                <a16:creationId xmlns:a16="http://schemas.microsoft.com/office/drawing/2014/main" id="{D865D81B-3CDC-8A96-5949-FDE315B3BEE5}"/>
              </a:ext>
            </a:extLst>
          </p:cNvPr>
          <p:cNvSpPr/>
          <p:nvPr/>
        </p:nvSpPr>
        <p:spPr>
          <a:xfrm>
            <a:off x="9129715" y="4992381"/>
            <a:ext cx="842958" cy="717138"/>
          </a:xfrm>
          <a:custGeom>
            <a:avLst/>
            <a:gdLst>
              <a:gd name="connsiteX0" fmla="*/ 174077 w 376621"/>
              <a:gd name="connsiteY0" fmla="*/ 42985 h 359826"/>
              <a:gd name="connsiteX1" fmla="*/ 239317 w 376621"/>
              <a:gd name="connsiteY1" fmla="*/ 1632 h 359826"/>
              <a:gd name="connsiteX2" fmla="*/ 376824 w 376621"/>
              <a:gd name="connsiteY2" fmla="*/ 83133 h 359826"/>
              <a:gd name="connsiteX3" fmla="*/ 310166 w 376621"/>
              <a:gd name="connsiteY3" fmla="*/ 125386 h 359826"/>
              <a:gd name="connsiteX4" fmla="*/ 300593 w 376621"/>
              <a:gd name="connsiteY4" fmla="*/ 110296 h 359826"/>
              <a:gd name="connsiteX5" fmla="*/ 342652 w 376621"/>
              <a:gd name="connsiteY5" fmla="*/ 83634 h 359826"/>
              <a:gd name="connsiteX6" fmla="*/ 239645 w 376621"/>
              <a:gd name="connsiteY6" fmla="*/ 22577 h 359826"/>
              <a:gd name="connsiteX7" fmla="*/ 183644 w 376621"/>
              <a:gd name="connsiteY7" fmla="*/ 58081 h 359826"/>
              <a:gd name="connsiteX8" fmla="*/ 174077 w 376621"/>
              <a:gd name="connsiteY8" fmla="*/ 42985 h 359826"/>
              <a:gd name="connsiteX9" fmla="*/ 364521 w 376621"/>
              <a:gd name="connsiteY9" fmla="*/ 133179 h 359826"/>
              <a:gd name="connsiteX10" fmla="*/ 309921 w 376621"/>
              <a:gd name="connsiteY10" fmla="*/ 167788 h 359826"/>
              <a:gd name="connsiteX11" fmla="*/ 300354 w 376621"/>
              <a:gd name="connsiteY11" fmla="*/ 152698 h 359826"/>
              <a:gd name="connsiteX12" fmla="*/ 354954 w 376621"/>
              <a:gd name="connsiteY12" fmla="*/ 118089 h 359826"/>
              <a:gd name="connsiteX13" fmla="*/ 364521 w 376621"/>
              <a:gd name="connsiteY13" fmla="*/ 133179 h 359826"/>
              <a:gd name="connsiteX14" fmla="*/ 210413 w 376621"/>
              <a:gd name="connsiteY14" fmla="*/ 230866 h 359826"/>
              <a:gd name="connsiteX15" fmla="*/ 137710 w 376621"/>
              <a:gd name="connsiteY15" fmla="*/ 276953 h 359826"/>
              <a:gd name="connsiteX16" fmla="*/ 12750 w 376621"/>
              <a:gd name="connsiteY16" fmla="*/ 202887 h 359826"/>
              <a:gd name="connsiteX17" fmla="*/ 21828 w 376621"/>
              <a:gd name="connsiteY17" fmla="*/ 187517 h 359826"/>
              <a:gd name="connsiteX18" fmla="*/ 137377 w 376621"/>
              <a:gd name="connsiteY18" fmla="*/ 256002 h 359826"/>
              <a:gd name="connsiteX19" fmla="*/ 200840 w 376621"/>
              <a:gd name="connsiteY19" fmla="*/ 215777 h 359826"/>
              <a:gd name="connsiteX20" fmla="*/ 210413 w 376621"/>
              <a:gd name="connsiteY20" fmla="*/ 230866 h 359826"/>
              <a:gd name="connsiteX21" fmla="*/ 364521 w 376621"/>
              <a:gd name="connsiteY21" fmla="*/ 217678 h 359826"/>
              <a:gd name="connsiteX22" fmla="*/ 309921 w 376621"/>
              <a:gd name="connsiteY22" fmla="*/ 252294 h 359826"/>
              <a:gd name="connsiteX23" fmla="*/ 300354 w 376621"/>
              <a:gd name="connsiteY23" fmla="*/ 237198 h 359826"/>
              <a:gd name="connsiteX24" fmla="*/ 354954 w 376621"/>
              <a:gd name="connsiteY24" fmla="*/ 202589 h 359826"/>
              <a:gd name="connsiteX25" fmla="*/ 364521 w 376621"/>
              <a:gd name="connsiteY25" fmla="*/ 217678 h 359826"/>
              <a:gd name="connsiteX26" fmla="*/ 210413 w 376621"/>
              <a:gd name="connsiteY26" fmla="*/ 315366 h 359826"/>
              <a:gd name="connsiteX27" fmla="*/ 137710 w 376621"/>
              <a:gd name="connsiteY27" fmla="*/ 361459 h 359826"/>
              <a:gd name="connsiteX28" fmla="*/ 12750 w 376621"/>
              <a:gd name="connsiteY28" fmla="*/ 287392 h 359826"/>
              <a:gd name="connsiteX29" fmla="*/ 21828 w 376621"/>
              <a:gd name="connsiteY29" fmla="*/ 272022 h 359826"/>
              <a:gd name="connsiteX30" fmla="*/ 137377 w 376621"/>
              <a:gd name="connsiteY30" fmla="*/ 340508 h 359826"/>
              <a:gd name="connsiteX31" fmla="*/ 200840 w 376621"/>
              <a:gd name="connsiteY31" fmla="*/ 300276 h 359826"/>
              <a:gd name="connsiteX32" fmla="*/ 210413 w 376621"/>
              <a:gd name="connsiteY32" fmla="*/ 315366 h 359826"/>
              <a:gd name="connsiteX33" fmla="*/ 364521 w 376621"/>
              <a:gd name="connsiteY33" fmla="*/ 175431 h 359826"/>
              <a:gd name="connsiteX34" fmla="*/ 309921 w 376621"/>
              <a:gd name="connsiteY34" fmla="*/ 210041 h 359826"/>
              <a:gd name="connsiteX35" fmla="*/ 300354 w 376621"/>
              <a:gd name="connsiteY35" fmla="*/ 194951 h 359826"/>
              <a:gd name="connsiteX36" fmla="*/ 354954 w 376621"/>
              <a:gd name="connsiteY36" fmla="*/ 160336 h 359826"/>
              <a:gd name="connsiteX37" fmla="*/ 364521 w 376621"/>
              <a:gd name="connsiteY37" fmla="*/ 175431 h 359826"/>
              <a:gd name="connsiteX38" fmla="*/ 210413 w 376621"/>
              <a:gd name="connsiteY38" fmla="*/ 273113 h 359826"/>
              <a:gd name="connsiteX39" fmla="*/ 137710 w 376621"/>
              <a:gd name="connsiteY39" fmla="*/ 319206 h 359826"/>
              <a:gd name="connsiteX40" fmla="*/ 12750 w 376621"/>
              <a:gd name="connsiteY40" fmla="*/ 245140 h 359826"/>
              <a:gd name="connsiteX41" fmla="*/ 21828 w 376621"/>
              <a:gd name="connsiteY41" fmla="*/ 229769 h 359826"/>
              <a:gd name="connsiteX42" fmla="*/ 137377 w 376621"/>
              <a:gd name="connsiteY42" fmla="*/ 298255 h 359826"/>
              <a:gd name="connsiteX43" fmla="*/ 200840 w 376621"/>
              <a:gd name="connsiteY43" fmla="*/ 258023 h 359826"/>
              <a:gd name="connsiteX44" fmla="*/ 210413 w 376621"/>
              <a:gd name="connsiteY44" fmla="*/ 273113 h 359826"/>
              <a:gd name="connsiteX45" fmla="*/ 294572 w 376621"/>
              <a:gd name="connsiteY45" fmla="*/ 136863 h 359826"/>
              <a:gd name="connsiteX46" fmla="*/ 294298 w 376621"/>
              <a:gd name="connsiteY46" fmla="*/ 268618 h 359826"/>
              <a:gd name="connsiteX47" fmla="*/ 215861 w 376621"/>
              <a:gd name="connsiteY47" fmla="*/ 318341 h 359826"/>
              <a:gd name="connsiteX48" fmla="*/ 216147 w 376621"/>
              <a:gd name="connsiteY48" fmla="*/ 180368 h 359826"/>
              <a:gd name="connsiteX49" fmla="*/ 76774 w 376621"/>
              <a:gd name="connsiteY49" fmla="*/ 97764 h 359826"/>
              <a:gd name="connsiteX50" fmla="*/ 154299 w 376621"/>
              <a:gd name="connsiteY50" fmla="*/ 48619 h 359826"/>
              <a:gd name="connsiteX51" fmla="*/ 294584 w 376621"/>
              <a:gd name="connsiteY51" fmla="*/ 131772 h 359826"/>
              <a:gd name="connsiteX52" fmla="*/ 294572 w 376621"/>
              <a:gd name="connsiteY52" fmla="*/ 136863 h 359826"/>
              <a:gd name="connsiteX53" fmla="*/ 210461 w 376621"/>
              <a:gd name="connsiteY53" fmla="*/ 188584 h 359826"/>
              <a:gd name="connsiteX54" fmla="*/ 137710 w 376621"/>
              <a:gd name="connsiteY54" fmla="*/ 234706 h 359826"/>
              <a:gd name="connsiteX55" fmla="*/ 203 w 376621"/>
              <a:gd name="connsiteY55" fmla="*/ 153205 h 359826"/>
              <a:gd name="connsiteX56" fmla="*/ 81596 w 376621"/>
              <a:gd name="connsiteY56" fmla="*/ 101610 h 359826"/>
              <a:gd name="connsiteX57" fmla="*/ 91163 w 376621"/>
              <a:gd name="connsiteY57" fmla="*/ 116700 h 359826"/>
              <a:gd name="connsiteX58" fmla="*/ 34376 w 376621"/>
              <a:gd name="connsiteY58" fmla="*/ 152704 h 359826"/>
              <a:gd name="connsiteX59" fmla="*/ 137377 w 376621"/>
              <a:gd name="connsiteY59" fmla="*/ 213755 h 359826"/>
              <a:gd name="connsiteX60" fmla="*/ 200894 w 376621"/>
              <a:gd name="connsiteY60" fmla="*/ 173494 h 359826"/>
              <a:gd name="connsiteX61" fmla="*/ 210461 w 376621"/>
              <a:gd name="connsiteY61" fmla="*/ 188584 h 3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76621" h="359826">
                <a:moveTo>
                  <a:pt x="174077" y="42985"/>
                </a:moveTo>
                <a:lnTo>
                  <a:pt x="239317" y="1632"/>
                </a:lnTo>
                <a:lnTo>
                  <a:pt x="376824" y="83133"/>
                </a:lnTo>
                <a:lnTo>
                  <a:pt x="310166" y="125386"/>
                </a:lnTo>
                <a:lnTo>
                  <a:pt x="300593" y="110296"/>
                </a:lnTo>
                <a:lnTo>
                  <a:pt x="342652" y="83634"/>
                </a:lnTo>
                <a:lnTo>
                  <a:pt x="239645" y="22577"/>
                </a:lnTo>
                <a:lnTo>
                  <a:pt x="183644" y="58081"/>
                </a:lnTo>
                <a:lnTo>
                  <a:pt x="174077" y="42985"/>
                </a:lnTo>
                <a:close/>
                <a:moveTo>
                  <a:pt x="364521" y="133179"/>
                </a:moveTo>
                <a:lnTo>
                  <a:pt x="309921" y="167788"/>
                </a:lnTo>
                <a:lnTo>
                  <a:pt x="300354" y="152698"/>
                </a:lnTo>
                <a:lnTo>
                  <a:pt x="354954" y="118089"/>
                </a:lnTo>
                <a:lnTo>
                  <a:pt x="364521" y="133179"/>
                </a:lnTo>
                <a:close/>
                <a:moveTo>
                  <a:pt x="210413" y="230866"/>
                </a:moveTo>
                <a:lnTo>
                  <a:pt x="137710" y="276953"/>
                </a:lnTo>
                <a:lnTo>
                  <a:pt x="12750" y="202887"/>
                </a:lnTo>
                <a:lnTo>
                  <a:pt x="21828" y="187517"/>
                </a:lnTo>
                <a:lnTo>
                  <a:pt x="137377" y="256002"/>
                </a:lnTo>
                <a:lnTo>
                  <a:pt x="200840" y="215777"/>
                </a:lnTo>
                <a:lnTo>
                  <a:pt x="210413" y="230866"/>
                </a:lnTo>
                <a:close/>
                <a:moveTo>
                  <a:pt x="364521" y="217678"/>
                </a:moveTo>
                <a:lnTo>
                  <a:pt x="309921" y="252294"/>
                </a:lnTo>
                <a:lnTo>
                  <a:pt x="300354" y="237198"/>
                </a:lnTo>
                <a:lnTo>
                  <a:pt x="354954" y="202589"/>
                </a:lnTo>
                <a:lnTo>
                  <a:pt x="364521" y="217678"/>
                </a:lnTo>
                <a:close/>
                <a:moveTo>
                  <a:pt x="210413" y="315366"/>
                </a:moveTo>
                <a:lnTo>
                  <a:pt x="137710" y="361459"/>
                </a:lnTo>
                <a:lnTo>
                  <a:pt x="12750" y="287392"/>
                </a:lnTo>
                <a:lnTo>
                  <a:pt x="21828" y="272022"/>
                </a:lnTo>
                <a:lnTo>
                  <a:pt x="137377" y="340508"/>
                </a:lnTo>
                <a:lnTo>
                  <a:pt x="200840" y="300276"/>
                </a:lnTo>
                <a:lnTo>
                  <a:pt x="210413" y="315366"/>
                </a:lnTo>
                <a:close/>
                <a:moveTo>
                  <a:pt x="364521" y="175431"/>
                </a:moveTo>
                <a:lnTo>
                  <a:pt x="309921" y="210041"/>
                </a:lnTo>
                <a:lnTo>
                  <a:pt x="300354" y="194951"/>
                </a:lnTo>
                <a:lnTo>
                  <a:pt x="354954" y="160336"/>
                </a:lnTo>
                <a:lnTo>
                  <a:pt x="364521" y="175431"/>
                </a:lnTo>
                <a:close/>
                <a:moveTo>
                  <a:pt x="210413" y="273113"/>
                </a:moveTo>
                <a:lnTo>
                  <a:pt x="137710" y="319206"/>
                </a:lnTo>
                <a:lnTo>
                  <a:pt x="12750" y="245140"/>
                </a:lnTo>
                <a:lnTo>
                  <a:pt x="21828" y="229769"/>
                </a:lnTo>
                <a:lnTo>
                  <a:pt x="137377" y="298255"/>
                </a:lnTo>
                <a:lnTo>
                  <a:pt x="200840" y="258023"/>
                </a:lnTo>
                <a:lnTo>
                  <a:pt x="210413" y="273113"/>
                </a:lnTo>
                <a:close/>
                <a:moveTo>
                  <a:pt x="294572" y="136863"/>
                </a:moveTo>
                <a:lnTo>
                  <a:pt x="294298" y="268618"/>
                </a:lnTo>
                <a:lnTo>
                  <a:pt x="215861" y="318341"/>
                </a:lnTo>
                <a:lnTo>
                  <a:pt x="216147" y="180368"/>
                </a:lnTo>
                <a:lnTo>
                  <a:pt x="76774" y="97764"/>
                </a:lnTo>
                <a:lnTo>
                  <a:pt x="154299" y="48619"/>
                </a:lnTo>
                <a:lnTo>
                  <a:pt x="294584" y="131772"/>
                </a:lnTo>
                <a:lnTo>
                  <a:pt x="294572" y="136863"/>
                </a:lnTo>
                <a:close/>
                <a:moveTo>
                  <a:pt x="210461" y="188584"/>
                </a:moveTo>
                <a:lnTo>
                  <a:pt x="137710" y="234706"/>
                </a:lnTo>
                <a:lnTo>
                  <a:pt x="203" y="153205"/>
                </a:lnTo>
                <a:lnTo>
                  <a:pt x="81596" y="101610"/>
                </a:lnTo>
                <a:lnTo>
                  <a:pt x="91163" y="116700"/>
                </a:lnTo>
                <a:lnTo>
                  <a:pt x="34376" y="152704"/>
                </a:lnTo>
                <a:lnTo>
                  <a:pt x="137377" y="213755"/>
                </a:lnTo>
                <a:lnTo>
                  <a:pt x="200894" y="173494"/>
                </a:lnTo>
                <a:lnTo>
                  <a:pt x="210461" y="188584"/>
                </a:lnTo>
                <a:close/>
              </a:path>
            </a:pathLst>
          </a:custGeom>
          <a:solidFill>
            <a:srgbClr val="8EC644"/>
          </a:solidFill>
          <a:ln w="5958" cap="flat">
            <a:noFill/>
            <a:prstDash val="solid"/>
            <a:round/>
          </a:ln>
        </p:spPr>
        <p:txBody>
          <a:bodyPr rtlCol="0" anchor="ctr"/>
          <a:lstStyle/>
          <a:p>
            <a:endParaRPr lang="en-GB">
              <a:latin typeface="Myriad Pro Light" panose="020B0403030403020204" pitchFamily="34" charset="0"/>
            </a:endParaRPr>
          </a:p>
        </p:txBody>
      </p:sp>
      <p:grpSp>
        <p:nvGrpSpPr>
          <p:cNvPr id="8" name="Skupina 7">
            <a:extLst>
              <a:ext uri="{FF2B5EF4-FFF2-40B4-BE49-F238E27FC236}">
                <a16:creationId xmlns:a16="http://schemas.microsoft.com/office/drawing/2014/main" id="{36C950ED-7F12-0EEF-66E2-010F0A3244C4}"/>
              </a:ext>
            </a:extLst>
          </p:cNvPr>
          <p:cNvGrpSpPr/>
          <p:nvPr/>
        </p:nvGrpSpPr>
        <p:grpSpPr>
          <a:xfrm>
            <a:off x="7842830" y="4992381"/>
            <a:ext cx="648131" cy="656660"/>
            <a:chOff x="7011636" y="2994431"/>
            <a:chExt cx="414090" cy="442610"/>
          </a:xfrm>
        </p:grpSpPr>
        <p:sp>
          <p:nvSpPr>
            <p:cNvPr id="10" name="Voľný tvar 377">
              <a:extLst>
                <a:ext uri="{FF2B5EF4-FFF2-40B4-BE49-F238E27FC236}">
                  <a16:creationId xmlns:a16="http://schemas.microsoft.com/office/drawing/2014/main" id="{DF5EEE22-294F-647B-F783-F970B3C85376}"/>
                </a:ext>
              </a:extLst>
            </p:cNvPr>
            <p:cNvSpPr/>
            <p:nvPr/>
          </p:nvSpPr>
          <p:spPr>
            <a:xfrm>
              <a:off x="7011636" y="2994431"/>
              <a:ext cx="414090" cy="442610"/>
            </a:xfrm>
            <a:custGeom>
              <a:avLst/>
              <a:gdLst>
                <a:gd name="connsiteX0" fmla="*/ 398358 w 414090"/>
                <a:gd name="connsiteY0" fmla="*/ 326143 h 442610"/>
                <a:gd name="connsiteX1" fmla="*/ 397822 w 414090"/>
                <a:gd name="connsiteY1" fmla="*/ 327395 h 442610"/>
                <a:gd name="connsiteX2" fmla="*/ 396510 w 414090"/>
                <a:gd name="connsiteY2" fmla="*/ 327932 h 442610"/>
                <a:gd name="connsiteX3" fmla="*/ 320154 w 414090"/>
                <a:gd name="connsiteY3" fmla="*/ 327932 h 442610"/>
                <a:gd name="connsiteX4" fmla="*/ 318842 w 414090"/>
                <a:gd name="connsiteY4" fmla="*/ 327455 h 442610"/>
                <a:gd name="connsiteX5" fmla="*/ 318902 w 414090"/>
                <a:gd name="connsiteY5" fmla="*/ 327395 h 442610"/>
                <a:gd name="connsiteX6" fmla="*/ 318365 w 414090"/>
                <a:gd name="connsiteY6" fmla="*/ 326143 h 442610"/>
                <a:gd name="connsiteX7" fmla="*/ 318365 w 414090"/>
                <a:gd name="connsiteY7" fmla="*/ 264078 h 442610"/>
                <a:gd name="connsiteX8" fmla="*/ 318902 w 414090"/>
                <a:gd name="connsiteY8" fmla="*/ 262826 h 442610"/>
                <a:gd name="connsiteX9" fmla="*/ 320154 w 414090"/>
                <a:gd name="connsiteY9" fmla="*/ 262290 h 442610"/>
                <a:gd name="connsiteX10" fmla="*/ 396510 w 414090"/>
                <a:gd name="connsiteY10" fmla="*/ 262290 h 442610"/>
                <a:gd name="connsiteX11" fmla="*/ 397822 w 414090"/>
                <a:gd name="connsiteY11" fmla="*/ 262826 h 442610"/>
                <a:gd name="connsiteX12" fmla="*/ 398358 w 414090"/>
                <a:gd name="connsiteY12" fmla="*/ 264078 h 442610"/>
                <a:gd name="connsiteX13" fmla="*/ 398358 w 414090"/>
                <a:gd name="connsiteY13" fmla="*/ 326143 h 442610"/>
                <a:gd name="connsiteX14" fmla="*/ 369687 w 414090"/>
                <a:gd name="connsiteY14" fmla="*/ 415693 h 442610"/>
                <a:gd name="connsiteX15" fmla="*/ 366707 w 414090"/>
                <a:gd name="connsiteY15" fmla="*/ 422847 h 442610"/>
                <a:gd name="connsiteX16" fmla="*/ 359554 w 414090"/>
                <a:gd name="connsiteY16" fmla="*/ 425828 h 442610"/>
                <a:gd name="connsiteX17" fmla="*/ 30165 w 414090"/>
                <a:gd name="connsiteY17" fmla="*/ 425828 h 442610"/>
                <a:gd name="connsiteX18" fmla="*/ 23012 w 414090"/>
                <a:gd name="connsiteY18" fmla="*/ 422847 h 442610"/>
                <a:gd name="connsiteX19" fmla="*/ 20032 w 414090"/>
                <a:gd name="connsiteY19" fmla="*/ 415693 h 442610"/>
                <a:gd name="connsiteX20" fmla="*/ 20032 w 414090"/>
                <a:gd name="connsiteY20" fmla="*/ 172144 h 442610"/>
                <a:gd name="connsiteX21" fmla="*/ 23012 w 414090"/>
                <a:gd name="connsiteY21" fmla="*/ 164989 h 442610"/>
                <a:gd name="connsiteX22" fmla="*/ 30165 w 414090"/>
                <a:gd name="connsiteY22" fmla="*/ 162008 h 442610"/>
                <a:gd name="connsiteX23" fmla="*/ 359554 w 414090"/>
                <a:gd name="connsiteY23" fmla="*/ 162008 h 442610"/>
                <a:gd name="connsiteX24" fmla="*/ 366707 w 414090"/>
                <a:gd name="connsiteY24" fmla="*/ 164989 h 442610"/>
                <a:gd name="connsiteX25" fmla="*/ 369687 w 414090"/>
                <a:gd name="connsiteY25" fmla="*/ 172144 h 442610"/>
                <a:gd name="connsiteX26" fmla="*/ 369687 w 414090"/>
                <a:gd name="connsiteY26" fmla="*/ 244404 h 442610"/>
                <a:gd name="connsiteX27" fmla="*/ 320154 w 414090"/>
                <a:gd name="connsiteY27" fmla="*/ 244404 h 442610"/>
                <a:gd name="connsiteX28" fmla="*/ 306271 w 414090"/>
                <a:gd name="connsiteY28" fmla="*/ 250187 h 442610"/>
                <a:gd name="connsiteX29" fmla="*/ 300483 w 414090"/>
                <a:gd name="connsiteY29" fmla="*/ 264078 h 442610"/>
                <a:gd name="connsiteX30" fmla="*/ 300483 w 414090"/>
                <a:gd name="connsiteY30" fmla="*/ 326143 h 442610"/>
                <a:gd name="connsiteX31" fmla="*/ 306271 w 414090"/>
                <a:gd name="connsiteY31" fmla="*/ 340094 h 442610"/>
                <a:gd name="connsiteX32" fmla="*/ 320154 w 414090"/>
                <a:gd name="connsiteY32" fmla="*/ 345818 h 442610"/>
                <a:gd name="connsiteX33" fmla="*/ 369687 w 414090"/>
                <a:gd name="connsiteY33" fmla="*/ 345818 h 442610"/>
                <a:gd name="connsiteX34" fmla="*/ 369687 w 414090"/>
                <a:gd name="connsiteY34" fmla="*/ 415693 h 442610"/>
                <a:gd name="connsiteX35" fmla="*/ 257393 w 414090"/>
                <a:gd name="connsiteY35" fmla="*/ 84681 h 442610"/>
                <a:gd name="connsiteX36" fmla="*/ 273600 w 414090"/>
                <a:gd name="connsiteY36" fmla="*/ 77944 h 442610"/>
                <a:gd name="connsiteX37" fmla="*/ 289814 w 414090"/>
                <a:gd name="connsiteY37" fmla="*/ 84681 h 442610"/>
                <a:gd name="connsiteX38" fmla="*/ 296549 w 414090"/>
                <a:gd name="connsiteY38" fmla="*/ 100957 h 442610"/>
                <a:gd name="connsiteX39" fmla="*/ 289879 w 414090"/>
                <a:gd name="connsiteY39" fmla="*/ 117174 h 442610"/>
                <a:gd name="connsiteX40" fmla="*/ 273600 w 414090"/>
                <a:gd name="connsiteY40" fmla="*/ 123911 h 442610"/>
                <a:gd name="connsiteX41" fmla="*/ 257393 w 414090"/>
                <a:gd name="connsiteY41" fmla="*/ 117174 h 442610"/>
                <a:gd name="connsiteX42" fmla="*/ 250658 w 414090"/>
                <a:gd name="connsiteY42" fmla="*/ 100957 h 442610"/>
                <a:gd name="connsiteX43" fmla="*/ 257393 w 414090"/>
                <a:gd name="connsiteY43" fmla="*/ 84681 h 442610"/>
                <a:gd name="connsiteX44" fmla="*/ 410458 w 414090"/>
                <a:gd name="connsiteY44" fmla="*/ 250187 h 442610"/>
                <a:gd name="connsiteX45" fmla="*/ 396510 w 414090"/>
                <a:gd name="connsiteY45" fmla="*/ 244404 h 442610"/>
                <a:gd name="connsiteX46" fmla="*/ 387569 w 414090"/>
                <a:gd name="connsiteY46" fmla="*/ 244404 h 442610"/>
                <a:gd name="connsiteX47" fmla="*/ 387569 w 414090"/>
                <a:gd name="connsiteY47" fmla="*/ 172144 h 442610"/>
                <a:gd name="connsiteX48" fmla="*/ 379349 w 414090"/>
                <a:gd name="connsiteY48" fmla="*/ 152350 h 442610"/>
                <a:gd name="connsiteX49" fmla="*/ 359554 w 414090"/>
                <a:gd name="connsiteY49" fmla="*/ 144122 h 442610"/>
                <a:gd name="connsiteX50" fmla="*/ 287966 w 414090"/>
                <a:gd name="connsiteY50" fmla="*/ 144122 h 442610"/>
                <a:gd name="connsiteX51" fmla="*/ 305729 w 414090"/>
                <a:gd name="connsiteY51" fmla="*/ 126415 h 442610"/>
                <a:gd name="connsiteX52" fmla="*/ 305729 w 414090"/>
                <a:gd name="connsiteY52" fmla="*/ 79852 h 442610"/>
                <a:gd name="connsiteX53" fmla="*/ 271693 w 414090"/>
                <a:gd name="connsiteY53" fmla="*/ 45809 h 442610"/>
                <a:gd name="connsiteX54" fmla="*/ 201059 w 414090"/>
                <a:gd name="connsiteY54" fmla="*/ 116518 h 442610"/>
                <a:gd name="connsiteX55" fmla="*/ 188368 w 414090"/>
                <a:gd name="connsiteY55" fmla="*/ 103879 h 442610"/>
                <a:gd name="connsiteX56" fmla="*/ 259056 w 414090"/>
                <a:gd name="connsiteY56" fmla="*/ 33169 h 442610"/>
                <a:gd name="connsiteX57" fmla="*/ 247254 w 414090"/>
                <a:gd name="connsiteY57" fmla="*/ 21364 h 442610"/>
                <a:gd name="connsiteX58" fmla="*/ 157551 w 414090"/>
                <a:gd name="connsiteY58" fmla="*/ 111033 h 442610"/>
                <a:gd name="connsiteX59" fmla="*/ 144909 w 414090"/>
                <a:gd name="connsiteY59" fmla="*/ 98394 h 442610"/>
                <a:gd name="connsiteX60" fmla="*/ 234504 w 414090"/>
                <a:gd name="connsiteY60" fmla="*/ 8784 h 442610"/>
                <a:gd name="connsiteX61" fmla="*/ 190097 w 414090"/>
                <a:gd name="connsiteY61" fmla="*/ 10692 h 442610"/>
                <a:gd name="connsiteX62" fmla="*/ 89057 w 414090"/>
                <a:gd name="connsiteY62" fmla="*/ 111749 h 442610"/>
                <a:gd name="connsiteX63" fmla="*/ 80712 w 414090"/>
                <a:gd name="connsiteY63" fmla="*/ 144122 h 442610"/>
                <a:gd name="connsiteX64" fmla="*/ 30165 w 414090"/>
                <a:gd name="connsiteY64" fmla="*/ 144122 h 442610"/>
                <a:gd name="connsiteX65" fmla="*/ 10376 w 414090"/>
                <a:gd name="connsiteY65" fmla="*/ 152350 h 442610"/>
                <a:gd name="connsiteX66" fmla="*/ 2150 w 414090"/>
                <a:gd name="connsiteY66" fmla="*/ 172144 h 442610"/>
                <a:gd name="connsiteX67" fmla="*/ 2150 w 414090"/>
                <a:gd name="connsiteY67" fmla="*/ 415693 h 442610"/>
                <a:gd name="connsiteX68" fmla="*/ 10376 w 414090"/>
                <a:gd name="connsiteY68" fmla="*/ 435487 h 442610"/>
                <a:gd name="connsiteX69" fmla="*/ 30165 w 414090"/>
                <a:gd name="connsiteY69" fmla="*/ 443714 h 442610"/>
                <a:gd name="connsiteX70" fmla="*/ 359554 w 414090"/>
                <a:gd name="connsiteY70" fmla="*/ 443714 h 442610"/>
                <a:gd name="connsiteX71" fmla="*/ 379349 w 414090"/>
                <a:gd name="connsiteY71" fmla="*/ 435487 h 442610"/>
                <a:gd name="connsiteX72" fmla="*/ 387569 w 414090"/>
                <a:gd name="connsiteY72" fmla="*/ 415693 h 442610"/>
                <a:gd name="connsiteX73" fmla="*/ 387569 w 414090"/>
                <a:gd name="connsiteY73" fmla="*/ 345818 h 442610"/>
                <a:gd name="connsiteX74" fmla="*/ 396510 w 414090"/>
                <a:gd name="connsiteY74" fmla="*/ 345818 h 442610"/>
                <a:gd name="connsiteX75" fmla="*/ 410458 w 414090"/>
                <a:gd name="connsiteY75" fmla="*/ 340094 h 442610"/>
                <a:gd name="connsiteX76" fmla="*/ 416240 w 414090"/>
                <a:gd name="connsiteY76" fmla="*/ 326143 h 442610"/>
                <a:gd name="connsiteX77" fmla="*/ 416240 w 414090"/>
                <a:gd name="connsiteY77" fmla="*/ 264078 h 442610"/>
                <a:gd name="connsiteX78" fmla="*/ 410458 w 414090"/>
                <a:gd name="connsiteY78" fmla="*/ 250187 h 44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14090" h="442610">
                  <a:moveTo>
                    <a:pt x="398358" y="326143"/>
                  </a:moveTo>
                  <a:cubicBezTo>
                    <a:pt x="398358" y="326620"/>
                    <a:pt x="398120" y="327097"/>
                    <a:pt x="397822" y="327395"/>
                  </a:cubicBezTo>
                  <a:cubicBezTo>
                    <a:pt x="397470" y="327753"/>
                    <a:pt x="397047" y="327932"/>
                    <a:pt x="396510" y="327932"/>
                  </a:cubicBezTo>
                  <a:lnTo>
                    <a:pt x="320154" y="327932"/>
                  </a:lnTo>
                  <a:cubicBezTo>
                    <a:pt x="319683" y="327932"/>
                    <a:pt x="319206" y="327753"/>
                    <a:pt x="318842" y="327455"/>
                  </a:cubicBezTo>
                  <a:lnTo>
                    <a:pt x="318902" y="327395"/>
                  </a:lnTo>
                  <a:cubicBezTo>
                    <a:pt x="318544" y="327097"/>
                    <a:pt x="318365" y="326620"/>
                    <a:pt x="318365" y="326143"/>
                  </a:cubicBezTo>
                  <a:lnTo>
                    <a:pt x="318365" y="264078"/>
                  </a:lnTo>
                  <a:cubicBezTo>
                    <a:pt x="318365" y="263601"/>
                    <a:pt x="318544" y="263124"/>
                    <a:pt x="318902" y="262826"/>
                  </a:cubicBezTo>
                  <a:cubicBezTo>
                    <a:pt x="319259" y="262469"/>
                    <a:pt x="319683" y="262290"/>
                    <a:pt x="320154" y="262290"/>
                  </a:cubicBezTo>
                  <a:lnTo>
                    <a:pt x="396510" y="262290"/>
                  </a:lnTo>
                  <a:cubicBezTo>
                    <a:pt x="397047" y="262290"/>
                    <a:pt x="397470" y="262469"/>
                    <a:pt x="397822" y="262826"/>
                  </a:cubicBezTo>
                  <a:cubicBezTo>
                    <a:pt x="398120" y="263124"/>
                    <a:pt x="398358" y="263601"/>
                    <a:pt x="398358" y="264078"/>
                  </a:cubicBezTo>
                  <a:lnTo>
                    <a:pt x="398358" y="326143"/>
                  </a:lnTo>
                  <a:close/>
                  <a:moveTo>
                    <a:pt x="369687" y="415693"/>
                  </a:moveTo>
                  <a:cubicBezTo>
                    <a:pt x="369687" y="418495"/>
                    <a:pt x="368555" y="420999"/>
                    <a:pt x="366707" y="422847"/>
                  </a:cubicBezTo>
                  <a:cubicBezTo>
                    <a:pt x="364859" y="424695"/>
                    <a:pt x="362296" y="425828"/>
                    <a:pt x="359554" y="425828"/>
                  </a:cubicBezTo>
                  <a:lnTo>
                    <a:pt x="30165" y="425828"/>
                  </a:lnTo>
                  <a:cubicBezTo>
                    <a:pt x="27370" y="425828"/>
                    <a:pt x="24866" y="424695"/>
                    <a:pt x="23012" y="422847"/>
                  </a:cubicBezTo>
                  <a:cubicBezTo>
                    <a:pt x="21171" y="420999"/>
                    <a:pt x="20032" y="418495"/>
                    <a:pt x="20032" y="415693"/>
                  </a:cubicBezTo>
                  <a:lnTo>
                    <a:pt x="20032" y="172144"/>
                  </a:lnTo>
                  <a:cubicBezTo>
                    <a:pt x="20032" y="169401"/>
                    <a:pt x="21171" y="166838"/>
                    <a:pt x="23012" y="164989"/>
                  </a:cubicBezTo>
                  <a:cubicBezTo>
                    <a:pt x="24866" y="163141"/>
                    <a:pt x="27370" y="162008"/>
                    <a:pt x="30165" y="162008"/>
                  </a:cubicBezTo>
                  <a:lnTo>
                    <a:pt x="359554" y="162008"/>
                  </a:lnTo>
                  <a:cubicBezTo>
                    <a:pt x="362296" y="162008"/>
                    <a:pt x="364859" y="163141"/>
                    <a:pt x="366707" y="164989"/>
                  </a:cubicBezTo>
                  <a:cubicBezTo>
                    <a:pt x="368555" y="166838"/>
                    <a:pt x="369687" y="169401"/>
                    <a:pt x="369687" y="172144"/>
                  </a:cubicBezTo>
                  <a:lnTo>
                    <a:pt x="369687" y="244404"/>
                  </a:lnTo>
                  <a:lnTo>
                    <a:pt x="320154" y="244404"/>
                  </a:lnTo>
                  <a:cubicBezTo>
                    <a:pt x="314735" y="244404"/>
                    <a:pt x="309842" y="246610"/>
                    <a:pt x="306271" y="250187"/>
                  </a:cubicBezTo>
                  <a:cubicBezTo>
                    <a:pt x="302689" y="253764"/>
                    <a:pt x="300483" y="258653"/>
                    <a:pt x="300483" y="264078"/>
                  </a:cubicBezTo>
                  <a:lnTo>
                    <a:pt x="300483" y="326143"/>
                  </a:lnTo>
                  <a:cubicBezTo>
                    <a:pt x="300483" y="331569"/>
                    <a:pt x="302689" y="336517"/>
                    <a:pt x="306271" y="340094"/>
                  </a:cubicBezTo>
                  <a:cubicBezTo>
                    <a:pt x="309842" y="343612"/>
                    <a:pt x="314735" y="345818"/>
                    <a:pt x="320154" y="345818"/>
                  </a:cubicBezTo>
                  <a:lnTo>
                    <a:pt x="369687" y="345818"/>
                  </a:lnTo>
                  <a:lnTo>
                    <a:pt x="369687" y="415693"/>
                  </a:lnTo>
                  <a:close/>
                  <a:moveTo>
                    <a:pt x="257393" y="84681"/>
                  </a:moveTo>
                  <a:cubicBezTo>
                    <a:pt x="261864" y="80209"/>
                    <a:pt x="267699" y="77944"/>
                    <a:pt x="273600" y="77944"/>
                  </a:cubicBezTo>
                  <a:cubicBezTo>
                    <a:pt x="279448" y="77944"/>
                    <a:pt x="285343" y="80209"/>
                    <a:pt x="289814" y="84681"/>
                  </a:cubicBezTo>
                  <a:cubicBezTo>
                    <a:pt x="294350" y="89152"/>
                    <a:pt x="296549" y="95055"/>
                    <a:pt x="296549" y="100957"/>
                  </a:cubicBezTo>
                  <a:cubicBezTo>
                    <a:pt x="296549" y="106800"/>
                    <a:pt x="294350" y="112703"/>
                    <a:pt x="289879" y="117174"/>
                  </a:cubicBezTo>
                  <a:cubicBezTo>
                    <a:pt x="285343" y="121646"/>
                    <a:pt x="279508" y="123911"/>
                    <a:pt x="273600" y="123911"/>
                  </a:cubicBezTo>
                  <a:cubicBezTo>
                    <a:pt x="267765" y="123911"/>
                    <a:pt x="261864" y="121646"/>
                    <a:pt x="257393" y="117174"/>
                  </a:cubicBezTo>
                  <a:cubicBezTo>
                    <a:pt x="252863" y="112703"/>
                    <a:pt x="250658" y="106800"/>
                    <a:pt x="250658" y="100957"/>
                  </a:cubicBezTo>
                  <a:cubicBezTo>
                    <a:pt x="250658" y="95055"/>
                    <a:pt x="252863" y="89212"/>
                    <a:pt x="257393" y="84681"/>
                  </a:cubicBezTo>
                  <a:moveTo>
                    <a:pt x="410458" y="250187"/>
                  </a:moveTo>
                  <a:cubicBezTo>
                    <a:pt x="406888" y="246610"/>
                    <a:pt x="401940" y="244404"/>
                    <a:pt x="396510" y="244404"/>
                  </a:cubicBezTo>
                  <a:lnTo>
                    <a:pt x="387569" y="244404"/>
                  </a:lnTo>
                  <a:lnTo>
                    <a:pt x="387569" y="172144"/>
                  </a:lnTo>
                  <a:cubicBezTo>
                    <a:pt x="387569" y="164453"/>
                    <a:pt x="384410" y="157418"/>
                    <a:pt x="379349" y="152350"/>
                  </a:cubicBezTo>
                  <a:cubicBezTo>
                    <a:pt x="374277" y="147282"/>
                    <a:pt x="367243" y="144122"/>
                    <a:pt x="359554" y="144122"/>
                  </a:cubicBezTo>
                  <a:lnTo>
                    <a:pt x="287966" y="144122"/>
                  </a:lnTo>
                  <a:lnTo>
                    <a:pt x="305729" y="126415"/>
                  </a:lnTo>
                  <a:cubicBezTo>
                    <a:pt x="318544" y="113597"/>
                    <a:pt x="318544" y="92670"/>
                    <a:pt x="305729" y="79852"/>
                  </a:cubicBezTo>
                  <a:lnTo>
                    <a:pt x="271693" y="45809"/>
                  </a:lnTo>
                  <a:lnTo>
                    <a:pt x="201059" y="116518"/>
                  </a:lnTo>
                  <a:lnTo>
                    <a:pt x="188368" y="103879"/>
                  </a:lnTo>
                  <a:lnTo>
                    <a:pt x="259056" y="33169"/>
                  </a:lnTo>
                  <a:lnTo>
                    <a:pt x="247254" y="21364"/>
                  </a:lnTo>
                  <a:lnTo>
                    <a:pt x="157551" y="111033"/>
                  </a:lnTo>
                  <a:lnTo>
                    <a:pt x="144909" y="98394"/>
                  </a:lnTo>
                  <a:lnTo>
                    <a:pt x="234504" y="8784"/>
                  </a:lnTo>
                  <a:cubicBezTo>
                    <a:pt x="221629" y="-2067"/>
                    <a:pt x="202197" y="-1411"/>
                    <a:pt x="190097" y="10692"/>
                  </a:cubicBezTo>
                  <a:lnTo>
                    <a:pt x="89057" y="111749"/>
                  </a:lnTo>
                  <a:cubicBezTo>
                    <a:pt x="80301" y="120513"/>
                    <a:pt x="77559" y="132973"/>
                    <a:pt x="80712" y="144122"/>
                  </a:cubicBezTo>
                  <a:lnTo>
                    <a:pt x="30165" y="144122"/>
                  </a:lnTo>
                  <a:cubicBezTo>
                    <a:pt x="22422" y="144122"/>
                    <a:pt x="15448" y="147282"/>
                    <a:pt x="10376" y="152350"/>
                  </a:cubicBezTo>
                  <a:cubicBezTo>
                    <a:pt x="5255" y="157418"/>
                    <a:pt x="2150" y="164453"/>
                    <a:pt x="2150" y="172144"/>
                  </a:cubicBezTo>
                  <a:lnTo>
                    <a:pt x="2150" y="415693"/>
                  </a:lnTo>
                  <a:cubicBezTo>
                    <a:pt x="2150" y="423384"/>
                    <a:pt x="5255" y="430419"/>
                    <a:pt x="10376" y="435487"/>
                  </a:cubicBezTo>
                  <a:cubicBezTo>
                    <a:pt x="15448" y="440554"/>
                    <a:pt x="22422" y="443714"/>
                    <a:pt x="30165" y="443714"/>
                  </a:cubicBezTo>
                  <a:lnTo>
                    <a:pt x="359554" y="443714"/>
                  </a:lnTo>
                  <a:cubicBezTo>
                    <a:pt x="367243" y="443714"/>
                    <a:pt x="374277" y="440554"/>
                    <a:pt x="379349" y="435487"/>
                  </a:cubicBezTo>
                  <a:cubicBezTo>
                    <a:pt x="384410" y="430419"/>
                    <a:pt x="387569" y="423384"/>
                    <a:pt x="387569" y="415693"/>
                  </a:cubicBezTo>
                  <a:lnTo>
                    <a:pt x="387569" y="345818"/>
                  </a:lnTo>
                  <a:lnTo>
                    <a:pt x="396510" y="345818"/>
                  </a:lnTo>
                  <a:cubicBezTo>
                    <a:pt x="401940" y="345818"/>
                    <a:pt x="406888" y="343612"/>
                    <a:pt x="410458" y="340094"/>
                  </a:cubicBezTo>
                  <a:cubicBezTo>
                    <a:pt x="413975" y="336517"/>
                    <a:pt x="416240" y="331569"/>
                    <a:pt x="416240" y="326143"/>
                  </a:cubicBezTo>
                  <a:lnTo>
                    <a:pt x="416240" y="264078"/>
                  </a:lnTo>
                  <a:cubicBezTo>
                    <a:pt x="416240" y="258653"/>
                    <a:pt x="413975" y="253764"/>
                    <a:pt x="410458" y="250187"/>
                  </a:cubicBezTo>
                </a:path>
              </a:pathLst>
            </a:custGeom>
            <a:solidFill>
              <a:srgbClr val="030404"/>
            </a:solidFill>
            <a:ln w="5958" cap="flat">
              <a:noFill/>
              <a:prstDash val="solid"/>
              <a:round/>
            </a:ln>
          </p:spPr>
          <p:txBody>
            <a:bodyPr rtlCol="0" anchor="ctr"/>
            <a:lstStyle/>
            <a:p>
              <a:endParaRPr lang="en-GB">
                <a:latin typeface="Myriad Pro Light" panose="020B0403030403020204" pitchFamily="34" charset="0"/>
              </a:endParaRPr>
            </a:p>
          </p:txBody>
        </p:sp>
        <p:sp>
          <p:nvSpPr>
            <p:cNvPr id="11" name="Voľný tvar 378">
              <a:extLst>
                <a:ext uri="{FF2B5EF4-FFF2-40B4-BE49-F238E27FC236}">
                  <a16:creationId xmlns:a16="http://schemas.microsoft.com/office/drawing/2014/main" id="{62B84BFA-0590-D4A7-013E-5FBAA284F227}"/>
                </a:ext>
              </a:extLst>
            </p:cNvPr>
            <p:cNvSpPr/>
            <p:nvPr/>
          </p:nvSpPr>
          <p:spPr>
            <a:xfrm>
              <a:off x="7272059" y="3083195"/>
              <a:ext cx="22054" cy="22119"/>
            </a:xfrm>
            <a:custGeom>
              <a:avLst/>
              <a:gdLst>
                <a:gd name="connsiteX0" fmla="*/ 13190 w 22054"/>
                <a:gd name="connsiteY0" fmla="*/ 23154 h 22119"/>
                <a:gd name="connsiteX1" fmla="*/ 20999 w 22054"/>
                <a:gd name="connsiteY1" fmla="*/ 19935 h 22119"/>
                <a:gd name="connsiteX2" fmla="*/ 24218 w 22054"/>
                <a:gd name="connsiteY2" fmla="*/ 12124 h 22119"/>
                <a:gd name="connsiteX3" fmla="*/ 20999 w 22054"/>
                <a:gd name="connsiteY3" fmla="*/ 4254 h 22119"/>
                <a:gd name="connsiteX4" fmla="*/ 13190 w 22054"/>
                <a:gd name="connsiteY4" fmla="*/ 1035 h 22119"/>
                <a:gd name="connsiteX5" fmla="*/ 5382 w 22054"/>
                <a:gd name="connsiteY5" fmla="*/ 4254 h 22119"/>
                <a:gd name="connsiteX6" fmla="*/ 2163 w 22054"/>
                <a:gd name="connsiteY6" fmla="*/ 12124 h 22119"/>
                <a:gd name="connsiteX7" fmla="*/ 5382 w 22054"/>
                <a:gd name="connsiteY7" fmla="*/ 19935 h 22119"/>
                <a:gd name="connsiteX8" fmla="*/ 13190 w 22054"/>
                <a:gd name="connsiteY8" fmla="*/ 23154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54" h="22119">
                  <a:moveTo>
                    <a:pt x="13190" y="23154"/>
                  </a:moveTo>
                  <a:cubicBezTo>
                    <a:pt x="16052" y="23154"/>
                    <a:pt x="18853" y="22081"/>
                    <a:pt x="20999" y="19935"/>
                  </a:cubicBezTo>
                  <a:cubicBezTo>
                    <a:pt x="23145" y="17729"/>
                    <a:pt x="24218" y="14926"/>
                    <a:pt x="24218" y="12124"/>
                  </a:cubicBezTo>
                  <a:cubicBezTo>
                    <a:pt x="24218" y="9263"/>
                    <a:pt x="23145" y="6460"/>
                    <a:pt x="20999" y="4254"/>
                  </a:cubicBezTo>
                  <a:cubicBezTo>
                    <a:pt x="18853" y="2108"/>
                    <a:pt x="16052" y="1035"/>
                    <a:pt x="13190" y="1035"/>
                  </a:cubicBezTo>
                  <a:cubicBezTo>
                    <a:pt x="10389" y="1035"/>
                    <a:pt x="7528" y="2108"/>
                    <a:pt x="5382" y="4254"/>
                  </a:cubicBezTo>
                  <a:cubicBezTo>
                    <a:pt x="3236" y="6401"/>
                    <a:pt x="2163" y="9263"/>
                    <a:pt x="2163" y="12124"/>
                  </a:cubicBezTo>
                  <a:cubicBezTo>
                    <a:pt x="2163" y="14926"/>
                    <a:pt x="3236" y="17729"/>
                    <a:pt x="5382" y="19935"/>
                  </a:cubicBezTo>
                  <a:cubicBezTo>
                    <a:pt x="7528" y="22081"/>
                    <a:pt x="10389" y="23154"/>
                    <a:pt x="13190" y="23154"/>
                  </a:cubicBezTo>
                </a:path>
              </a:pathLst>
            </a:custGeom>
            <a:solidFill>
              <a:srgbClr val="030404"/>
            </a:solidFill>
            <a:ln w="5958" cap="flat">
              <a:noFill/>
              <a:prstDash val="solid"/>
              <a:round/>
            </a:ln>
          </p:spPr>
          <p:txBody>
            <a:bodyPr rtlCol="0" anchor="ctr"/>
            <a:lstStyle/>
            <a:p>
              <a:endParaRPr lang="en-GB">
                <a:latin typeface="Myriad Pro Light" panose="020B0403030403020204" pitchFamily="34" charset="0"/>
              </a:endParaRPr>
            </a:p>
          </p:txBody>
        </p:sp>
      </p:grpSp>
    </p:spTree>
    <p:extLst>
      <p:ext uri="{BB962C8B-B14F-4D97-AF65-F5344CB8AC3E}">
        <p14:creationId xmlns:p14="http://schemas.microsoft.com/office/powerpoint/2010/main" val="1721007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DABFB595-C5E9-41E4-B6C8-E03875361C17}"/>
              </a:ext>
            </a:extLst>
          </p:cNvPr>
          <p:cNvSpPr>
            <a:spLocks noGrp="1"/>
          </p:cNvSpPr>
          <p:nvPr>
            <p:ph type="body" sz="quarter" idx="15"/>
          </p:nvPr>
        </p:nvSpPr>
        <p:spPr>
          <a:xfrm>
            <a:off x="405110" y="450621"/>
            <a:ext cx="9538080" cy="532488"/>
          </a:xfrm>
        </p:spPr>
        <p:txBody>
          <a:bodyPr/>
          <a:lstStyle/>
          <a:p>
            <a:r>
              <a:rPr lang="sk-SK" sz="3200" dirty="0"/>
              <a:t>POISTENIE ZODPOVEDNOSTI ZASIELATEĽA</a:t>
            </a:r>
          </a:p>
        </p:txBody>
      </p:sp>
      <p:sp>
        <p:nvSpPr>
          <p:cNvPr id="2" name="Nadpis 1">
            <a:extLst>
              <a:ext uri="{FF2B5EF4-FFF2-40B4-BE49-F238E27FC236}">
                <a16:creationId xmlns:a16="http://schemas.microsoft.com/office/drawing/2014/main" id="{EF0653F0-F645-481D-9200-8F1A6C6540B1}"/>
              </a:ext>
            </a:extLst>
          </p:cNvPr>
          <p:cNvSpPr>
            <a:spLocks noGrp="1"/>
          </p:cNvSpPr>
          <p:nvPr>
            <p:ph type="title"/>
          </p:nvPr>
        </p:nvSpPr>
        <p:spPr>
          <a:xfrm>
            <a:off x="405110" y="1182810"/>
            <a:ext cx="8653978" cy="875180"/>
          </a:xfrm>
        </p:spPr>
        <p:txBody>
          <a:bodyPr/>
          <a:lstStyle/>
          <a:p>
            <a:r>
              <a:rPr lang="sk-SK" sz="4800" cap="all" dirty="0">
                <a:solidFill>
                  <a:schemeClr val="accent2"/>
                </a:solidFill>
                <a:ea typeface="+mn-ea"/>
                <a:cs typeface="+mn-cs"/>
              </a:rPr>
              <a:t>Prechod práv</a:t>
            </a:r>
            <a:endParaRPr lang="sk-SK" sz="4800" cap="all" dirty="0"/>
          </a:p>
        </p:txBody>
      </p:sp>
      <p:sp>
        <p:nvSpPr>
          <p:cNvPr id="5" name="Zástupný objekt pre obsah 2">
            <a:extLst>
              <a:ext uri="{FF2B5EF4-FFF2-40B4-BE49-F238E27FC236}">
                <a16:creationId xmlns:a16="http://schemas.microsoft.com/office/drawing/2014/main" id="{6FC13394-420D-80DB-EEC5-D511ADFD3D27}"/>
              </a:ext>
            </a:extLst>
          </p:cNvPr>
          <p:cNvSpPr txBox="1">
            <a:spLocks/>
          </p:cNvSpPr>
          <p:nvPr/>
        </p:nvSpPr>
        <p:spPr>
          <a:xfrm>
            <a:off x="855763" y="2057990"/>
            <a:ext cx="9974162" cy="44713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k-SK" sz="2400" dirty="0">
              <a:latin typeface="Arial" panose="020B0604020202020204" pitchFamily="34" charset="0"/>
              <a:ea typeface="Times New Roman" panose="02020603050405020304" pitchFamily="18" charset="0"/>
              <a:cs typeface="Arial" panose="020B0604020202020204" pitchFamily="34" charset="0"/>
            </a:endParaRPr>
          </a:p>
          <a:p>
            <a:pPr algn="just"/>
            <a:r>
              <a:rPr lang="sk-SK" sz="2400" dirty="0">
                <a:latin typeface="Arial" panose="020B0604020202020204" pitchFamily="34" charset="0"/>
                <a:ea typeface="Times New Roman" panose="02020603050405020304" pitchFamily="18" charset="0"/>
                <a:cs typeface="Arial" panose="020B0604020202020204" pitchFamily="34" charset="0"/>
              </a:rPr>
              <a:t>Ak poistený (pri výkone činnosti zmluvného dopravcu) </a:t>
            </a:r>
          </a:p>
          <a:p>
            <a:pPr marL="342900" indent="-342900" algn="just">
              <a:buFont typeface="Wingdings" panose="05000000000000000000" pitchFamily="2" charset="2"/>
              <a:buChar char="Ø"/>
            </a:pPr>
            <a:r>
              <a:rPr lang="sk-SK" sz="2400" dirty="0">
                <a:latin typeface="Arial" panose="020B0604020202020204" pitchFamily="34" charset="0"/>
                <a:ea typeface="Times New Roman" panose="02020603050405020304" pitchFamily="18" charset="0"/>
                <a:cs typeface="Arial" panose="020B0604020202020204" pitchFamily="34" charset="0"/>
              </a:rPr>
              <a:t>nezabezpečí poisťovateľovi právo na náhradu škody voči dopravcovi, ktorý uskutočnil prepravu zásielky, </a:t>
            </a:r>
          </a:p>
          <a:p>
            <a:pPr marL="342900" indent="-342900" algn="just">
              <a:buFont typeface="Wingdings" panose="05000000000000000000" pitchFamily="2" charset="2"/>
              <a:buChar char="Ø"/>
            </a:pPr>
            <a:r>
              <a:rPr lang="sk-SK" sz="2400" dirty="0">
                <a:latin typeface="Arial" panose="020B0604020202020204" pitchFamily="34" charset="0"/>
                <a:ea typeface="Times New Roman" panose="02020603050405020304" pitchFamily="18" charset="0"/>
                <a:cs typeface="Arial" panose="020B0604020202020204" pitchFamily="34" charset="0"/>
              </a:rPr>
              <a:t>sťaží uplatnenie tohto práva nesplnením niektorej z povinností uvedených v čl. 8 ODZ-ZA, </a:t>
            </a:r>
          </a:p>
          <a:p>
            <a:pPr algn="just"/>
            <a:r>
              <a:rPr lang="sk-SK" sz="2400" dirty="0">
                <a:latin typeface="Arial" panose="020B0604020202020204" pitchFamily="34" charset="0"/>
                <a:ea typeface="Times New Roman" panose="02020603050405020304" pitchFamily="18" charset="0"/>
                <a:cs typeface="Arial" panose="020B0604020202020204" pitchFamily="34" charset="0"/>
              </a:rPr>
              <a:t>má poisťovateľ voči poistenému </a:t>
            </a:r>
            <a:r>
              <a:rPr lang="sk-SK" sz="2400" b="1" dirty="0">
                <a:latin typeface="Arial" panose="020B0604020202020204" pitchFamily="34" charset="0"/>
                <a:ea typeface="Times New Roman" panose="02020603050405020304" pitchFamily="18" charset="0"/>
                <a:cs typeface="Arial" panose="020B0604020202020204" pitchFamily="34" charset="0"/>
              </a:rPr>
              <a:t>právo na náhradu súm</a:t>
            </a:r>
            <a:r>
              <a:rPr lang="sk-SK" sz="2400" dirty="0">
                <a:latin typeface="Arial" panose="020B0604020202020204" pitchFamily="34" charset="0"/>
                <a:ea typeface="Times New Roman" panose="02020603050405020304" pitchFamily="18" charset="0"/>
                <a:cs typeface="Arial" panose="020B0604020202020204" pitchFamily="34" charset="0"/>
              </a:rPr>
              <a:t>, ktoré pre takéto konanie alebo opomenutie poisteného nemohol uplatniť.</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9" name="Voľný tvar 356">
            <a:extLst>
              <a:ext uri="{FF2B5EF4-FFF2-40B4-BE49-F238E27FC236}">
                <a16:creationId xmlns:a16="http://schemas.microsoft.com/office/drawing/2014/main" id="{481EC925-12D7-048C-57B1-77ED7B1EA442}"/>
              </a:ext>
            </a:extLst>
          </p:cNvPr>
          <p:cNvSpPr/>
          <p:nvPr/>
        </p:nvSpPr>
        <p:spPr>
          <a:xfrm>
            <a:off x="9358313" y="557213"/>
            <a:ext cx="1285875" cy="1128711"/>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C00000"/>
          </a:solidFill>
          <a:ln w="5958" cap="flat">
            <a:noFill/>
            <a:prstDash val="solid"/>
            <a:round/>
          </a:ln>
        </p:spPr>
        <p:txBody>
          <a:bodyPr rtlCol="0" anchor="ctr"/>
          <a:lstStyle/>
          <a:p>
            <a:endParaRPr lang="en-GB">
              <a:latin typeface="Myriad Pro Light" panose="020B0403030403020204" pitchFamily="34" charset="0"/>
            </a:endParaRPr>
          </a:p>
        </p:txBody>
      </p:sp>
    </p:spTree>
    <p:extLst>
      <p:ext uri="{BB962C8B-B14F-4D97-AF65-F5344CB8AC3E}">
        <p14:creationId xmlns:p14="http://schemas.microsoft.com/office/powerpoint/2010/main" val="29685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2756F-AD91-4646-B5CB-0B86D894F9ED}"/>
              </a:ext>
            </a:extLst>
          </p:cNvPr>
          <p:cNvSpPr>
            <a:spLocks noGrp="1"/>
          </p:cNvSpPr>
          <p:nvPr>
            <p:ph type="title"/>
          </p:nvPr>
        </p:nvSpPr>
        <p:spPr/>
        <p:txBody>
          <a:bodyPr/>
          <a:lstStyle/>
          <a:p>
            <a:pPr>
              <a:lnSpc>
                <a:spcPct val="85000"/>
              </a:lnSpc>
            </a:pPr>
            <a:r>
              <a:rPr lang="sk-SK" sz="3200" b="1" dirty="0"/>
              <a:t>POISTENIE ZODPOVEDNOSTI ZASIELATEĽA</a:t>
            </a:r>
            <a:endParaRPr lang="sk-SK" sz="3200" b="1" dirty="0">
              <a:solidFill>
                <a:schemeClr val="accent4"/>
              </a:solidFill>
            </a:endParaRPr>
          </a:p>
        </p:txBody>
      </p:sp>
      <p:sp>
        <p:nvSpPr>
          <p:cNvPr id="5" name="BlokTextu 4">
            <a:extLst>
              <a:ext uri="{FF2B5EF4-FFF2-40B4-BE49-F238E27FC236}">
                <a16:creationId xmlns:a16="http://schemas.microsoft.com/office/drawing/2014/main" id="{070D4D72-9FBB-4934-98D5-8DDFE01ABF9E}"/>
              </a:ext>
            </a:extLst>
          </p:cNvPr>
          <p:cNvSpPr txBox="1"/>
          <p:nvPr/>
        </p:nvSpPr>
        <p:spPr>
          <a:xfrm>
            <a:off x="690863" y="2315359"/>
            <a:ext cx="524657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all" dirty="0">
                <a:solidFill>
                  <a:srgbClr val="92D050"/>
                </a:solidFill>
                <a:latin typeface="Calibri" panose="020F0502020204030204"/>
              </a:rPr>
              <a:t>POISTNÁ DOBA</a:t>
            </a:r>
            <a:endParaRPr lang="sk-SK" sz="2800" b="1" cap="all" dirty="0">
              <a:solidFill>
                <a:srgbClr val="92D05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Calibri" panose="020F0502020204030204"/>
              </a:rPr>
              <a:t>dob</a:t>
            </a:r>
            <a:r>
              <a:rPr lang="sk-SK" sz="2400" dirty="0">
                <a:solidFill>
                  <a:srgbClr val="000000"/>
                </a:solidFill>
                <a:latin typeface="Calibri" panose="020F0502020204030204"/>
              </a:rPr>
              <a:t>a</a:t>
            </a:r>
            <a:r>
              <a:rPr lang="en-US" sz="2400" dirty="0">
                <a:solidFill>
                  <a:srgbClr val="000000"/>
                </a:solidFill>
                <a:latin typeface="Calibri" panose="020F0502020204030204"/>
              </a:rPr>
              <a:t> </a:t>
            </a:r>
            <a:r>
              <a:rPr lang="en-US" sz="2400" dirty="0" err="1">
                <a:solidFill>
                  <a:srgbClr val="000000"/>
                </a:solidFill>
                <a:latin typeface="Calibri" panose="020F0502020204030204"/>
              </a:rPr>
              <a:t>určit</a:t>
            </a:r>
            <a:r>
              <a:rPr lang="sk-SK" sz="2400" dirty="0">
                <a:solidFill>
                  <a:srgbClr val="000000"/>
                </a:solidFill>
                <a:latin typeface="Calibri" panose="020F0502020204030204"/>
              </a:rPr>
              <a:t>á</a:t>
            </a:r>
            <a:r>
              <a:rPr lang="en-US" sz="2400" dirty="0">
                <a:solidFill>
                  <a:srgbClr val="000000"/>
                </a:solidFill>
                <a:latin typeface="Calibri" panose="020F0502020204030204"/>
              </a:rPr>
              <a:t> – 1 </a:t>
            </a:r>
            <a:r>
              <a:rPr lang="en-US" sz="2400" dirty="0" err="1">
                <a:solidFill>
                  <a:srgbClr val="000000"/>
                </a:solidFill>
                <a:latin typeface="Calibri" panose="020F0502020204030204"/>
              </a:rPr>
              <a:t>rok</a:t>
            </a:r>
            <a:r>
              <a:rPr lang="en-US" sz="2400" dirty="0">
                <a:solidFill>
                  <a:srgbClr val="000000"/>
                </a:solidFill>
                <a:latin typeface="Calibri" panose="020F0502020204030204"/>
              </a:rPr>
              <a:t> </a:t>
            </a:r>
            <a:endParaRPr lang="sk-SK" sz="24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Calibri" panose="020F0502020204030204"/>
              </a:rPr>
              <a:t>dob</a:t>
            </a:r>
            <a:r>
              <a:rPr lang="sk-SK" sz="2400" dirty="0">
                <a:solidFill>
                  <a:srgbClr val="000000"/>
                </a:solidFill>
                <a:latin typeface="Calibri" panose="020F0502020204030204"/>
              </a:rPr>
              <a:t>a</a:t>
            </a:r>
            <a:r>
              <a:rPr lang="en-US" sz="2400" dirty="0">
                <a:solidFill>
                  <a:srgbClr val="000000"/>
                </a:solidFill>
                <a:latin typeface="Calibri" panose="020F0502020204030204"/>
              </a:rPr>
              <a:t> </a:t>
            </a:r>
            <a:r>
              <a:rPr lang="en-US" sz="2400" dirty="0" err="1">
                <a:solidFill>
                  <a:srgbClr val="000000"/>
                </a:solidFill>
                <a:latin typeface="Calibri" panose="020F0502020204030204"/>
              </a:rPr>
              <a:t>neurčit</a:t>
            </a:r>
            <a:r>
              <a:rPr lang="sk-SK" sz="2400" dirty="0">
                <a:solidFill>
                  <a:srgbClr val="000000"/>
                </a:solidFill>
                <a:latin typeface="Calibri" panose="020F0502020204030204"/>
              </a:rPr>
              <a:t>á</a:t>
            </a:r>
          </a:p>
          <a:p>
            <a:pPr marL="271463" marR="0" lvl="0" algn="l" defTabSz="914400" rtl="0" eaLnBrk="1" fontAlgn="auto" latinLnBrk="0" hangingPunct="1">
              <a:lnSpc>
                <a:spcPct val="100000"/>
              </a:lnSpc>
              <a:spcBef>
                <a:spcPts val="0"/>
              </a:spcBef>
              <a:spcAft>
                <a:spcPts val="0"/>
              </a:spcAft>
              <a:buClrTx/>
              <a:buSzTx/>
              <a:tabLst/>
              <a:defRPr/>
            </a:pPr>
            <a:r>
              <a:rPr lang="en-US" sz="2400" i="1" dirty="0">
                <a:solidFill>
                  <a:srgbClr val="000000"/>
                </a:solidFill>
                <a:latin typeface="Calibri" panose="020F0502020204030204"/>
              </a:rPr>
              <a:t>(s </a:t>
            </a:r>
            <a:r>
              <a:rPr lang="en-US" sz="2400" i="1" dirty="0" err="1">
                <a:solidFill>
                  <a:srgbClr val="000000"/>
                </a:solidFill>
                <a:latin typeface="Calibri" panose="020F0502020204030204"/>
              </a:rPr>
              <a:t>ročnými</a:t>
            </a:r>
            <a:r>
              <a:rPr lang="en-US" sz="2400" i="1" dirty="0">
                <a:solidFill>
                  <a:srgbClr val="000000"/>
                </a:solidFill>
                <a:latin typeface="Calibri" panose="020F0502020204030204"/>
              </a:rPr>
              <a:t> </a:t>
            </a:r>
            <a:r>
              <a:rPr lang="en-US" sz="2400" i="1" dirty="0" err="1">
                <a:solidFill>
                  <a:srgbClr val="000000"/>
                </a:solidFill>
                <a:latin typeface="Calibri" panose="020F0502020204030204"/>
              </a:rPr>
              <a:t>poistnými</a:t>
            </a:r>
            <a:r>
              <a:rPr lang="en-US" sz="2400" i="1" dirty="0">
                <a:solidFill>
                  <a:srgbClr val="000000"/>
                </a:solidFill>
                <a:latin typeface="Calibri" panose="020F0502020204030204"/>
              </a:rPr>
              <a:t> </a:t>
            </a:r>
            <a:r>
              <a:rPr lang="en-US" sz="2400" i="1" dirty="0" err="1">
                <a:solidFill>
                  <a:srgbClr val="000000"/>
                </a:solidFill>
                <a:latin typeface="Calibri" panose="020F0502020204030204"/>
              </a:rPr>
              <a:t>obdobiami</a:t>
            </a:r>
            <a:r>
              <a:rPr lang="en-US" sz="2400" i="1" dirty="0">
                <a:solidFill>
                  <a:srgbClr val="000000"/>
                </a:solidFill>
                <a:latin typeface="Calibri" panose="020F0502020204030204"/>
              </a:rPr>
              <a:t>) </a:t>
            </a:r>
            <a:r>
              <a:rPr lang="sk-SK" sz="2400" i="1" dirty="0">
                <a:solidFill>
                  <a:srgbClr val="000000"/>
                </a:solidFill>
                <a:latin typeface="Calibri" panose="020F0502020204030204"/>
              </a:rPr>
              <a:t> </a:t>
            </a:r>
          </a:p>
        </p:txBody>
      </p:sp>
      <p:sp>
        <p:nvSpPr>
          <p:cNvPr id="6" name="BlokTextu 5">
            <a:extLst>
              <a:ext uri="{FF2B5EF4-FFF2-40B4-BE49-F238E27FC236}">
                <a16:creationId xmlns:a16="http://schemas.microsoft.com/office/drawing/2014/main" id="{9C22D2E0-372B-4CA3-A174-8D2ADAC6535E}"/>
              </a:ext>
            </a:extLst>
          </p:cNvPr>
          <p:cNvSpPr txBox="1"/>
          <p:nvPr/>
        </p:nvSpPr>
        <p:spPr>
          <a:xfrm>
            <a:off x="6570397" y="2315359"/>
            <a:ext cx="5022816" cy="126188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800" b="1" cap="all" dirty="0">
                <a:solidFill>
                  <a:srgbClr val="92D050"/>
                </a:solidFill>
                <a:latin typeface="Calibri" panose="020F0502020204030204"/>
              </a:rPr>
              <a:t>POISTNÉ</a:t>
            </a:r>
            <a:r>
              <a:rPr lang="en-US" sz="2800" kern="1200" dirty="0">
                <a:solidFill>
                  <a:schemeClr val="tx1"/>
                </a:solidFill>
                <a:latin typeface="+mj-lt"/>
                <a:ea typeface="+mj-ea"/>
                <a:cs typeface="+mj-cs"/>
              </a:rPr>
              <a:t> </a:t>
            </a:r>
            <a:endParaRPr lang="sk-SK" sz="2800" kern="1200" dirty="0">
              <a:solidFill>
                <a:schemeClr val="tx1"/>
              </a:solidFill>
              <a:latin typeface="+mj-lt"/>
              <a:ea typeface="+mj-ea"/>
              <a:cs typeface="+mj-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Calibri" panose="020F0502020204030204"/>
              </a:rPr>
              <a:t>v </a:t>
            </a:r>
            <a:r>
              <a:rPr lang="en-US" sz="2400" dirty="0" err="1">
                <a:solidFill>
                  <a:srgbClr val="000000"/>
                </a:solidFill>
                <a:latin typeface="Calibri" panose="020F0502020204030204"/>
              </a:rPr>
              <a:t>ročných</a:t>
            </a:r>
            <a:r>
              <a:rPr lang="en-US" sz="2400" dirty="0">
                <a:solidFill>
                  <a:srgbClr val="000000"/>
                </a:solidFill>
                <a:latin typeface="Calibri" panose="020F0502020204030204"/>
              </a:rPr>
              <a:t> </a:t>
            </a:r>
            <a:r>
              <a:rPr lang="en-US" sz="2400" dirty="0" err="1">
                <a:solidFill>
                  <a:srgbClr val="000000"/>
                </a:solidFill>
                <a:latin typeface="Calibri" panose="020F0502020204030204"/>
              </a:rPr>
              <a:t>poistných</a:t>
            </a:r>
            <a:r>
              <a:rPr lang="en-US" sz="2400" dirty="0">
                <a:solidFill>
                  <a:srgbClr val="000000"/>
                </a:solidFill>
                <a:latin typeface="Calibri" panose="020F0502020204030204"/>
              </a:rPr>
              <a:t> </a:t>
            </a:r>
            <a:r>
              <a:rPr lang="en-US" sz="2400" dirty="0" err="1">
                <a:solidFill>
                  <a:srgbClr val="000000"/>
                </a:solidFill>
                <a:latin typeface="Calibri" panose="020F0502020204030204"/>
              </a:rPr>
              <a:t>obdobiach</a:t>
            </a:r>
            <a:r>
              <a:rPr lang="en-US" sz="2400" dirty="0">
                <a:solidFill>
                  <a:srgbClr val="000000"/>
                </a:solidFill>
                <a:latin typeface="Calibri" panose="020F0502020204030204"/>
              </a:rPr>
              <a:t> </a:t>
            </a:r>
            <a:endParaRPr lang="sk-SK" sz="2400"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0000"/>
                </a:solidFill>
                <a:latin typeface="Calibri" panose="020F0502020204030204"/>
              </a:rPr>
              <a:t>bez </a:t>
            </a:r>
            <a:r>
              <a:rPr lang="en-US" sz="2400" dirty="0" err="1">
                <a:solidFill>
                  <a:srgbClr val="000000"/>
                </a:solidFill>
                <a:latin typeface="Calibri" panose="020F0502020204030204"/>
              </a:rPr>
              <a:t>prirážky</a:t>
            </a:r>
            <a:r>
              <a:rPr lang="en-US" sz="2400" dirty="0">
                <a:solidFill>
                  <a:srgbClr val="000000"/>
                </a:solidFill>
                <a:latin typeface="Calibri" panose="020F0502020204030204"/>
              </a:rPr>
              <a:t> k </a:t>
            </a:r>
            <a:r>
              <a:rPr lang="en-US" sz="2400" dirty="0" err="1">
                <a:solidFill>
                  <a:srgbClr val="000000"/>
                </a:solidFill>
                <a:latin typeface="Calibri" panose="020F0502020204030204"/>
              </a:rPr>
              <a:t>poistnému</a:t>
            </a:r>
            <a:endParaRPr lang="sk-SK" sz="2400" dirty="0">
              <a:solidFill>
                <a:srgbClr val="000000"/>
              </a:solidFill>
              <a:latin typeface="Calibri" panose="020F0502020204030204"/>
            </a:endParaRPr>
          </a:p>
        </p:txBody>
      </p:sp>
      <p:cxnSp>
        <p:nvCxnSpPr>
          <p:cNvPr id="7" name="Rovná spojnica 6">
            <a:extLst>
              <a:ext uri="{FF2B5EF4-FFF2-40B4-BE49-F238E27FC236}">
                <a16:creationId xmlns:a16="http://schemas.microsoft.com/office/drawing/2014/main" id="{809D3F9C-67AC-4392-9DAB-88F2E00C0393}"/>
              </a:ext>
            </a:extLst>
          </p:cNvPr>
          <p:cNvCxnSpPr>
            <a:cxnSpLocks/>
          </p:cNvCxnSpPr>
          <p:nvPr/>
        </p:nvCxnSpPr>
        <p:spPr>
          <a:xfrm>
            <a:off x="6132513" y="1871524"/>
            <a:ext cx="0" cy="34114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Voľný tvar: obrazec 8">
            <a:extLst>
              <a:ext uri="{FF2B5EF4-FFF2-40B4-BE49-F238E27FC236}">
                <a16:creationId xmlns:a16="http://schemas.microsoft.com/office/drawing/2014/main" id="{C2604B24-E1C7-4D3D-A937-885B7F093C85}"/>
              </a:ext>
            </a:extLst>
          </p:cNvPr>
          <p:cNvSpPr/>
          <p:nvPr/>
        </p:nvSpPr>
        <p:spPr>
          <a:xfrm flipV="1">
            <a:off x="368900" y="6122555"/>
            <a:ext cx="1281348" cy="383262"/>
          </a:xfrm>
          <a:custGeom>
            <a:avLst/>
            <a:gdLst>
              <a:gd name="connsiteX0" fmla="*/ 218879 w 1980895"/>
              <a:gd name="connsiteY0" fmla="*/ 390254 h 592503"/>
              <a:gd name="connsiteX1" fmla="*/ 218879 w 1980895"/>
              <a:gd name="connsiteY1" fmla="*/ 555842 h 592503"/>
              <a:gd name="connsiteX2" fmla="*/ 253758 w 1980895"/>
              <a:gd name="connsiteY2" fmla="*/ 588764 h 592503"/>
              <a:gd name="connsiteX3" fmla="*/ 288652 w 1980895"/>
              <a:gd name="connsiteY3" fmla="*/ 555842 h 592503"/>
              <a:gd name="connsiteX4" fmla="*/ 288652 w 1980895"/>
              <a:gd name="connsiteY4" fmla="*/ 390254 h 592503"/>
              <a:gd name="connsiteX5" fmla="*/ 376128 w 1980895"/>
              <a:gd name="connsiteY5" fmla="*/ 301799 h 592503"/>
              <a:gd name="connsiteX6" fmla="*/ 463108 w 1980895"/>
              <a:gd name="connsiteY6" fmla="*/ 390254 h 592503"/>
              <a:gd name="connsiteX7" fmla="*/ 463108 w 1980895"/>
              <a:gd name="connsiteY7" fmla="*/ 555842 h 592503"/>
              <a:gd name="connsiteX8" fmla="*/ 497994 w 1980895"/>
              <a:gd name="connsiteY8" fmla="*/ 588764 h 592503"/>
              <a:gd name="connsiteX9" fmla="*/ 532873 w 1980895"/>
              <a:gd name="connsiteY9" fmla="*/ 555842 h 592503"/>
              <a:gd name="connsiteX10" fmla="*/ 532873 w 1980895"/>
              <a:gd name="connsiteY10" fmla="*/ 390254 h 592503"/>
              <a:gd name="connsiteX11" fmla="*/ 376128 w 1980895"/>
              <a:gd name="connsiteY11" fmla="*/ 239884 h 592503"/>
              <a:gd name="connsiteX12" fmla="*/ 218879 w 1980895"/>
              <a:gd name="connsiteY12" fmla="*/ 390254 h 592503"/>
              <a:gd name="connsiteX13" fmla="*/ 607072 w 1980895"/>
              <a:gd name="connsiteY13" fmla="*/ 244799 h 592503"/>
              <a:gd name="connsiteX14" fmla="*/ 641950 w 1980895"/>
              <a:gd name="connsiteY14" fmla="*/ 277713 h 592503"/>
              <a:gd name="connsiteX15" fmla="*/ 641950 w 1980895"/>
              <a:gd name="connsiteY15" fmla="*/ 429061 h 592503"/>
              <a:gd name="connsiteX16" fmla="*/ 729427 w 1980895"/>
              <a:gd name="connsiteY16" fmla="*/ 527338 h 592503"/>
              <a:gd name="connsiteX17" fmla="*/ 816406 w 1980895"/>
              <a:gd name="connsiteY17" fmla="*/ 429061 h 592503"/>
              <a:gd name="connsiteX18" fmla="*/ 816406 w 1980895"/>
              <a:gd name="connsiteY18" fmla="*/ 277713 h 592503"/>
              <a:gd name="connsiteX19" fmla="*/ 851292 w 1980895"/>
              <a:gd name="connsiteY19" fmla="*/ 244799 h 592503"/>
              <a:gd name="connsiteX20" fmla="*/ 886187 w 1980895"/>
              <a:gd name="connsiteY20" fmla="*/ 277713 h 592503"/>
              <a:gd name="connsiteX21" fmla="*/ 886187 w 1980895"/>
              <a:gd name="connsiteY21" fmla="*/ 428580 h 592503"/>
              <a:gd name="connsiteX22" fmla="*/ 729427 w 1980895"/>
              <a:gd name="connsiteY22" fmla="*/ 592709 h 592503"/>
              <a:gd name="connsiteX23" fmla="*/ 572177 w 1980895"/>
              <a:gd name="connsiteY23" fmla="*/ 428580 h 592503"/>
              <a:gd name="connsiteX24" fmla="*/ 572177 w 1980895"/>
              <a:gd name="connsiteY24" fmla="*/ 277713 h 592503"/>
              <a:gd name="connsiteX25" fmla="*/ 607072 w 1980895"/>
              <a:gd name="connsiteY25" fmla="*/ 244799 h 592503"/>
              <a:gd name="connsiteX26" fmla="*/ 1972730 w 1980895"/>
              <a:gd name="connsiteY26" fmla="*/ 285136 h 592503"/>
              <a:gd name="connsiteX27" fmla="*/ 1923766 w 1980895"/>
              <a:gd name="connsiteY27" fmla="*/ 289104 h 592503"/>
              <a:gd name="connsiteX28" fmla="*/ 996499 w 1980895"/>
              <a:gd name="connsiteY28" fmla="*/ 69683 h 592503"/>
              <a:gd name="connsiteX29" fmla="*/ 276135 w 1980895"/>
              <a:gd name="connsiteY29" fmla="*/ 179894 h 592503"/>
              <a:gd name="connsiteX30" fmla="*/ 56668 w 1980895"/>
              <a:gd name="connsiteY30" fmla="*/ 289616 h 592503"/>
              <a:gd name="connsiteX31" fmla="*/ 7852 w 1980895"/>
              <a:gd name="connsiteY31" fmla="*/ 284562 h 592503"/>
              <a:gd name="connsiteX32" fmla="*/ 12899 w 1980895"/>
              <a:gd name="connsiteY32" fmla="*/ 235668 h 592503"/>
              <a:gd name="connsiteX33" fmla="*/ 248027 w 1980895"/>
              <a:gd name="connsiteY33" fmla="*/ 116131 h 592503"/>
              <a:gd name="connsiteX34" fmla="*/ 996499 w 1980895"/>
              <a:gd name="connsiteY34" fmla="*/ 205 h 592503"/>
              <a:gd name="connsiteX35" fmla="*/ 1739225 w 1980895"/>
              <a:gd name="connsiteY35" fmla="*/ 116255 h 592503"/>
              <a:gd name="connsiteX36" fmla="*/ 1968762 w 1980895"/>
              <a:gd name="connsiteY36" fmla="*/ 236157 h 592503"/>
              <a:gd name="connsiteX37" fmla="*/ 1972730 w 1980895"/>
              <a:gd name="connsiteY37" fmla="*/ 285136 h 592503"/>
              <a:gd name="connsiteX38" fmla="*/ 964610 w 1980895"/>
              <a:gd name="connsiteY38" fmla="*/ 244799 h 592503"/>
              <a:gd name="connsiteX39" fmla="*/ 999504 w 1980895"/>
              <a:gd name="connsiteY39" fmla="*/ 278202 h 592503"/>
              <a:gd name="connsiteX40" fmla="*/ 999504 w 1980895"/>
              <a:gd name="connsiteY40" fmla="*/ 555353 h 592503"/>
              <a:gd name="connsiteX41" fmla="*/ 964610 w 1980895"/>
              <a:gd name="connsiteY41" fmla="*/ 588764 h 592503"/>
              <a:gd name="connsiteX42" fmla="*/ 929731 w 1980895"/>
              <a:gd name="connsiteY42" fmla="*/ 555353 h 592503"/>
              <a:gd name="connsiteX43" fmla="*/ 929731 w 1980895"/>
              <a:gd name="connsiteY43" fmla="*/ 278202 h 592503"/>
              <a:gd name="connsiteX44" fmla="*/ 964610 w 1980895"/>
              <a:gd name="connsiteY44" fmla="*/ 244799 h 592503"/>
              <a:gd name="connsiteX45" fmla="*/ 1049128 w 1980895"/>
              <a:gd name="connsiteY45" fmla="*/ 418734 h 592503"/>
              <a:gd name="connsiteX46" fmla="*/ 1223094 w 1980895"/>
              <a:gd name="connsiteY46" fmla="*/ 592709 h 592503"/>
              <a:gd name="connsiteX47" fmla="*/ 1397061 w 1980895"/>
              <a:gd name="connsiteY47" fmla="*/ 418734 h 592503"/>
              <a:gd name="connsiteX48" fmla="*/ 1223094 w 1980895"/>
              <a:gd name="connsiteY48" fmla="*/ 244799 h 592503"/>
              <a:gd name="connsiteX49" fmla="*/ 1049128 w 1980895"/>
              <a:gd name="connsiteY49" fmla="*/ 418734 h 592503"/>
              <a:gd name="connsiteX50" fmla="*/ 1115088 w 1980895"/>
              <a:gd name="connsiteY50" fmla="*/ 418734 h 592503"/>
              <a:gd name="connsiteX51" fmla="*/ 1223094 w 1980895"/>
              <a:gd name="connsiteY51" fmla="*/ 310744 h 592503"/>
              <a:gd name="connsiteX52" fmla="*/ 1331092 w 1980895"/>
              <a:gd name="connsiteY52" fmla="*/ 418734 h 592503"/>
              <a:gd name="connsiteX53" fmla="*/ 1223094 w 1980895"/>
              <a:gd name="connsiteY53" fmla="*/ 526756 h 592503"/>
              <a:gd name="connsiteX54" fmla="*/ 1115088 w 1980895"/>
              <a:gd name="connsiteY54" fmla="*/ 418734 h 592503"/>
              <a:gd name="connsiteX55" fmla="*/ 1483085 w 1980895"/>
              <a:gd name="connsiteY55" fmla="*/ 244799 h 592503"/>
              <a:gd name="connsiteX56" fmla="*/ 1517979 w 1980895"/>
              <a:gd name="connsiteY56" fmla="*/ 277713 h 592503"/>
              <a:gd name="connsiteX57" fmla="*/ 1517979 w 1980895"/>
              <a:gd name="connsiteY57" fmla="*/ 429061 h 592503"/>
              <a:gd name="connsiteX58" fmla="*/ 1605440 w 1980895"/>
              <a:gd name="connsiteY58" fmla="*/ 527338 h 592503"/>
              <a:gd name="connsiteX59" fmla="*/ 1692435 w 1980895"/>
              <a:gd name="connsiteY59" fmla="*/ 429061 h 592503"/>
              <a:gd name="connsiteX60" fmla="*/ 1692435 w 1980895"/>
              <a:gd name="connsiteY60" fmla="*/ 277713 h 592503"/>
              <a:gd name="connsiteX61" fmla="*/ 1727306 w 1980895"/>
              <a:gd name="connsiteY61" fmla="*/ 244799 h 592503"/>
              <a:gd name="connsiteX62" fmla="*/ 1762200 w 1980895"/>
              <a:gd name="connsiteY62" fmla="*/ 277713 h 592503"/>
              <a:gd name="connsiteX63" fmla="*/ 1762200 w 1980895"/>
              <a:gd name="connsiteY63" fmla="*/ 428580 h 592503"/>
              <a:gd name="connsiteX64" fmla="*/ 1605440 w 1980895"/>
              <a:gd name="connsiteY64" fmla="*/ 592709 h 592503"/>
              <a:gd name="connsiteX65" fmla="*/ 1448191 w 1980895"/>
              <a:gd name="connsiteY65" fmla="*/ 428580 h 592503"/>
              <a:gd name="connsiteX66" fmla="*/ 1448191 w 1980895"/>
              <a:gd name="connsiteY66" fmla="*/ 277713 h 592503"/>
              <a:gd name="connsiteX67" fmla="*/ 1483085 w 1980895"/>
              <a:gd name="connsiteY67" fmla="*/ 244799 h 59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80895" h="592503">
                <a:moveTo>
                  <a:pt x="218879" y="390254"/>
                </a:moveTo>
                <a:lnTo>
                  <a:pt x="218879" y="555842"/>
                </a:lnTo>
                <a:cubicBezTo>
                  <a:pt x="218879" y="576488"/>
                  <a:pt x="233608" y="588764"/>
                  <a:pt x="253758" y="588764"/>
                </a:cubicBezTo>
                <a:cubicBezTo>
                  <a:pt x="274404" y="588764"/>
                  <a:pt x="288652" y="576488"/>
                  <a:pt x="288652" y="555842"/>
                </a:cubicBezTo>
                <a:lnTo>
                  <a:pt x="288652" y="390254"/>
                </a:lnTo>
                <a:cubicBezTo>
                  <a:pt x="288652" y="323913"/>
                  <a:pt x="329447" y="301799"/>
                  <a:pt x="376128" y="301799"/>
                </a:cubicBezTo>
                <a:cubicBezTo>
                  <a:pt x="422312" y="301799"/>
                  <a:pt x="463108" y="323913"/>
                  <a:pt x="463108" y="390254"/>
                </a:cubicBezTo>
                <a:lnTo>
                  <a:pt x="463108" y="555842"/>
                </a:lnTo>
                <a:cubicBezTo>
                  <a:pt x="463108" y="576488"/>
                  <a:pt x="477837" y="588764"/>
                  <a:pt x="497994" y="588764"/>
                </a:cubicBezTo>
                <a:cubicBezTo>
                  <a:pt x="518143" y="588764"/>
                  <a:pt x="532873" y="576488"/>
                  <a:pt x="532873" y="555842"/>
                </a:cubicBezTo>
                <a:lnTo>
                  <a:pt x="532873" y="390254"/>
                </a:lnTo>
                <a:cubicBezTo>
                  <a:pt x="532873" y="294927"/>
                  <a:pt x="477348" y="239884"/>
                  <a:pt x="376128" y="239884"/>
                </a:cubicBezTo>
                <a:cubicBezTo>
                  <a:pt x="274404" y="239884"/>
                  <a:pt x="218879" y="294927"/>
                  <a:pt x="218879" y="390254"/>
                </a:cubicBezTo>
                <a:moveTo>
                  <a:pt x="607072" y="244799"/>
                </a:moveTo>
                <a:cubicBezTo>
                  <a:pt x="628191" y="244799"/>
                  <a:pt x="641950" y="253643"/>
                  <a:pt x="641950" y="277713"/>
                </a:cubicBezTo>
                <a:lnTo>
                  <a:pt x="641950" y="429061"/>
                </a:lnTo>
                <a:cubicBezTo>
                  <a:pt x="641950" y="502771"/>
                  <a:pt x="681752" y="527338"/>
                  <a:pt x="729427" y="527338"/>
                </a:cubicBezTo>
                <a:cubicBezTo>
                  <a:pt x="777101" y="527338"/>
                  <a:pt x="816406" y="502771"/>
                  <a:pt x="816406" y="429061"/>
                </a:cubicBezTo>
                <a:lnTo>
                  <a:pt x="816406" y="277713"/>
                </a:lnTo>
                <a:cubicBezTo>
                  <a:pt x="816406" y="253643"/>
                  <a:pt x="830662" y="244799"/>
                  <a:pt x="851292" y="244799"/>
                </a:cubicBezTo>
                <a:cubicBezTo>
                  <a:pt x="871931" y="244799"/>
                  <a:pt x="886187" y="253643"/>
                  <a:pt x="886187" y="277713"/>
                </a:cubicBezTo>
                <a:lnTo>
                  <a:pt x="886187" y="428580"/>
                </a:lnTo>
                <a:cubicBezTo>
                  <a:pt x="886187" y="531780"/>
                  <a:pt x="831640" y="592709"/>
                  <a:pt x="729427" y="592709"/>
                </a:cubicBezTo>
                <a:cubicBezTo>
                  <a:pt x="626716" y="592709"/>
                  <a:pt x="572177" y="531780"/>
                  <a:pt x="572177" y="428580"/>
                </a:cubicBezTo>
                <a:lnTo>
                  <a:pt x="572177" y="277713"/>
                </a:lnTo>
                <a:cubicBezTo>
                  <a:pt x="572177" y="253643"/>
                  <a:pt x="585929" y="244799"/>
                  <a:pt x="607072" y="244799"/>
                </a:cubicBezTo>
                <a:moveTo>
                  <a:pt x="1972730" y="285136"/>
                </a:moveTo>
                <a:cubicBezTo>
                  <a:pt x="1960369" y="299734"/>
                  <a:pt x="1938380" y="301496"/>
                  <a:pt x="1923766" y="289104"/>
                </a:cubicBezTo>
                <a:cubicBezTo>
                  <a:pt x="1921181" y="286899"/>
                  <a:pt x="1657090" y="69683"/>
                  <a:pt x="996499" y="69683"/>
                </a:cubicBezTo>
                <a:cubicBezTo>
                  <a:pt x="651959" y="69683"/>
                  <a:pt x="414586" y="129603"/>
                  <a:pt x="276135" y="179894"/>
                </a:cubicBezTo>
                <a:cubicBezTo>
                  <a:pt x="128662" y="233416"/>
                  <a:pt x="59533" y="287365"/>
                  <a:pt x="56668" y="289616"/>
                </a:cubicBezTo>
                <a:cubicBezTo>
                  <a:pt x="41853" y="301651"/>
                  <a:pt x="19934" y="299369"/>
                  <a:pt x="7852" y="284562"/>
                </a:cubicBezTo>
                <a:cubicBezTo>
                  <a:pt x="-4222" y="269700"/>
                  <a:pt x="-1970" y="247757"/>
                  <a:pt x="12899" y="235668"/>
                </a:cubicBezTo>
                <a:cubicBezTo>
                  <a:pt x="15927" y="233199"/>
                  <a:pt x="89109" y="174444"/>
                  <a:pt x="248027" y="116131"/>
                </a:cubicBezTo>
                <a:cubicBezTo>
                  <a:pt x="392255" y="63254"/>
                  <a:pt x="639194" y="205"/>
                  <a:pt x="996499" y="205"/>
                </a:cubicBezTo>
                <a:cubicBezTo>
                  <a:pt x="1353866" y="205"/>
                  <a:pt x="1597644" y="63316"/>
                  <a:pt x="1739225" y="116255"/>
                </a:cubicBezTo>
                <a:cubicBezTo>
                  <a:pt x="1896023" y="174902"/>
                  <a:pt x="1965866" y="233688"/>
                  <a:pt x="1968762" y="236157"/>
                </a:cubicBezTo>
                <a:cubicBezTo>
                  <a:pt x="1983352" y="248557"/>
                  <a:pt x="1985130" y="270515"/>
                  <a:pt x="1972730" y="285136"/>
                </a:cubicBezTo>
                <a:moveTo>
                  <a:pt x="964610" y="244799"/>
                </a:moveTo>
                <a:cubicBezTo>
                  <a:pt x="981816" y="244799"/>
                  <a:pt x="999504" y="258061"/>
                  <a:pt x="999504" y="278202"/>
                </a:cubicBezTo>
                <a:lnTo>
                  <a:pt x="999504" y="555353"/>
                </a:lnTo>
                <a:cubicBezTo>
                  <a:pt x="999504" y="575502"/>
                  <a:pt x="984270" y="588764"/>
                  <a:pt x="964610" y="588764"/>
                </a:cubicBezTo>
                <a:cubicBezTo>
                  <a:pt x="944468" y="588764"/>
                  <a:pt x="929731" y="575502"/>
                  <a:pt x="929731" y="555353"/>
                </a:cubicBezTo>
                <a:lnTo>
                  <a:pt x="929731" y="278202"/>
                </a:lnTo>
                <a:cubicBezTo>
                  <a:pt x="929731" y="258061"/>
                  <a:pt x="946922" y="244799"/>
                  <a:pt x="964610" y="244799"/>
                </a:cubicBezTo>
                <a:moveTo>
                  <a:pt x="1049128" y="418734"/>
                </a:moveTo>
                <a:cubicBezTo>
                  <a:pt x="1049128" y="514829"/>
                  <a:pt x="1127022" y="592709"/>
                  <a:pt x="1223094" y="592709"/>
                </a:cubicBezTo>
                <a:cubicBezTo>
                  <a:pt x="1319166" y="592709"/>
                  <a:pt x="1397061" y="514829"/>
                  <a:pt x="1397061" y="418734"/>
                </a:cubicBezTo>
                <a:cubicBezTo>
                  <a:pt x="1397061" y="322670"/>
                  <a:pt x="1319166" y="244799"/>
                  <a:pt x="1223094" y="244799"/>
                </a:cubicBezTo>
                <a:cubicBezTo>
                  <a:pt x="1127022" y="244799"/>
                  <a:pt x="1049128" y="322670"/>
                  <a:pt x="1049128" y="418734"/>
                </a:cubicBezTo>
                <a:moveTo>
                  <a:pt x="1115088" y="418734"/>
                </a:moveTo>
                <a:cubicBezTo>
                  <a:pt x="1115088" y="359195"/>
                  <a:pt x="1163547" y="310744"/>
                  <a:pt x="1223094" y="310744"/>
                </a:cubicBezTo>
                <a:cubicBezTo>
                  <a:pt x="1282633" y="310744"/>
                  <a:pt x="1331092" y="359195"/>
                  <a:pt x="1331092" y="418734"/>
                </a:cubicBezTo>
                <a:cubicBezTo>
                  <a:pt x="1331092" y="478297"/>
                  <a:pt x="1282633" y="526756"/>
                  <a:pt x="1223094" y="526756"/>
                </a:cubicBezTo>
                <a:cubicBezTo>
                  <a:pt x="1163547" y="526756"/>
                  <a:pt x="1115088" y="478297"/>
                  <a:pt x="1115088" y="418734"/>
                </a:cubicBezTo>
                <a:moveTo>
                  <a:pt x="1483085" y="244799"/>
                </a:moveTo>
                <a:cubicBezTo>
                  <a:pt x="1504220" y="244799"/>
                  <a:pt x="1517979" y="253643"/>
                  <a:pt x="1517979" y="277713"/>
                </a:cubicBezTo>
                <a:lnTo>
                  <a:pt x="1517979" y="429061"/>
                </a:lnTo>
                <a:cubicBezTo>
                  <a:pt x="1517979" y="502771"/>
                  <a:pt x="1557781" y="527338"/>
                  <a:pt x="1605440" y="527338"/>
                </a:cubicBezTo>
                <a:cubicBezTo>
                  <a:pt x="1653107" y="527338"/>
                  <a:pt x="1692435" y="502771"/>
                  <a:pt x="1692435" y="429061"/>
                </a:cubicBezTo>
                <a:lnTo>
                  <a:pt x="1692435" y="277713"/>
                </a:lnTo>
                <a:cubicBezTo>
                  <a:pt x="1692435" y="253643"/>
                  <a:pt x="1706675" y="244799"/>
                  <a:pt x="1727306" y="244799"/>
                </a:cubicBezTo>
                <a:cubicBezTo>
                  <a:pt x="1747960" y="244799"/>
                  <a:pt x="1762200" y="253643"/>
                  <a:pt x="1762200" y="277713"/>
                </a:cubicBezTo>
                <a:lnTo>
                  <a:pt x="1762200" y="428580"/>
                </a:lnTo>
                <a:cubicBezTo>
                  <a:pt x="1762200" y="531780"/>
                  <a:pt x="1707661" y="592709"/>
                  <a:pt x="1605440" y="592709"/>
                </a:cubicBezTo>
                <a:cubicBezTo>
                  <a:pt x="1502745" y="592709"/>
                  <a:pt x="1448191" y="531780"/>
                  <a:pt x="1448191" y="428580"/>
                </a:cubicBezTo>
                <a:lnTo>
                  <a:pt x="1448191" y="277713"/>
                </a:lnTo>
                <a:cubicBezTo>
                  <a:pt x="1448191" y="253643"/>
                  <a:pt x="1461957" y="244799"/>
                  <a:pt x="1483085" y="244799"/>
                </a:cubicBezTo>
              </a:path>
            </a:pathLst>
          </a:custGeom>
          <a:solidFill>
            <a:schemeClr val="bg1"/>
          </a:solidFill>
          <a:ln w="77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3" name="Skupina 2">
            <a:extLst>
              <a:ext uri="{FF2B5EF4-FFF2-40B4-BE49-F238E27FC236}">
                <a16:creationId xmlns:a16="http://schemas.microsoft.com/office/drawing/2014/main" id="{163B0813-3058-B3AD-7F4D-E60E9E559983}"/>
              </a:ext>
            </a:extLst>
          </p:cNvPr>
          <p:cNvGrpSpPr/>
          <p:nvPr/>
        </p:nvGrpSpPr>
        <p:grpSpPr>
          <a:xfrm>
            <a:off x="8000999" y="3824466"/>
            <a:ext cx="1328737" cy="1261884"/>
            <a:chOff x="7011636" y="2994431"/>
            <a:chExt cx="414090" cy="442610"/>
          </a:xfrm>
          <a:solidFill>
            <a:srgbClr val="8EC644"/>
          </a:solidFill>
        </p:grpSpPr>
        <p:sp>
          <p:nvSpPr>
            <p:cNvPr id="10" name="Voľný tvar 377">
              <a:extLst>
                <a:ext uri="{FF2B5EF4-FFF2-40B4-BE49-F238E27FC236}">
                  <a16:creationId xmlns:a16="http://schemas.microsoft.com/office/drawing/2014/main" id="{4A722B90-A094-F132-3678-0A4E7233DCA7}"/>
                </a:ext>
              </a:extLst>
            </p:cNvPr>
            <p:cNvSpPr/>
            <p:nvPr/>
          </p:nvSpPr>
          <p:spPr>
            <a:xfrm>
              <a:off x="7011636" y="2994431"/>
              <a:ext cx="414090" cy="442610"/>
            </a:xfrm>
            <a:custGeom>
              <a:avLst/>
              <a:gdLst>
                <a:gd name="connsiteX0" fmla="*/ 398358 w 414090"/>
                <a:gd name="connsiteY0" fmla="*/ 326143 h 442610"/>
                <a:gd name="connsiteX1" fmla="*/ 397822 w 414090"/>
                <a:gd name="connsiteY1" fmla="*/ 327395 h 442610"/>
                <a:gd name="connsiteX2" fmla="*/ 396510 w 414090"/>
                <a:gd name="connsiteY2" fmla="*/ 327932 h 442610"/>
                <a:gd name="connsiteX3" fmla="*/ 320154 w 414090"/>
                <a:gd name="connsiteY3" fmla="*/ 327932 h 442610"/>
                <a:gd name="connsiteX4" fmla="*/ 318842 w 414090"/>
                <a:gd name="connsiteY4" fmla="*/ 327455 h 442610"/>
                <a:gd name="connsiteX5" fmla="*/ 318902 w 414090"/>
                <a:gd name="connsiteY5" fmla="*/ 327395 h 442610"/>
                <a:gd name="connsiteX6" fmla="*/ 318365 w 414090"/>
                <a:gd name="connsiteY6" fmla="*/ 326143 h 442610"/>
                <a:gd name="connsiteX7" fmla="*/ 318365 w 414090"/>
                <a:gd name="connsiteY7" fmla="*/ 264078 h 442610"/>
                <a:gd name="connsiteX8" fmla="*/ 318902 w 414090"/>
                <a:gd name="connsiteY8" fmla="*/ 262826 h 442610"/>
                <a:gd name="connsiteX9" fmla="*/ 320154 w 414090"/>
                <a:gd name="connsiteY9" fmla="*/ 262290 h 442610"/>
                <a:gd name="connsiteX10" fmla="*/ 396510 w 414090"/>
                <a:gd name="connsiteY10" fmla="*/ 262290 h 442610"/>
                <a:gd name="connsiteX11" fmla="*/ 397822 w 414090"/>
                <a:gd name="connsiteY11" fmla="*/ 262826 h 442610"/>
                <a:gd name="connsiteX12" fmla="*/ 398358 w 414090"/>
                <a:gd name="connsiteY12" fmla="*/ 264078 h 442610"/>
                <a:gd name="connsiteX13" fmla="*/ 398358 w 414090"/>
                <a:gd name="connsiteY13" fmla="*/ 326143 h 442610"/>
                <a:gd name="connsiteX14" fmla="*/ 369687 w 414090"/>
                <a:gd name="connsiteY14" fmla="*/ 415693 h 442610"/>
                <a:gd name="connsiteX15" fmla="*/ 366707 w 414090"/>
                <a:gd name="connsiteY15" fmla="*/ 422847 h 442610"/>
                <a:gd name="connsiteX16" fmla="*/ 359554 w 414090"/>
                <a:gd name="connsiteY16" fmla="*/ 425828 h 442610"/>
                <a:gd name="connsiteX17" fmla="*/ 30165 w 414090"/>
                <a:gd name="connsiteY17" fmla="*/ 425828 h 442610"/>
                <a:gd name="connsiteX18" fmla="*/ 23012 w 414090"/>
                <a:gd name="connsiteY18" fmla="*/ 422847 h 442610"/>
                <a:gd name="connsiteX19" fmla="*/ 20032 w 414090"/>
                <a:gd name="connsiteY19" fmla="*/ 415693 h 442610"/>
                <a:gd name="connsiteX20" fmla="*/ 20032 w 414090"/>
                <a:gd name="connsiteY20" fmla="*/ 172144 h 442610"/>
                <a:gd name="connsiteX21" fmla="*/ 23012 w 414090"/>
                <a:gd name="connsiteY21" fmla="*/ 164989 h 442610"/>
                <a:gd name="connsiteX22" fmla="*/ 30165 w 414090"/>
                <a:gd name="connsiteY22" fmla="*/ 162008 h 442610"/>
                <a:gd name="connsiteX23" fmla="*/ 359554 w 414090"/>
                <a:gd name="connsiteY23" fmla="*/ 162008 h 442610"/>
                <a:gd name="connsiteX24" fmla="*/ 366707 w 414090"/>
                <a:gd name="connsiteY24" fmla="*/ 164989 h 442610"/>
                <a:gd name="connsiteX25" fmla="*/ 369687 w 414090"/>
                <a:gd name="connsiteY25" fmla="*/ 172144 h 442610"/>
                <a:gd name="connsiteX26" fmla="*/ 369687 w 414090"/>
                <a:gd name="connsiteY26" fmla="*/ 244404 h 442610"/>
                <a:gd name="connsiteX27" fmla="*/ 320154 w 414090"/>
                <a:gd name="connsiteY27" fmla="*/ 244404 h 442610"/>
                <a:gd name="connsiteX28" fmla="*/ 306271 w 414090"/>
                <a:gd name="connsiteY28" fmla="*/ 250187 h 442610"/>
                <a:gd name="connsiteX29" fmla="*/ 300483 w 414090"/>
                <a:gd name="connsiteY29" fmla="*/ 264078 h 442610"/>
                <a:gd name="connsiteX30" fmla="*/ 300483 w 414090"/>
                <a:gd name="connsiteY30" fmla="*/ 326143 h 442610"/>
                <a:gd name="connsiteX31" fmla="*/ 306271 w 414090"/>
                <a:gd name="connsiteY31" fmla="*/ 340094 h 442610"/>
                <a:gd name="connsiteX32" fmla="*/ 320154 w 414090"/>
                <a:gd name="connsiteY32" fmla="*/ 345818 h 442610"/>
                <a:gd name="connsiteX33" fmla="*/ 369687 w 414090"/>
                <a:gd name="connsiteY33" fmla="*/ 345818 h 442610"/>
                <a:gd name="connsiteX34" fmla="*/ 369687 w 414090"/>
                <a:gd name="connsiteY34" fmla="*/ 415693 h 442610"/>
                <a:gd name="connsiteX35" fmla="*/ 257393 w 414090"/>
                <a:gd name="connsiteY35" fmla="*/ 84681 h 442610"/>
                <a:gd name="connsiteX36" fmla="*/ 273600 w 414090"/>
                <a:gd name="connsiteY36" fmla="*/ 77944 h 442610"/>
                <a:gd name="connsiteX37" fmla="*/ 289814 w 414090"/>
                <a:gd name="connsiteY37" fmla="*/ 84681 h 442610"/>
                <a:gd name="connsiteX38" fmla="*/ 296549 w 414090"/>
                <a:gd name="connsiteY38" fmla="*/ 100957 h 442610"/>
                <a:gd name="connsiteX39" fmla="*/ 289879 w 414090"/>
                <a:gd name="connsiteY39" fmla="*/ 117174 h 442610"/>
                <a:gd name="connsiteX40" fmla="*/ 273600 w 414090"/>
                <a:gd name="connsiteY40" fmla="*/ 123911 h 442610"/>
                <a:gd name="connsiteX41" fmla="*/ 257393 w 414090"/>
                <a:gd name="connsiteY41" fmla="*/ 117174 h 442610"/>
                <a:gd name="connsiteX42" fmla="*/ 250658 w 414090"/>
                <a:gd name="connsiteY42" fmla="*/ 100957 h 442610"/>
                <a:gd name="connsiteX43" fmla="*/ 257393 w 414090"/>
                <a:gd name="connsiteY43" fmla="*/ 84681 h 442610"/>
                <a:gd name="connsiteX44" fmla="*/ 410458 w 414090"/>
                <a:gd name="connsiteY44" fmla="*/ 250187 h 442610"/>
                <a:gd name="connsiteX45" fmla="*/ 396510 w 414090"/>
                <a:gd name="connsiteY45" fmla="*/ 244404 h 442610"/>
                <a:gd name="connsiteX46" fmla="*/ 387569 w 414090"/>
                <a:gd name="connsiteY46" fmla="*/ 244404 h 442610"/>
                <a:gd name="connsiteX47" fmla="*/ 387569 w 414090"/>
                <a:gd name="connsiteY47" fmla="*/ 172144 h 442610"/>
                <a:gd name="connsiteX48" fmla="*/ 379349 w 414090"/>
                <a:gd name="connsiteY48" fmla="*/ 152350 h 442610"/>
                <a:gd name="connsiteX49" fmla="*/ 359554 w 414090"/>
                <a:gd name="connsiteY49" fmla="*/ 144122 h 442610"/>
                <a:gd name="connsiteX50" fmla="*/ 287966 w 414090"/>
                <a:gd name="connsiteY50" fmla="*/ 144122 h 442610"/>
                <a:gd name="connsiteX51" fmla="*/ 305729 w 414090"/>
                <a:gd name="connsiteY51" fmla="*/ 126415 h 442610"/>
                <a:gd name="connsiteX52" fmla="*/ 305729 w 414090"/>
                <a:gd name="connsiteY52" fmla="*/ 79852 h 442610"/>
                <a:gd name="connsiteX53" fmla="*/ 271693 w 414090"/>
                <a:gd name="connsiteY53" fmla="*/ 45809 h 442610"/>
                <a:gd name="connsiteX54" fmla="*/ 201059 w 414090"/>
                <a:gd name="connsiteY54" fmla="*/ 116518 h 442610"/>
                <a:gd name="connsiteX55" fmla="*/ 188368 w 414090"/>
                <a:gd name="connsiteY55" fmla="*/ 103879 h 442610"/>
                <a:gd name="connsiteX56" fmla="*/ 259056 w 414090"/>
                <a:gd name="connsiteY56" fmla="*/ 33169 h 442610"/>
                <a:gd name="connsiteX57" fmla="*/ 247254 w 414090"/>
                <a:gd name="connsiteY57" fmla="*/ 21364 h 442610"/>
                <a:gd name="connsiteX58" fmla="*/ 157551 w 414090"/>
                <a:gd name="connsiteY58" fmla="*/ 111033 h 442610"/>
                <a:gd name="connsiteX59" fmla="*/ 144909 w 414090"/>
                <a:gd name="connsiteY59" fmla="*/ 98394 h 442610"/>
                <a:gd name="connsiteX60" fmla="*/ 234504 w 414090"/>
                <a:gd name="connsiteY60" fmla="*/ 8784 h 442610"/>
                <a:gd name="connsiteX61" fmla="*/ 190097 w 414090"/>
                <a:gd name="connsiteY61" fmla="*/ 10692 h 442610"/>
                <a:gd name="connsiteX62" fmla="*/ 89057 w 414090"/>
                <a:gd name="connsiteY62" fmla="*/ 111749 h 442610"/>
                <a:gd name="connsiteX63" fmla="*/ 80712 w 414090"/>
                <a:gd name="connsiteY63" fmla="*/ 144122 h 442610"/>
                <a:gd name="connsiteX64" fmla="*/ 30165 w 414090"/>
                <a:gd name="connsiteY64" fmla="*/ 144122 h 442610"/>
                <a:gd name="connsiteX65" fmla="*/ 10376 w 414090"/>
                <a:gd name="connsiteY65" fmla="*/ 152350 h 442610"/>
                <a:gd name="connsiteX66" fmla="*/ 2150 w 414090"/>
                <a:gd name="connsiteY66" fmla="*/ 172144 h 442610"/>
                <a:gd name="connsiteX67" fmla="*/ 2150 w 414090"/>
                <a:gd name="connsiteY67" fmla="*/ 415693 h 442610"/>
                <a:gd name="connsiteX68" fmla="*/ 10376 w 414090"/>
                <a:gd name="connsiteY68" fmla="*/ 435487 h 442610"/>
                <a:gd name="connsiteX69" fmla="*/ 30165 w 414090"/>
                <a:gd name="connsiteY69" fmla="*/ 443714 h 442610"/>
                <a:gd name="connsiteX70" fmla="*/ 359554 w 414090"/>
                <a:gd name="connsiteY70" fmla="*/ 443714 h 442610"/>
                <a:gd name="connsiteX71" fmla="*/ 379349 w 414090"/>
                <a:gd name="connsiteY71" fmla="*/ 435487 h 442610"/>
                <a:gd name="connsiteX72" fmla="*/ 387569 w 414090"/>
                <a:gd name="connsiteY72" fmla="*/ 415693 h 442610"/>
                <a:gd name="connsiteX73" fmla="*/ 387569 w 414090"/>
                <a:gd name="connsiteY73" fmla="*/ 345818 h 442610"/>
                <a:gd name="connsiteX74" fmla="*/ 396510 w 414090"/>
                <a:gd name="connsiteY74" fmla="*/ 345818 h 442610"/>
                <a:gd name="connsiteX75" fmla="*/ 410458 w 414090"/>
                <a:gd name="connsiteY75" fmla="*/ 340094 h 442610"/>
                <a:gd name="connsiteX76" fmla="*/ 416240 w 414090"/>
                <a:gd name="connsiteY76" fmla="*/ 326143 h 442610"/>
                <a:gd name="connsiteX77" fmla="*/ 416240 w 414090"/>
                <a:gd name="connsiteY77" fmla="*/ 264078 h 442610"/>
                <a:gd name="connsiteX78" fmla="*/ 410458 w 414090"/>
                <a:gd name="connsiteY78" fmla="*/ 250187 h 44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14090" h="442610">
                  <a:moveTo>
                    <a:pt x="398358" y="326143"/>
                  </a:moveTo>
                  <a:cubicBezTo>
                    <a:pt x="398358" y="326620"/>
                    <a:pt x="398120" y="327097"/>
                    <a:pt x="397822" y="327395"/>
                  </a:cubicBezTo>
                  <a:cubicBezTo>
                    <a:pt x="397470" y="327753"/>
                    <a:pt x="397047" y="327932"/>
                    <a:pt x="396510" y="327932"/>
                  </a:cubicBezTo>
                  <a:lnTo>
                    <a:pt x="320154" y="327932"/>
                  </a:lnTo>
                  <a:cubicBezTo>
                    <a:pt x="319683" y="327932"/>
                    <a:pt x="319206" y="327753"/>
                    <a:pt x="318842" y="327455"/>
                  </a:cubicBezTo>
                  <a:lnTo>
                    <a:pt x="318902" y="327395"/>
                  </a:lnTo>
                  <a:cubicBezTo>
                    <a:pt x="318544" y="327097"/>
                    <a:pt x="318365" y="326620"/>
                    <a:pt x="318365" y="326143"/>
                  </a:cubicBezTo>
                  <a:lnTo>
                    <a:pt x="318365" y="264078"/>
                  </a:lnTo>
                  <a:cubicBezTo>
                    <a:pt x="318365" y="263601"/>
                    <a:pt x="318544" y="263124"/>
                    <a:pt x="318902" y="262826"/>
                  </a:cubicBezTo>
                  <a:cubicBezTo>
                    <a:pt x="319259" y="262469"/>
                    <a:pt x="319683" y="262290"/>
                    <a:pt x="320154" y="262290"/>
                  </a:cubicBezTo>
                  <a:lnTo>
                    <a:pt x="396510" y="262290"/>
                  </a:lnTo>
                  <a:cubicBezTo>
                    <a:pt x="397047" y="262290"/>
                    <a:pt x="397470" y="262469"/>
                    <a:pt x="397822" y="262826"/>
                  </a:cubicBezTo>
                  <a:cubicBezTo>
                    <a:pt x="398120" y="263124"/>
                    <a:pt x="398358" y="263601"/>
                    <a:pt x="398358" y="264078"/>
                  </a:cubicBezTo>
                  <a:lnTo>
                    <a:pt x="398358" y="326143"/>
                  </a:lnTo>
                  <a:close/>
                  <a:moveTo>
                    <a:pt x="369687" y="415693"/>
                  </a:moveTo>
                  <a:cubicBezTo>
                    <a:pt x="369687" y="418495"/>
                    <a:pt x="368555" y="420999"/>
                    <a:pt x="366707" y="422847"/>
                  </a:cubicBezTo>
                  <a:cubicBezTo>
                    <a:pt x="364859" y="424695"/>
                    <a:pt x="362296" y="425828"/>
                    <a:pt x="359554" y="425828"/>
                  </a:cubicBezTo>
                  <a:lnTo>
                    <a:pt x="30165" y="425828"/>
                  </a:lnTo>
                  <a:cubicBezTo>
                    <a:pt x="27370" y="425828"/>
                    <a:pt x="24866" y="424695"/>
                    <a:pt x="23012" y="422847"/>
                  </a:cubicBezTo>
                  <a:cubicBezTo>
                    <a:pt x="21171" y="420999"/>
                    <a:pt x="20032" y="418495"/>
                    <a:pt x="20032" y="415693"/>
                  </a:cubicBezTo>
                  <a:lnTo>
                    <a:pt x="20032" y="172144"/>
                  </a:lnTo>
                  <a:cubicBezTo>
                    <a:pt x="20032" y="169401"/>
                    <a:pt x="21171" y="166838"/>
                    <a:pt x="23012" y="164989"/>
                  </a:cubicBezTo>
                  <a:cubicBezTo>
                    <a:pt x="24866" y="163141"/>
                    <a:pt x="27370" y="162008"/>
                    <a:pt x="30165" y="162008"/>
                  </a:cubicBezTo>
                  <a:lnTo>
                    <a:pt x="359554" y="162008"/>
                  </a:lnTo>
                  <a:cubicBezTo>
                    <a:pt x="362296" y="162008"/>
                    <a:pt x="364859" y="163141"/>
                    <a:pt x="366707" y="164989"/>
                  </a:cubicBezTo>
                  <a:cubicBezTo>
                    <a:pt x="368555" y="166838"/>
                    <a:pt x="369687" y="169401"/>
                    <a:pt x="369687" y="172144"/>
                  </a:cubicBezTo>
                  <a:lnTo>
                    <a:pt x="369687" y="244404"/>
                  </a:lnTo>
                  <a:lnTo>
                    <a:pt x="320154" y="244404"/>
                  </a:lnTo>
                  <a:cubicBezTo>
                    <a:pt x="314735" y="244404"/>
                    <a:pt x="309842" y="246610"/>
                    <a:pt x="306271" y="250187"/>
                  </a:cubicBezTo>
                  <a:cubicBezTo>
                    <a:pt x="302689" y="253764"/>
                    <a:pt x="300483" y="258653"/>
                    <a:pt x="300483" y="264078"/>
                  </a:cubicBezTo>
                  <a:lnTo>
                    <a:pt x="300483" y="326143"/>
                  </a:lnTo>
                  <a:cubicBezTo>
                    <a:pt x="300483" y="331569"/>
                    <a:pt x="302689" y="336517"/>
                    <a:pt x="306271" y="340094"/>
                  </a:cubicBezTo>
                  <a:cubicBezTo>
                    <a:pt x="309842" y="343612"/>
                    <a:pt x="314735" y="345818"/>
                    <a:pt x="320154" y="345818"/>
                  </a:cubicBezTo>
                  <a:lnTo>
                    <a:pt x="369687" y="345818"/>
                  </a:lnTo>
                  <a:lnTo>
                    <a:pt x="369687" y="415693"/>
                  </a:lnTo>
                  <a:close/>
                  <a:moveTo>
                    <a:pt x="257393" y="84681"/>
                  </a:moveTo>
                  <a:cubicBezTo>
                    <a:pt x="261864" y="80209"/>
                    <a:pt x="267699" y="77944"/>
                    <a:pt x="273600" y="77944"/>
                  </a:cubicBezTo>
                  <a:cubicBezTo>
                    <a:pt x="279448" y="77944"/>
                    <a:pt x="285343" y="80209"/>
                    <a:pt x="289814" y="84681"/>
                  </a:cubicBezTo>
                  <a:cubicBezTo>
                    <a:pt x="294350" y="89152"/>
                    <a:pt x="296549" y="95055"/>
                    <a:pt x="296549" y="100957"/>
                  </a:cubicBezTo>
                  <a:cubicBezTo>
                    <a:pt x="296549" y="106800"/>
                    <a:pt x="294350" y="112703"/>
                    <a:pt x="289879" y="117174"/>
                  </a:cubicBezTo>
                  <a:cubicBezTo>
                    <a:pt x="285343" y="121646"/>
                    <a:pt x="279508" y="123911"/>
                    <a:pt x="273600" y="123911"/>
                  </a:cubicBezTo>
                  <a:cubicBezTo>
                    <a:pt x="267765" y="123911"/>
                    <a:pt x="261864" y="121646"/>
                    <a:pt x="257393" y="117174"/>
                  </a:cubicBezTo>
                  <a:cubicBezTo>
                    <a:pt x="252863" y="112703"/>
                    <a:pt x="250658" y="106800"/>
                    <a:pt x="250658" y="100957"/>
                  </a:cubicBezTo>
                  <a:cubicBezTo>
                    <a:pt x="250658" y="95055"/>
                    <a:pt x="252863" y="89212"/>
                    <a:pt x="257393" y="84681"/>
                  </a:cubicBezTo>
                  <a:moveTo>
                    <a:pt x="410458" y="250187"/>
                  </a:moveTo>
                  <a:cubicBezTo>
                    <a:pt x="406888" y="246610"/>
                    <a:pt x="401940" y="244404"/>
                    <a:pt x="396510" y="244404"/>
                  </a:cubicBezTo>
                  <a:lnTo>
                    <a:pt x="387569" y="244404"/>
                  </a:lnTo>
                  <a:lnTo>
                    <a:pt x="387569" y="172144"/>
                  </a:lnTo>
                  <a:cubicBezTo>
                    <a:pt x="387569" y="164453"/>
                    <a:pt x="384410" y="157418"/>
                    <a:pt x="379349" y="152350"/>
                  </a:cubicBezTo>
                  <a:cubicBezTo>
                    <a:pt x="374277" y="147282"/>
                    <a:pt x="367243" y="144122"/>
                    <a:pt x="359554" y="144122"/>
                  </a:cubicBezTo>
                  <a:lnTo>
                    <a:pt x="287966" y="144122"/>
                  </a:lnTo>
                  <a:lnTo>
                    <a:pt x="305729" y="126415"/>
                  </a:lnTo>
                  <a:cubicBezTo>
                    <a:pt x="318544" y="113597"/>
                    <a:pt x="318544" y="92670"/>
                    <a:pt x="305729" y="79852"/>
                  </a:cubicBezTo>
                  <a:lnTo>
                    <a:pt x="271693" y="45809"/>
                  </a:lnTo>
                  <a:lnTo>
                    <a:pt x="201059" y="116518"/>
                  </a:lnTo>
                  <a:lnTo>
                    <a:pt x="188368" y="103879"/>
                  </a:lnTo>
                  <a:lnTo>
                    <a:pt x="259056" y="33169"/>
                  </a:lnTo>
                  <a:lnTo>
                    <a:pt x="247254" y="21364"/>
                  </a:lnTo>
                  <a:lnTo>
                    <a:pt x="157551" y="111033"/>
                  </a:lnTo>
                  <a:lnTo>
                    <a:pt x="144909" y="98394"/>
                  </a:lnTo>
                  <a:lnTo>
                    <a:pt x="234504" y="8784"/>
                  </a:lnTo>
                  <a:cubicBezTo>
                    <a:pt x="221629" y="-2067"/>
                    <a:pt x="202197" y="-1411"/>
                    <a:pt x="190097" y="10692"/>
                  </a:cubicBezTo>
                  <a:lnTo>
                    <a:pt x="89057" y="111749"/>
                  </a:lnTo>
                  <a:cubicBezTo>
                    <a:pt x="80301" y="120513"/>
                    <a:pt x="77559" y="132973"/>
                    <a:pt x="80712" y="144122"/>
                  </a:cubicBezTo>
                  <a:lnTo>
                    <a:pt x="30165" y="144122"/>
                  </a:lnTo>
                  <a:cubicBezTo>
                    <a:pt x="22422" y="144122"/>
                    <a:pt x="15448" y="147282"/>
                    <a:pt x="10376" y="152350"/>
                  </a:cubicBezTo>
                  <a:cubicBezTo>
                    <a:pt x="5255" y="157418"/>
                    <a:pt x="2150" y="164453"/>
                    <a:pt x="2150" y="172144"/>
                  </a:cubicBezTo>
                  <a:lnTo>
                    <a:pt x="2150" y="415693"/>
                  </a:lnTo>
                  <a:cubicBezTo>
                    <a:pt x="2150" y="423384"/>
                    <a:pt x="5255" y="430419"/>
                    <a:pt x="10376" y="435487"/>
                  </a:cubicBezTo>
                  <a:cubicBezTo>
                    <a:pt x="15448" y="440554"/>
                    <a:pt x="22422" y="443714"/>
                    <a:pt x="30165" y="443714"/>
                  </a:cubicBezTo>
                  <a:lnTo>
                    <a:pt x="359554" y="443714"/>
                  </a:lnTo>
                  <a:cubicBezTo>
                    <a:pt x="367243" y="443714"/>
                    <a:pt x="374277" y="440554"/>
                    <a:pt x="379349" y="435487"/>
                  </a:cubicBezTo>
                  <a:cubicBezTo>
                    <a:pt x="384410" y="430419"/>
                    <a:pt x="387569" y="423384"/>
                    <a:pt x="387569" y="415693"/>
                  </a:cubicBezTo>
                  <a:lnTo>
                    <a:pt x="387569" y="345818"/>
                  </a:lnTo>
                  <a:lnTo>
                    <a:pt x="396510" y="345818"/>
                  </a:lnTo>
                  <a:cubicBezTo>
                    <a:pt x="401940" y="345818"/>
                    <a:pt x="406888" y="343612"/>
                    <a:pt x="410458" y="340094"/>
                  </a:cubicBezTo>
                  <a:cubicBezTo>
                    <a:pt x="413975" y="336517"/>
                    <a:pt x="416240" y="331569"/>
                    <a:pt x="416240" y="326143"/>
                  </a:cubicBezTo>
                  <a:lnTo>
                    <a:pt x="416240" y="264078"/>
                  </a:lnTo>
                  <a:cubicBezTo>
                    <a:pt x="416240" y="258653"/>
                    <a:pt x="413975" y="253764"/>
                    <a:pt x="410458" y="250187"/>
                  </a:cubicBezTo>
                </a:path>
              </a:pathLst>
            </a:custGeom>
            <a:grpFill/>
            <a:ln w="5958" cap="flat">
              <a:noFill/>
              <a:prstDash val="solid"/>
              <a:round/>
            </a:ln>
          </p:spPr>
          <p:txBody>
            <a:bodyPr rtlCol="0" anchor="ctr"/>
            <a:lstStyle/>
            <a:p>
              <a:endParaRPr lang="en-GB">
                <a:latin typeface="Myriad Pro Light" panose="020B0403030403020204" pitchFamily="34" charset="0"/>
              </a:endParaRPr>
            </a:p>
          </p:txBody>
        </p:sp>
        <p:sp>
          <p:nvSpPr>
            <p:cNvPr id="11" name="Voľný tvar 378">
              <a:extLst>
                <a:ext uri="{FF2B5EF4-FFF2-40B4-BE49-F238E27FC236}">
                  <a16:creationId xmlns:a16="http://schemas.microsoft.com/office/drawing/2014/main" id="{2612A62A-8793-854D-A34F-935D18D28348}"/>
                </a:ext>
              </a:extLst>
            </p:cNvPr>
            <p:cNvSpPr/>
            <p:nvPr/>
          </p:nvSpPr>
          <p:spPr>
            <a:xfrm>
              <a:off x="7272059" y="3083195"/>
              <a:ext cx="22054" cy="22119"/>
            </a:xfrm>
            <a:custGeom>
              <a:avLst/>
              <a:gdLst>
                <a:gd name="connsiteX0" fmla="*/ 13190 w 22054"/>
                <a:gd name="connsiteY0" fmla="*/ 23154 h 22119"/>
                <a:gd name="connsiteX1" fmla="*/ 20999 w 22054"/>
                <a:gd name="connsiteY1" fmla="*/ 19935 h 22119"/>
                <a:gd name="connsiteX2" fmla="*/ 24218 w 22054"/>
                <a:gd name="connsiteY2" fmla="*/ 12124 h 22119"/>
                <a:gd name="connsiteX3" fmla="*/ 20999 w 22054"/>
                <a:gd name="connsiteY3" fmla="*/ 4254 h 22119"/>
                <a:gd name="connsiteX4" fmla="*/ 13190 w 22054"/>
                <a:gd name="connsiteY4" fmla="*/ 1035 h 22119"/>
                <a:gd name="connsiteX5" fmla="*/ 5382 w 22054"/>
                <a:gd name="connsiteY5" fmla="*/ 4254 h 22119"/>
                <a:gd name="connsiteX6" fmla="*/ 2163 w 22054"/>
                <a:gd name="connsiteY6" fmla="*/ 12124 h 22119"/>
                <a:gd name="connsiteX7" fmla="*/ 5382 w 22054"/>
                <a:gd name="connsiteY7" fmla="*/ 19935 h 22119"/>
                <a:gd name="connsiteX8" fmla="*/ 13190 w 22054"/>
                <a:gd name="connsiteY8" fmla="*/ 23154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54" h="22119">
                  <a:moveTo>
                    <a:pt x="13190" y="23154"/>
                  </a:moveTo>
                  <a:cubicBezTo>
                    <a:pt x="16052" y="23154"/>
                    <a:pt x="18853" y="22081"/>
                    <a:pt x="20999" y="19935"/>
                  </a:cubicBezTo>
                  <a:cubicBezTo>
                    <a:pt x="23145" y="17729"/>
                    <a:pt x="24218" y="14926"/>
                    <a:pt x="24218" y="12124"/>
                  </a:cubicBezTo>
                  <a:cubicBezTo>
                    <a:pt x="24218" y="9263"/>
                    <a:pt x="23145" y="6460"/>
                    <a:pt x="20999" y="4254"/>
                  </a:cubicBezTo>
                  <a:cubicBezTo>
                    <a:pt x="18853" y="2108"/>
                    <a:pt x="16052" y="1035"/>
                    <a:pt x="13190" y="1035"/>
                  </a:cubicBezTo>
                  <a:cubicBezTo>
                    <a:pt x="10389" y="1035"/>
                    <a:pt x="7528" y="2108"/>
                    <a:pt x="5382" y="4254"/>
                  </a:cubicBezTo>
                  <a:cubicBezTo>
                    <a:pt x="3236" y="6401"/>
                    <a:pt x="2163" y="9263"/>
                    <a:pt x="2163" y="12124"/>
                  </a:cubicBezTo>
                  <a:cubicBezTo>
                    <a:pt x="2163" y="14926"/>
                    <a:pt x="3236" y="17729"/>
                    <a:pt x="5382" y="19935"/>
                  </a:cubicBezTo>
                  <a:cubicBezTo>
                    <a:pt x="7528" y="22081"/>
                    <a:pt x="10389" y="23154"/>
                    <a:pt x="13190" y="23154"/>
                  </a:cubicBezTo>
                </a:path>
              </a:pathLst>
            </a:custGeom>
            <a:grpFill/>
            <a:ln w="5958" cap="flat">
              <a:noFill/>
              <a:prstDash val="solid"/>
              <a:round/>
            </a:ln>
          </p:spPr>
          <p:txBody>
            <a:bodyPr rtlCol="0" anchor="ctr"/>
            <a:lstStyle/>
            <a:p>
              <a:endParaRPr lang="en-GB">
                <a:latin typeface="Myriad Pro Light" panose="020B0403030403020204" pitchFamily="34" charset="0"/>
              </a:endParaRPr>
            </a:p>
          </p:txBody>
        </p:sp>
      </p:grpSp>
    </p:spTree>
    <p:extLst>
      <p:ext uri="{BB962C8B-B14F-4D97-AF65-F5344CB8AC3E}">
        <p14:creationId xmlns:p14="http://schemas.microsoft.com/office/powerpoint/2010/main" val="3420747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fický objekt 7">
            <a:extLst>
              <a:ext uri="{FF2B5EF4-FFF2-40B4-BE49-F238E27FC236}">
                <a16:creationId xmlns:a16="http://schemas.microsoft.com/office/drawing/2014/main" id="{B4FDB984-A262-4884-8859-BB3E499EA6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9" name="Freeform: Shape 18">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Obdĺžnik: zaoblené rohy 4">
            <a:extLst>
              <a:ext uri="{FF2B5EF4-FFF2-40B4-BE49-F238E27FC236}">
                <a16:creationId xmlns:a16="http://schemas.microsoft.com/office/drawing/2014/main" id="{EE945B32-0F8A-58CE-19A3-7EDE43BD2EBC}"/>
              </a:ext>
            </a:extLst>
          </p:cNvPr>
          <p:cNvSpPr/>
          <p:nvPr/>
        </p:nvSpPr>
        <p:spPr>
          <a:xfrm>
            <a:off x="833007" y="1248988"/>
            <a:ext cx="11111729" cy="161654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sk-SK" sz="1800" dirty="0">
                <a:solidFill>
                  <a:srgbClr val="000000"/>
                </a:solidFill>
                <a:effectLst/>
                <a:latin typeface="Arial" panose="020B0604020202020204" pitchFamily="34" charset="0"/>
                <a:ea typeface="Times New Roman" panose="02020603050405020304" pitchFamily="18" charset="0"/>
              </a:rPr>
              <a:t>Zasielateľ sa dohodol v zasielateľskej zmluve s príkazcom, že mu obstará prepravu ovocia a zeleniny. Z 10-tich kamiónov dal omylom jednému dopravcovi nesprávnu adresu príjemcu, pričom dopravca, aby sa dostal na správnu adresu, potreboval až dva dni navyše oproti pôvodnému termínu dodania tovaru. Pri vykladaní ovocia a zeleniny bola značná časť zásielky znehodnotená, takže príkazcovi vznikla škoda, za ktorú zodpovedá zasielateľ, pretože omylom udal dopravcovi nesprávnu adresu príjemcu tovaru. </a:t>
            </a:r>
          </a:p>
          <a:p>
            <a:endParaRPr lang="sk-SK" dirty="0"/>
          </a:p>
        </p:txBody>
      </p:sp>
      <p:sp>
        <p:nvSpPr>
          <p:cNvPr id="6" name="Obdĺžnik: zaoblené rohy 5">
            <a:extLst>
              <a:ext uri="{FF2B5EF4-FFF2-40B4-BE49-F238E27FC236}">
                <a16:creationId xmlns:a16="http://schemas.microsoft.com/office/drawing/2014/main" id="{19D3A78F-443F-93B6-5514-7FFA23F355C2}"/>
              </a:ext>
            </a:extLst>
          </p:cNvPr>
          <p:cNvSpPr/>
          <p:nvPr/>
        </p:nvSpPr>
        <p:spPr>
          <a:xfrm>
            <a:off x="853120" y="2957512"/>
            <a:ext cx="11013152" cy="1817688"/>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lvl="0" algn="just">
              <a:spcAft>
                <a:spcPts val="55"/>
              </a:spcAft>
            </a:pPr>
            <a:r>
              <a:rPr lang="sk-SK" sz="1800" dirty="0">
                <a:solidFill>
                  <a:srgbClr val="000000"/>
                </a:solidFill>
                <a:effectLst/>
                <a:latin typeface="Arial" panose="020B0604020202020204" pitchFamily="34" charset="0"/>
                <a:ea typeface="Times New Roman" panose="02020603050405020304" pitchFamily="18" charset="0"/>
              </a:rPr>
              <a:t>Zasielateľ na základe objednávky od príkazcu mal objednať dopravcu, pričom v objednávke bol uvedený dátum vykládky a hodina dokedy najneskôr musí byť vykládka vykonaná. Zasielateľ ale dopravcovi napísal do objednávky len dátum. Zásielka mala byť po vykládke naložená na loď.  Dopravca došiel na vykládku neskoro, keď už loď vyplávala. Cena pôvodnej prepravy loďou 640 EUR nebola hradená. Poistený potom v súčinnosti s príkazcom zrealizoval dopravu ku konečnému príjemcovi nie loďou, ale autom, čim vznikli dodatočné náklady na dopravu.</a:t>
            </a:r>
          </a:p>
          <a:p>
            <a:endParaRPr lang="sk-SK" dirty="0"/>
          </a:p>
        </p:txBody>
      </p:sp>
      <p:sp>
        <p:nvSpPr>
          <p:cNvPr id="7" name="Obdĺžnik: zaoblené rohy 6">
            <a:extLst>
              <a:ext uri="{FF2B5EF4-FFF2-40B4-BE49-F238E27FC236}">
                <a16:creationId xmlns:a16="http://schemas.microsoft.com/office/drawing/2014/main" id="{F3DC9FD6-EFF5-EB85-C77A-2D7D7847DDA9}"/>
              </a:ext>
            </a:extLst>
          </p:cNvPr>
          <p:cNvSpPr/>
          <p:nvPr/>
        </p:nvSpPr>
        <p:spPr>
          <a:xfrm>
            <a:off x="833007" y="4949669"/>
            <a:ext cx="11013151" cy="1491547"/>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r>
              <a:rPr lang="sk-SK" sz="1800" dirty="0">
                <a:solidFill>
                  <a:srgbClr val="000000"/>
                </a:solidFill>
                <a:effectLst/>
                <a:latin typeface="Arial" panose="020B0604020202020204" pitchFamily="34" charset="0"/>
                <a:ea typeface="Times New Roman" panose="02020603050405020304" pitchFamily="18" charset="0"/>
              </a:rPr>
              <a:t>Pri manipulácii v sklade poisteného zasielateľa jeho pracovníkmi došlo k prerazeniu kartónu ostrým predmetom. V kartóne sa nachádzala práčka a týmto spôsobom sa porušil skelet práčky na ľavej strane. Poškodený si uplatnil nárok na náhradu spôsobenej škody. </a:t>
            </a:r>
          </a:p>
          <a:p>
            <a:endParaRPr lang="sk-SK" dirty="0"/>
          </a:p>
        </p:txBody>
      </p:sp>
      <p:sp>
        <p:nvSpPr>
          <p:cNvPr id="9" name="Nadpis 1">
            <a:extLst>
              <a:ext uri="{FF2B5EF4-FFF2-40B4-BE49-F238E27FC236}">
                <a16:creationId xmlns:a16="http://schemas.microsoft.com/office/drawing/2014/main" id="{27259459-7E73-4C12-29AE-8F0799ABDB41}"/>
              </a:ext>
            </a:extLst>
          </p:cNvPr>
          <p:cNvSpPr>
            <a:spLocks noGrp="1"/>
          </p:cNvSpPr>
          <p:nvPr>
            <p:ph type="title"/>
          </p:nvPr>
        </p:nvSpPr>
        <p:spPr>
          <a:xfrm>
            <a:off x="727110" y="521728"/>
            <a:ext cx="9849751" cy="747092"/>
          </a:xfrm>
        </p:spPr>
        <p:txBody>
          <a:bodyPr vert="horz" lIns="91440" tIns="45720" rIns="91440" bIns="45720" rtlCol="0" anchor="b">
            <a:normAutofit fontScale="90000"/>
          </a:bodyPr>
          <a:lstStyle/>
          <a:p>
            <a:pPr>
              <a:lnSpc>
                <a:spcPct val="90000"/>
              </a:lnSpc>
            </a:pPr>
            <a:r>
              <a:rPr lang="en-US" sz="5400" kern="1200" dirty="0">
                <a:solidFill>
                  <a:schemeClr val="tx1"/>
                </a:solidFill>
                <a:latin typeface="+mj-lt"/>
                <a:ea typeface="+mj-ea"/>
                <a:cs typeface="+mj-cs"/>
              </a:rPr>
              <a:t>PRÍKLADY POISTNÝCH UDALOSTÍ</a:t>
            </a:r>
          </a:p>
        </p:txBody>
      </p:sp>
    </p:spTree>
    <p:extLst>
      <p:ext uri="{BB962C8B-B14F-4D97-AF65-F5344CB8AC3E}">
        <p14:creationId xmlns:p14="http://schemas.microsoft.com/office/powerpoint/2010/main" val="3076424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EC45A3-4AA1-4457-B9A2-653EF8C831CE}"/>
              </a:ext>
            </a:extLst>
          </p:cNvPr>
          <p:cNvSpPr>
            <a:spLocks noGrp="1"/>
          </p:cNvSpPr>
          <p:nvPr>
            <p:ph type="title"/>
          </p:nvPr>
        </p:nvSpPr>
        <p:spPr/>
        <p:txBody>
          <a:bodyPr/>
          <a:lstStyle/>
          <a:p>
            <a:r>
              <a:rPr lang="sk-SK" dirty="0"/>
              <a:t>VÝHODY PRODUKTU	</a:t>
            </a:r>
          </a:p>
        </p:txBody>
      </p:sp>
      <p:graphicFrame>
        <p:nvGraphicFramePr>
          <p:cNvPr id="6" name="Zástupný objekt pre obsah 2">
            <a:extLst>
              <a:ext uri="{FF2B5EF4-FFF2-40B4-BE49-F238E27FC236}">
                <a16:creationId xmlns:a16="http://schemas.microsoft.com/office/drawing/2014/main" id="{55228347-C2F7-FAC7-734E-CA96038A7181}"/>
              </a:ext>
            </a:extLst>
          </p:cNvPr>
          <p:cNvGraphicFramePr>
            <a:graphicFrameLocks noGrp="1"/>
          </p:cNvGraphicFramePr>
          <p:nvPr>
            <p:ph idx="1"/>
            <p:extLst>
              <p:ext uri="{D42A27DB-BD31-4B8C-83A1-F6EECF244321}">
                <p14:modId xmlns:p14="http://schemas.microsoft.com/office/powerpoint/2010/main" val="2263440729"/>
              </p:ext>
            </p:extLst>
          </p:nvPr>
        </p:nvGraphicFramePr>
        <p:xfrm>
          <a:off x="716800" y="1825625"/>
          <a:ext cx="10637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text 3">
            <a:extLst>
              <a:ext uri="{FF2B5EF4-FFF2-40B4-BE49-F238E27FC236}">
                <a16:creationId xmlns:a16="http://schemas.microsoft.com/office/drawing/2014/main" id="{99CE2FEF-9C80-4EC9-A6C7-F301FD568DF9}"/>
              </a:ext>
            </a:extLst>
          </p:cNvPr>
          <p:cNvSpPr>
            <a:spLocks noGrp="1"/>
          </p:cNvSpPr>
          <p:nvPr>
            <p:ph type="body" sz="quarter" idx="3"/>
          </p:nvPr>
        </p:nvSpPr>
        <p:spPr/>
        <p:txBody>
          <a:bodyPr/>
          <a:lstStyle/>
          <a:p>
            <a:r>
              <a:rPr lang="sk-SK" dirty="0"/>
              <a:t>CENOVÉ VÝHODY/VÝHODY PRODUKTU</a:t>
            </a:r>
          </a:p>
        </p:txBody>
      </p:sp>
      <p:sp>
        <p:nvSpPr>
          <p:cNvPr id="7" name="Voľný tvar 320">
            <a:extLst>
              <a:ext uri="{FF2B5EF4-FFF2-40B4-BE49-F238E27FC236}">
                <a16:creationId xmlns:a16="http://schemas.microsoft.com/office/drawing/2014/main" id="{FF4B916A-DDFC-4967-A5BA-0916B95A1CDC}"/>
              </a:ext>
            </a:extLst>
          </p:cNvPr>
          <p:cNvSpPr/>
          <p:nvPr/>
        </p:nvSpPr>
        <p:spPr>
          <a:xfrm>
            <a:off x="2621281" y="5488424"/>
            <a:ext cx="1079182" cy="883801"/>
          </a:xfrm>
          <a:custGeom>
            <a:avLst/>
            <a:gdLst>
              <a:gd name="connsiteX0" fmla="*/ 438727 w 555422"/>
              <a:gd name="connsiteY0" fmla="*/ 256431 h 511305"/>
              <a:gd name="connsiteX1" fmla="*/ 457021 w 555422"/>
              <a:gd name="connsiteY1" fmla="*/ 264027 h 511305"/>
              <a:gd name="connsiteX2" fmla="*/ 457058 w 555422"/>
              <a:gd name="connsiteY2" fmla="*/ 264058 h 511305"/>
              <a:gd name="connsiteX3" fmla="*/ 464650 w 555422"/>
              <a:gd name="connsiteY3" fmla="*/ 282355 h 511305"/>
              <a:gd name="connsiteX4" fmla="*/ 457058 w 555422"/>
              <a:gd name="connsiteY4" fmla="*/ 300683 h 511305"/>
              <a:gd name="connsiteX5" fmla="*/ 438727 w 555422"/>
              <a:gd name="connsiteY5" fmla="*/ 308280 h 511305"/>
              <a:gd name="connsiteX6" fmla="*/ 420427 w 555422"/>
              <a:gd name="connsiteY6" fmla="*/ 300683 h 511305"/>
              <a:gd name="connsiteX7" fmla="*/ 420390 w 555422"/>
              <a:gd name="connsiteY7" fmla="*/ 300683 h 511305"/>
              <a:gd name="connsiteX8" fmla="*/ 412798 w 555422"/>
              <a:gd name="connsiteY8" fmla="*/ 282355 h 511305"/>
              <a:gd name="connsiteX9" fmla="*/ 420390 w 555422"/>
              <a:gd name="connsiteY9" fmla="*/ 264027 h 511305"/>
              <a:gd name="connsiteX10" fmla="*/ 420427 w 555422"/>
              <a:gd name="connsiteY10" fmla="*/ 264027 h 511305"/>
              <a:gd name="connsiteX11" fmla="*/ 438727 w 555422"/>
              <a:gd name="connsiteY11" fmla="*/ 256431 h 511305"/>
              <a:gd name="connsiteX12" fmla="*/ 278921 w 555422"/>
              <a:gd name="connsiteY12" fmla="*/ 193 h 511305"/>
              <a:gd name="connsiteX13" fmla="*/ 323733 w 555422"/>
              <a:gd name="connsiteY13" fmla="*/ 18754 h 511305"/>
              <a:gd name="connsiteX14" fmla="*/ 342290 w 555422"/>
              <a:gd name="connsiteY14" fmla="*/ 63551 h 511305"/>
              <a:gd name="connsiteX15" fmla="*/ 323733 w 555422"/>
              <a:gd name="connsiteY15" fmla="*/ 108355 h 511305"/>
              <a:gd name="connsiteX16" fmla="*/ 278921 w 555422"/>
              <a:gd name="connsiteY16" fmla="*/ 126910 h 511305"/>
              <a:gd name="connsiteX17" fmla="*/ 234110 w 555422"/>
              <a:gd name="connsiteY17" fmla="*/ 108355 h 511305"/>
              <a:gd name="connsiteX18" fmla="*/ 215553 w 555422"/>
              <a:gd name="connsiteY18" fmla="*/ 63551 h 511305"/>
              <a:gd name="connsiteX19" fmla="*/ 234110 w 555422"/>
              <a:gd name="connsiteY19" fmla="*/ 18754 h 511305"/>
              <a:gd name="connsiteX20" fmla="*/ 278921 w 555422"/>
              <a:gd name="connsiteY20" fmla="*/ 193 h 511305"/>
              <a:gd name="connsiteX21" fmla="*/ 218804 w 555422"/>
              <a:gd name="connsiteY21" fmla="*/ 190146 h 511305"/>
              <a:gd name="connsiteX22" fmla="*/ 278499 w 555422"/>
              <a:gd name="connsiteY22" fmla="*/ 182512 h 511305"/>
              <a:gd name="connsiteX23" fmla="*/ 339008 w 555422"/>
              <a:gd name="connsiteY23" fmla="*/ 190109 h 511305"/>
              <a:gd name="connsiteX24" fmla="*/ 334631 w 555422"/>
              <a:gd name="connsiteY24" fmla="*/ 207899 h 511305"/>
              <a:gd name="connsiteX25" fmla="*/ 278499 w 555422"/>
              <a:gd name="connsiteY25" fmla="*/ 200810 h 511305"/>
              <a:gd name="connsiteX26" fmla="*/ 223396 w 555422"/>
              <a:gd name="connsiteY26" fmla="*/ 207862 h 511305"/>
              <a:gd name="connsiteX27" fmla="*/ 218804 w 555422"/>
              <a:gd name="connsiteY27" fmla="*/ 190146 h 511305"/>
              <a:gd name="connsiteX28" fmla="*/ 211744 w 555422"/>
              <a:gd name="connsiteY28" fmla="*/ 475437 h 511305"/>
              <a:gd name="connsiteX29" fmla="*/ 211744 w 555422"/>
              <a:gd name="connsiteY29" fmla="*/ 488543 h 511305"/>
              <a:gd name="connsiteX30" fmla="*/ 205003 w 555422"/>
              <a:gd name="connsiteY30" fmla="*/ 504728 h 511305"/>
              <a:gd name="connsiteX31" fmla="*/ 205003 w 555422"/>
              <a:gd name="connsiteY31" fmla="*/ 504759 h 511305"/>
              <a:gd name="connsiteX32" fmla="*/ 188785 w 555422"/>
              <a:gd name="connsiteY32" fmla="*/ 511499 h 511305"/>
              <a:gd name="connsiteX33" fmla="*/ 146533 w 555422"/>
              <a:gd name="connsiteY33" fmla="*/ 511499 h 511305"/>
              <a:gd name="connsiteX34" fmla="*/ 146465 w 555422"/>
              <a:gd name="connsiteY34" fmla="*/ 511462 h 511305"/>
              <a:gd name="connsiteX35" fmla="*/ 146257 w 555422"/>
              <a:gd name="connsiteY35" fmla="*/ 511462 h 511305"/>
              <a:gd name="connsiteX36" fmla="*/ 130314 w 555422"/>
              <a:gd name="connsiteY36" fmla="*/ 504759 h 511305"/>
              <a:gd name="connsiteX37" fmla="*/ 123573 w 555422"/>
              <a:gd name="connsiteY37" fmla="*/ 488708 h 511305"/>
              <a:gd name="connsiteX38" fmla="*/ 123610 w 555422"/>
              <a:gd name="connsiteY38" fmla="*/ 488635 h 511305"/>
              <a:gd name="connsiteX39" fmla="*/ 123610 w 555422"/>
              <a:gd name="connsiteY39" fmla="*/ 488433 h 511305"/>
              <a:gd name="connsiteX40" fmla="*/ 117199 w 555422"/>
              <a:gd name="connsiteY40" fmla="*/ 448777 h 511305"/>
              <a:gd name="connsiteX41" fmla="*/ 100105 w 555422"/>
              <a:gd name="connsiteY41" fmla="*/ 412096 h 511305"/>
              <a:gd name="connsiteX42" fmla="*/ 70490 w 555422"/>
              <a:gd name="connsiteY42" fmla="*/ 367066 h 511305"/>
              <a:gd name="connsiteX43" fmla="*/ 59978 w 555422"/>
              <a:gd name="connsiteY43" fmla="*/ 316122 h 511305"/>
              <a:gd name="connsiteX44" fmla="*/ 63217 w 555422"/>
              <a:gd name="connsiteY44" fmla="*/ 287479 h 511305"/>
              <a:gd name="connsiteX45" fmla="*/ 38359 w 555422"/>
              <a:gd name="connsiteY45" fmla="*/ 287479 h 511305"/>
              <a:gd name="connsiteX46" fmla="*/ 12754 w 555422"/>
              <a:gd name="connsiteY46" fmla="*/ 276834 h 511305"/>
              <a:gd name="connsiteX47" fmla="*/ 2107 w 555422"/>
              <a:gd name="connsiteY47" fmla="*/ 251233 h 511305"/>
              <a:gd name="connsiteX48" fmla="*/ 12754 w 555422"/>
              <a:gd name="connsiteY48" fmla="*/ 225627 h 511305"/>
              <a:gd name="connsiteX49" fmla="*/ 12773 w 555422"/>
              <a:gd name="connsiteY49" fmla="*/ 225645 h 511305"/>
              <a:gd name="connsiteX50" fmla="*/ 38359 w 555422"/>
              <a:gd name="connsiteY50" fmla="*/ 214981 h 511305"/>
              <a:gd name="connsiteX51" fmla="*/ 38359 w 555422"/>
              <a:gd name="connsiteY51" fmla="*/ 233346 h 511305"/>
              <a:gd name="connsiteX52" fmla="*/ 25734 w 555422"/>
              <a:gd name="connsiteY52" fmla="*/ 238574 h 511305"/>
              <a:gd name="connsiteX53" fmla="*/ 25734 w 555422"/>
              <a:gd name="connsiteY53" fmla="*/ 238611 h 511305"/>
              <a:gd name="connsiteX54" fmla="*/ 20475 w 555422"/>
              <a:gd name="connsiteY54" fmla="*/ 251233 h 511305"/>
              <a:gd name="connsiteX55" fmla="*/ 25734 w 555422"/>
              <a:gd name="connsiteY55" fmla="*/ 263850 h 511305"/>
              <a:gd name="connsiteX56" fmla="*/ 38359 w 555422"/>
              <a:gd name="connsiteY56" fmla="*/ 269114 h 511305"/>
              <a:gd name="connsiteX57" fmla="*/ 68849 w 555422"/>
              <a:gd name="connsiteY57" fmla="*/ 269114 h 511305"/>
              <a:gd name="connsiteX58" fmla="*/ 127498 w 555422"/>
              <a:gd name="connsiteY58" fmla="*/ 195882 h 511305"/>
              <a:gd name="connsiteX59" fmla="*/ 286819 w 555422"/>
              <a:gd name="connsiteY59" fmla="*/ 147344 h 511305"/>
              <a:gd name="connsiteX60" fmla="*/ 345180 w 555422"/>
              <a:gd name="connsiteY60" fmla="*/ 152976 h 511305"/>
              <a:gd name="connsiteX61" fmla="*/ 395887 w 555422"/>
              <a:gd name="connsiteY61" fmla="*/ 168059 h 511305"/>
              <a:gd name="connsiteX62" fmla="*/ 433657 w 555422"/>
              <a:gd name="connsiteY62" fmla="*/ 142648 h 511305"/>
              <a:gd name="connsiteX63" fmla="*/ 450733 w 555422"/>
              <a:gd name="connsiteY63" fmla="*/ 112720 h 511305"/>
              <a:gd name="connsiteX64" fmla="*/ 467632 w 555422"/>
              <a:gd name="connsiteY64" fmla="*/ 109274 h 511305"/>
              <a:gd name="connsiteX65" fmla="*/ 489508 w 555422"/>
              <a:gd name="connsiteY65" fmla="*/ 174646 h 511305"/>
              <a:gd name="connsiteX66" fmla="*/ 477875 w 555422"/>
              <a:gd name="connsiteY66" fmla="*/ 224990 h 511305"/>
              <a:gd name="connsiteX67" fmla="*/ 498538 w 555422"/>
              <a:gd name="connsiteY67" fmla="*/ 255335 h 511305"/>
              <a:gd name="connsiteX68" fmla="*/ 510386 w 555422"/>
              <a:gd name="connsiteY68" fmla="*/ 287412 h 511305"/>
              <a:gd name="connsiteX69" fmla="*/ 523586 w 555422"/>
              <a:gd name="connsiteY69" fmla="*/ 287412 h 511305"/>
              <a:gd name="connsiteX70" fmla="*/ 527480 w 555422"/>
              <a:gd name="connsiteY70" fmla="*/ 287651 h 511305"/>
              <a:gd name="connsiteX71" fmla="*/ 548186 w 555422"/>
              <a:gd name="connsiteY71" fmla="*/ 297531 h 511305"/>
              <a:gd name="connsiteX72" fmla="*/ 557530 w 555422"/>
              <a:gd name="connsiteY72" fmla="*/ 318981 h 511305"/>
              <a:gd name="connsiteX73" fmla="*/ 557327 w 555422"/>
              <a:gd name="connsiteY73" fmla="*/ 322256 h 511305"/>
              <a:gd name="connsiteX74" fmla="*/ 551817 w 555422"/>
              <a:gd name="connsiteY74" fmla="*/ 370102 h 511305"/>
              <a:gd name="connsiteX75" fmla="*/ 541721 w 555422"/>
              <a:gd name="connsiteY75" fmla="*/ 391375 h 511305"/>
              <a:gd name="connsiteX76" fmla="*/ 520053 w 555422"/>
              <a:gd name="connsiteY76" fmla="*/ 402620 h 511305"/>
              <a:gd name="connsiteX77" fmla="*/ 473136 w 555422"/>
              <a:gd name="connsiteY77" fmla="*/ 412972 h 511305"/>
              <a:gd name="connsiteX78" fmla="*/ 456666 w 555422"/>
              <a:gd name="connsiteY78" fmla="*/ 448563 h 511305"/>
              <a:gd name="connsiteX79" fmla="*/ 450176 w 555422"/>
              <a:gd name="connsiteY79" fmla="*/ 488433 h 511305"/>
              <a:gd name="connsiteX80" fmla="*/ 450182 w 555422"/>
              <a:gd name="connsiteY80" fmla="*/ 488635 h 511305"/>
              <a:gd name="connsiteX81" fmla="*/ 450219 w 555422"/>
              <a:gd name="connsiteY81" fmla="*/ 488708 h 511305"/>
              <a:gd name="connsiteX82" fmla="*/ 443478 w 555422"/>
              <a:gd name="connsiteY82" fmla="*/ 504759 h 511305"/>
              <a:gd name="connsiteX83" fmla="*/ 427535 w 555422"/>
              <a:gd name="connsiteY83" fmla="*/ 511462 h 511305"/>
              <a:gd name="connsiteX84" fmla="*/ 427333 w 555422"/>
              <a:gd name="connsiteY84" fmla="*/ 511462 h 511305"/>
              <a:gd name="connsiteX85" fmla="*/ 427259 w 555422"/>
              <a:gd name="connsiteY85" fmla="*/ 511499 h 511305"/>
              <a:gd name="connsiteX86" fmla="*/ 385007 w 555422"/>
              <a:gd name="connsiteY86" fmla="*/ 511499 h 511305"/>
              <a:gd name="connsiteX87" fmla="*/ 368819 w 555422"/>
              <a:gd name="connsiteY87" fmla="*/ 504759 h 511305"/>
              <a:gd name="connsiteX88" fmla="*/ 368783 w 555422"/>
              <a:gd name="connsiteY88" fmla="*/ 504728 h 511305"/>
              <a:gd name="connsiteX89" fmla="*/ 362054 w 555422"/>
              <a:gd name="connsiteY89" fmla="*/ 488543 h 511305"/>
              <a:gd name="connsiteX90" fmla="*/ 362054 w 555422"/>
              <a:gd name="connsiteY90" fmla="*/ 475400 h 511305"/>
              <a:gd name="connsiteX91" fmla="*/ 331288 w 555422"/>
              <a:gd name="connsiteY91" fmla="*/ 481656 h 511305"/>
              <a:gd name="connsiteX92" fmla="*/ 286819 w 555422"/>
              <a:gd name="connsiteY92" fmla="*/ 484901 h 511305"/>
              <a:gd name="connsiteX93" fmla="*/ 242443 w 555422"/>
              <a:gd name="connsiteY93" fmla="*/ 481668 h 511305"/>
              <a:gd name="connsiteX94" fmla="*/ 211744 w 555422"/>
              <a:gd name="connsiteY94" fmla="*/ 475437 h 511305"/>
              <a:gd name="connsiteX95" fmla="*/ 193377 w 555422"/>
              <a:gd name="connsiteY95" fmla="*/ 488543 h 511305"/>
              <a:gd name="connsiteX96" fmla="*/ 193377 w 555422"/>
              <a:gd name="connsiteY96" fmla="*/ 450907 h 511305"/>
              <a:gd name="connsiteX97" fmla="*/ 205248 w 555422"/>
              <a:gd name="connsiteY97" fmla="*/ 454562 h 511305"/>
              <a:gd name="connsiteX98" fmla="*/ 245100 w 555422"/>
              <a:gd name="connsiteY98" fmla="*/ 463524 h 511305"/>
              <a:gd name="connsiteX99" fmla="*/ 286819 w 555422"/>
              <a:gd name="connsiteY99" fmla="*/ 466536 h 511305"/>
              <a:gd name="connsiteX100" fmla="*/ 328637 w 555422"/>
              <a:gd name="connsiteY100" fmla="*/ 463512 h 511305"/>
              <a:gd name="connsiteX101" fmla="*/ 368544 w 555422"/>
              <a:gd name="connsiteY101" fmla="*/ 454519 h 511305"/>
              <a:gd name="connsiteX102" fmla="*/ 380422 w 555422"/>
              <a:gd name="connsiteY102" fmla="*/ 450852 h 511305"/>
              <a:gd name="connsiteX103" fmla="*/ 380422 w 555422"/>
              <a:gd name="connsiteY103" fmla="*/ 488543 h 511305"/>
              <a:gd name="connsiteX104" fmla="*/ 381750 w 555422"/>
              <a:gd name="connsiteY104" fmla="*/ 491793 h 511305"/>
              <a:gd name="connsiteX105" fmla="*/ 385007 w 555422"/>
              <a:gd name="connsiteY105" fmla="*/ 493134 h 511305"/>
              <a:gd name="connsiteX106" fmla="*/ 427259 w 555422"/>
              <a:gd name="connsiteY106" fmla="*/ 493134 h 511305"/>
              <a:gd name="connsiteX107" fmla="*/ 427259 w 555422"/>
              <a:gd name="connsiteY107" fmla="*/ 493165 h 511305"/>
              <a:gd name="connsiteX108" fmla="*/ 427321 w 555422"/>
              <a:gd name="connsiteY108" fmla="*/ 493165 h 511305"/>
              <a:gd name="connsiteX109" fmla="*/ 430559 w 555422"/>
              <a:gd name="connsiteY109" fmla="*/ 491775 h 511305"/>
              <a:gd name="connsiteX110" fmla="*/ 431851 w 555422"/>
              <a:gd name="connsiteY110" fmla="*/ 488708 h 511305"/>
              <a:gd name="connsiteX111" fmla="*/ 431888 w 555422"/>
              <a:gd name="connsiteY111" fmla="*/ 488708 h 511305"/>
              <a:gd name="connsiteX112" fmla="*/ 431882 w 555422"/>
              <a:gd name="connsiteY112" fmla="*/ 488653 h 511305"/>
              <a:gd name="connsiteX113" fmla="*/ 439229 w 555422"/>
              <a:gd name="connsiteY113" fmla="*/ 442821 h 511305"/>
              <a:gd name="connsiteX114" fmla="*/ 458680 w 555422"/>
              <a:gd name="connsiteY114" fmla="*/ 401518 h 511305"/>
              <a:gd name="connsiteX115" fmla="*/ 459825 w 555422"/>
              <a:gd name="connsiteY115" fmla="*/ 399939 h 511305"/>
              <a:gd name="connsiteX116" fmla="*/ 461129 w 555422"/>
              <a:gd name="connsiteY116" fmla="*/ 398531 h 511305"/>
              <a:gd name="connsiteX117" fmla="*/ 465868 w 555422"/>
              <a:gd name="connsiteY117" fmla="*/ 395844 h 511305"/>
              <a:gd name="connsiteX118" fmla="*/ 516104 w 555422"/>
              <a:gd name="connsiteY118" fmla="*/ 384757 h 511305"/>
              <a:gd name="connsiteX119" fmla="*/ 528735 w 555422"/>
              <a:gd name="connsiteY119" fmla="*/ 378391 h 511305"/>
              <a:gd name="connsiteX120" fmla="*/ 533596 w 555422"/>
              <a:gd name="connsiteY120" fmla="*/ 368027 h 511305"/>
              <a:gd name="connsiteX121" fmla="*/ 539107 w 555422"/>
              <a:gd name="connsiteY121" fmla="*/ 320181 h 511305"/>
              <a:gd name="connsiteX122" fmla="*/ 539162 w 555422"/>
              <a:gd name="connsiteY122" fmla="*/ 318981 h 511305"/>
              <a:gd name="connsiteX123" fmla="*/ 535341 w 555422"/>
              <a:gd name="connsiteY123" fmla="*/ 310588 h 511305"/>
              <a:gd name="connsiteX124" fmla="*/ 525398 w 555422"/>
              <a:gd name="connsiteY124" fmla="*/ 305868 h 511305"/>
              <a:gd name="connsiteX125" fmla="*/ 523586 w 555422"/>
              <a:gd name="connsiteY125" fmla="*/ 305777 h 511305"/>
              <a:gd name="connsiteX126" fmla="*/ 495104 w 555422"/>
              <a:gd name="connsiteY126" fmla="*/ 305777 h 511305"/>
              <a:gd name="connsiteX127" fmla="*/ 493824 w 555422"/>
              <a:gd name="connsiteY127" fmla="*/ 298100 h 511305"/>
              <a:gd name="connsiteX128" fmla="*/ 482246 w 555422"/>
              <a:gd name="connsiteY128" fmla="*/ 263727 h 511305"/>
              <a:gd name="connsiteX129" fmla="*/ 459495 w 555422"/>
              <a:gd name="connsiteY129" fmla="*/ 231950 h 511305"/>
              <a:gd name="connsiteX130" fmla="*/ 454033 w 555422"/>
              <a:gd name="connsiteY130" fmla="*/ 226147 h 511305"/>
              <a:gd name="connsiteX131" fmla="*/ 459023 w 555422"/>
              <a:gd name="connsiteY131" fmla="*/ 219940 h 511305"/>
              <a:gd name="connsiteX132" fmla="*/ 471213 w 555422"/>
              <a:gd name="connsiteY132" fmla="*/ 175650 h 511305"/>
              <a:gd name="connsiteX133" fmla="*/ 461331 w 555422"/>
              <a:gd name="connsiteY133" fmla="*/ 136619 h 511305"/>
              <a:gd name="connsiteX134" fmla="*/ 446643 w 555422"/>
              <a:gd name="connsiteY134" fmla="*/ 155559 h 511305"/>
              <a:gd name="connsiteX135" fmla="*/ 399579 w 555422"/>
              <a:gd name="connsiteY135" fmla="*/ 186455 h 511305"/>
              <a:gd name="connsiteX136" fmla="*/ 395997 w 555422"/>
              <a:gd name="connsiteY136" fmla="*/ 187985 h 511305"/>
              <a:gd name="connsiteX137" fmla="*/ 392410 w 555422"/>
              <a:gd name="connsiteY137" fmla="*/ 186455 h 511305"/>
              <a:gd name="connsiteX138" fmla="*/ 341659 w 555422"/>
              <a:gd name="connsiteY138" fmla="*/ 170979 h 511305"/>
              <a:gd name="connsiteX139" fmla="*/ 286819 w 555422"/>
              <a:gd name="connsiteY139" fmla="*/ 165709 h 511305"/>
              <a:gd name="connsiteX140" fmla="*/ 138335 w 555422"/>
              <a:gd name="connsiteY140" fmla="*/ 210659 h 511305"/>
              <a:gd name="connsiteX141" fmla="*/ 78346 w 555422"/>
              <a:gd name="connsiteY141" fmla="*/ 316122 h 511305"/>
              <a:gd name="connsiteX142" fmla="*/ 87352 w 555422"/>
              <a:gd name="connsiteY142" fmla="*/ 359971 h 511305"/>
              <a:gd name="connsiteX143" fmla="*/ 114175 w 555422"/>
              <a:gd name="connsiteY143" fmla="*/ 400312 h 511305"/>
              <a:gd name="connsiteX144" fmla="*/ 115387 w 555422"/>
              <a:gd name="connsiteY144" fmla="*/ 401928 h 511305"/>
              <a:gd name="connsiteX145" fmla="*/ 134637 w 555422"/>
              <a:gd name="connsiteY145" fmla="*/ 443041 h 511305"/>
              <a:gd name="connsiteX146" fmla="*/ 141910 w 555422"/>
              <a:gd name="connsiteY146" fmla="*/ 488653 h 511305"/>
              <a:gd name="connsiteX147" fmla="*/ 141910 w 555422"/>
              <a:gd name="connsiteY147" fmla="*/ 488708 h 511305"/>
              <a:gd name="connsiteX148" fmla="*/ 141941 w 555422"/>
              <a:gd name="connsiteY148" fmla="*/ 488708 h 511305"/>
              <a:gd name="connsiteX149" fmla="*/ 143227 w 555422"/>
              <a:gd name="connsiteY149" fmla="*/ 491775 h 511305"/>
              <a:gd name="connsiteX150" fmla="*/ 146478 w 555422"/>
              <a:gd name="connsiteY150" fmla="*/ 493165 h 511305"/>
              <a:gd name="connsiteX151" fmla="*/ 146533 w 555422"/>
              <a:gd name="connsiteY151" fmla="*/ 493165 h 511305"/>
              <a:gd name="connsiteX152" fmla="*/ 146533 w 555422"/>
              <a:gd name="connsiteY152" fmla="*/ 493134 h 511305"/>
              <a:gd name="connsiteX153" fmla="*/ 188785 w 555422"/>
              <a:gd name="connsiteY153" fmla="*/ 493134 h 511305"/>
              <a:gd name="connsiteX154" fmla="*/ 192024 w 555422"/>
              <a:gd name="connsiteY154" fmla="*/ 491775 h 511305"/>
              <a:gd name="connsiteX155" fmla="*/ 192042 w 555422"/>
              <a:gd name="connsiteY155" fmla="*/ 491793 h 511305"/>
              <a:gd name="connsiteX156" fmla="*/ 193377 w 555422"/>
              <a:gd name="connsiteY156" fmla="*/ 488543 h 511305"/>
              <a:gd name="connsiteX157" fmla="*/ 444090 w 555422"/>
              <a:gd name="connsiteY157" fmla="*/ 276993 h 511305"/>
              <a:gd name="connsiteX158" fmla="*/ 438727 w 555422"/>
              <a:gd name="connsiteY158" fmla="*/ 274795 h 511305"/>
              <a:gd name="connsiteX159" fmla="*/ 433357 w 555422"/>
              <a:gd name="connsiteY159" fmla="*/ 276993 h 511305"/>
              <a:gd name="connsiteX160" fmla="*/ 433376 w 555422"/>
              <a:gd name="connsiteY160" fmla="*/ 277005 h 511305"/>
              <a:gd name="connsiteX161" fmla="*/ 431166 w 555422"/>
              <a:gd name="connsiteY161" fmla="*/ 282355 h 511305"/>
              <a:gd name="connsiteX162" fmla="*/ 433376 w 555422"/>
              <a:gd name="connsiteY162" fmla="*/ 287700 h 511305"/>
              <a:gd name="connsiteX163" fmla="*/ 433357 w 555422"/>
              <a:gd name="connsiteY163" fmla="*/ 287718 h 511305"/>
              <a:gd name="connsiteX164" fmla="*/ 438727 w 555422"/>
              <a:gd name="connsiteY164" fmla="*/ 289909 h 511305"/>
              <a:gd name="connsiteX165" fmla="*/ 444072 w 555422"/>
              <a:gd name="connsiteY165" fmla="*/ 287700 h 511305"/>
              <a:gd name="connsiteX166" fmla="*/ 446282 w 555422"/>
              <a:gd name="connsiteY166" fmla="*/ 282355 h 511305"/>
              <a:gd name="connsiteX167" fmla="*/ 444090 w 555422"/>
              <a:gd name="connsiteY167" fmla="*/ 276993 h 51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555422" h="511305">
                <a:moveTo>
                  <a:pt x="438727" y="256431"/>
                </a:moveTo>
                <a:cubicBezTo>
                  <a:pt x="445860" y="256431"/>
                  <a:pt x="452331" y="259338"/>
                  <a:pt x="457021" y="264027"/>
                </a:cubicBezTo>
                <a:lnTo>
                  <a:pt x="457058" y="264058"/>
                </a:lnTo>
                <a:cubicBezTo>
                  <a:pt x="461748" y="268753"/>
                  <a:pt x="464650" y="275224"/>
                  <a:pt x="464650" y="282355"/>
                </a:cubicBezTo>
                <a:cubicBezTo>
                  <a:pt x="464650" y="289512"/>
                  <a:pt x="461748" y="295994"/>
                  <a:pt x="457058" y="300683"/>
                </a:cubicBezTo>
                <a:cubicBezTo>
                  <a:pt x="452368" y="305373"/>
                  <a:pt x="445884" y="308280"/>
                  <a:pt x="438727" y="308280"/>
                </a:cubicBezTo>
                <a:cubicBezTo>
                  <a:pt x="431594" y="308280"/>
                  <a:pt x="425116" y="305373"/>
                  <a:pt x="420427" y="300683"/>
                </a:cubicBezTo>
                <a:lnTo>
                  <a:pt x="420390" y="300683"/>
                </a:lnTo>
                <a:cubicBezTo>
                  <a:pt x="415700" y="295994"/>
                  <a:pt x="412798" y="289512"/>
                  <a:pt x="412798" y="282355"/>
                </a:cubicBezTo>
                <a:cubicBezTo>
                  <a:pt x="412798" y="275199"/>
                  <a:pt x="415700" y="268717"/>
                  <a:pt x="420390" y="264027"/>
                </a:cubicBezTo>
                <a:lnTo>
                  <a:pt x="420427" y="264027"/>
                </a:lnTo>
                <a:cubicBezTo>
                  <a:pt x="425116" y="259338"/>
                  <a:pt x="431594" y="256431"/>
                  <a:pt x="438727" y="256431"/>
                </a:cubicBezTo>
                <a:moveTo>
                  <a:pt x="278921" y="193"/>
                </a:moveTo>
                <a:cubicBezTo>
                  <a:pt x="296420" y="193"/>
                  <a:pt x="312265" y="7288"/>
                  <a:pt x="323733" y="18754"/>
                </a:cubicBezTo>
                <a:cubicBezTo>
                  <a:pt x="335194" y="30213"/>
                  <a:pt x="342290" y="46056"/>
                  <a:pt x="342290" y="63551"/>
                </a:cubicBezTo>
                <a:cubicBezTo>
                  <a:pt x="342290" y="81047"/>
                  <a:pt x="335194" y="96890"/>
                  <a:pt x="323733" y="108355"/>
                </a:cubicBezTo>
                <a:cubicBezTo>
                  <a:pt x="312265" y="119815"/>
                  <a:pt x="296420" y="126910"/>
                  <a:pt x="278921" y="126910"/>
                </a:cubicBezTo>
                <a:cubicBezTo>
                  <a:pt x="261429" y="126910"/>
                  <a:pt x="245578" y="119815"/>
                  <a:pt x="234110" y="108355"/>
                </a:cubicBezTo>
                <a:cubicBezTo>
                  <a:pt x="222649" y="96890"/>
                  <a:pt x="215553" y="81047"/>
                  <a:pt x="215553" y="63551"/>
                </a:cubicBezTo>
                <a:cubicBezTo>
                  <a:pt x="215553" y="46056"/>
                  <a:pt x="222649" y="30213"/>
                  <a:pt x="234110" y="18754"/>
                </a:cubicBezTo>
                <a:cubicBezTo>
                  <a:pt x="245578" y="7288"/>
                  <a:pt x="261429" y="193"/>
                  <a:pt x="278921" y="193"/>
                </a:cubicBezTo>
                <a:moveTo>
                  <a:pt x="218804" y="190146"/>
                </a:moveTo>
                <a:cubicBezTo>
                  <a:pt x="238531" y="185016"/>
                  <a:pt x="258435" y="182494"/>
                  <a:pt x="278499" y="182512"/>
                </a:cubicBezTo>
                <a:cubicBezTo>
                  <a:pt x="298575" y="182531"/>
                  <a:pt x="318749" y="185089"/>
                  <a:pt x="339008" y="190109"/>
                </a:cubicBezTo>
                <a:lnTo>
                  <a:pt x="334631" y="207899"/>
                </a:lnTo>
                <a:cubicBezTo>
                  <a:pt x="315712" y="203209"/>
                  <a:pt x="297001" y="200822"/>
                  <a:pt x="278499" y="200810"/>
                </a:cubicBezTo>
                <a:cubicBezTo>
                  <a:pt x="260003" y="200791"/>
                  <a:pt x="241635" y="203124"/>
                  <a:pt x="223396" y="207862"/>
                </a:cubicBezTo>
                <a:lnTo>
                  <a:pt x="218804" y="190146"/>
                </a:lnTo>
                <a:close/>
                <a:moveTo>
                  <a:pt x="211744" y="475437"/>
                </a:moveTo>
                <a:lnTo>
                  <a:pt x="211744" y="488543"/>
                </a:lnTo>
                <a:cubicBezTo>
                  <a:pt x="211744" y="494836"/>
                  <a:pt x="209161" y="500566"/>
                  <a:pt x="205003" y="504728"/>
                </a:cubicBezTo>
                <a:lnTo>
                  <a:pt x="205003" y="504759"/>
                </a:lnTo>
                <a:cubicBezTo>
                  <a:pt x="200846" y="508916"/>
                  <a:pt x="195109" y="511499"/>
                  <a:pt x="188785" y="511499"/>
                </a:cubicBezTo>
                <a:lnTo>
                  <a:pt x="146533" y="511499"/>
                </a:lnTo>
                <a:lnTo>
                  <a:pt x="146465" y="511462"/>
                </a:lnTo>
                <a:lnTo>
                  <a:pt x="146257" y="511462"/>
                </a:lnTo>
                <a:cubicBezTo>
                  <a:pt x="140061" y="511383"/>
                  <a:pt x="134404" y="508830"/>
                  <a:pt x="130314" y="504759"/>
                </a:cubicBezTo>
                <a:cubicBezTo>
                  <a:pt x="126163" y="500627"/>
                  <a:pt x="123573" y="494952"/>
                  <a:pt x="123573" y="488708"/>
                </a:cubicBezTo>
                <a:lnTo>
                  <a:pt x="123610" y="488635"/>
                </a:lnTo>
                <a:lnTo>
                  <a:pt x="123610" y="488433"/>
                </a:lnTo>
                <a:cubicBezTo>
                  <a:pt x="123781" y="474659"/>
                  <a:pt x="121393" y="461504"/>
                  <a:pt x="117199" y="448777"/>
                </a:cubicBezTo>
                <a:cubicBezTo>
                  <a:pt x="113042" y="436154"/>
                  <a:pt x="107103" y="423985"/>
                  <a:pt x="100105" y="412096"/>
                </a:cubicBezTo>
                <a:cubicBezTo>
                  <a:pt x="87431" y="398458"/>
                  <a:pt x="77372" y="383313"/>
                  <a:pt x="70490" y="367066"/>
                </a:cubicBezTo>
                <a:cubicBezTo>
                  <a:pt x="63657" y="350936"/>
                  <a:pt x="59978" y="333826"/>
                  <a:pt x="59978" y="316122"/>
                </a:cubicBezTo>
                <a:cubicBezTo>
                  <a:pt x="59978" y="306352"/>
                  <a:pt x="61086" y="296784"/>
                  <a:pt x="63217" y="287479"/>
                </a:cubicBezTo>
                <a:lnTo>
                  <a:pt x="38359" y="287479"/>
                </a:lnTo>
                <a:cubicBezTo>
                  <a:pt x="28385" y="287479"/>
                  <a:pt x="19318" y="283402"/>
                  <a:pt x="12754" y="276834"/>
                </a:cubicBezTo>
                <a:cubicBezTo>
                  <a:pt x="6191" y="270271"/>
                  <a:pt x="2107" y="261205"/>
                  <a:pt x="2107" y="251233"/>
                </a:cubicBezTo>
                <a:cubicBezTo>
                  <a:pt x="2107" y="241255"/>
                  <a:pt x="6191" y="232189"/>
                  <a:pt x="12754" y="225627"/>
                </a:cubicBezTo>
                <a:lnTo>
                  <a:pt x="12773" y="225645"/>
                </a:lnTo>
                <a:cubicBezTo>
                  <a:pt x="19354" y="219064"/>
                  <a:pt x="28416" y="214981"/>
                  <a:pt x="38359" y="214981"/>
                </a:cubicBezTo>
                <a:lnTo>
                  <a:pt x="38359" y="233346"/>
                </a:lnTo>
                <a:cubicBezTo>
                  <a:pt x="33430" y="233346"/>
                  <a:pt x="28955" y="235354"/>
                  <a:pt x="25734" y="238574"/>
                </a:cubicBezTo>
                <a:lnTo>
                  <a:pt x="25734" y="238611"/>
                </a:lnTo>
                <a:cubicBezTo>
                  <a:pt x="22495" y="241855"/>
                  <a:pt x="20475" y="246324"/>
                  <a:pt x="20475" y="251233"/>
                </a:cubicBezTo>
                <a:cubicBezTo>
                  <a:pt x="20475" y="256137"/>
                  <a:pt x="22495" y="260612"/>
                  <a:pt x="25734" y="263850"/>
                </a:cubicBezTo>
                <a:cubicBezTo>
                  <a:pt x="28979" y="267094"/>
                  <a:pt x="33455" y="269114"/>
                  <a:pt x="38359" y="269114"/>
                </a:cubicBezTo>
                <a:lnTo>
                  <a:pt x="68849" y="269114"/>
                </a:lnTo>
                <a:cubicBezTo>
                  <a:pt x="79754" y="240961"/>
                  <a:pt x="100228" y="215875"/>
                  <a:pt x="127498" y="195882"/>
                </a:cubicBezTo>
                <a:cubicBezTo>
                  <a:pt x="168396" y="165892"/>
                  <a:pt x="224743" y="147344"/>
                  <a:pt x="286819" y="147344"/>
                </a:cubicBezTo>
                <a:cubicBezTo>
                  <a:pt x="306969" y="147344"/>
                  <a:pt x="326537" y="149303"/>
                  <a:pt x="345180" y="152976"/>
                </a:cubicBezTo>
                <a:cubicBezTo>
                  <a:pt x="363015" y="156489"/>
                  <a:pt x="380017" y="161589"/>
                  <a:pt x="395887" y="168059"/>
                </a:cubicBezTo>
                <a:cubicBezTo>
                  <a:pt x="410483" y="161387"/>
                  <a:pt x="423727" y="152614"/>
                  <a:pt x="433657" y="142648"/>
                </a:cubicBezTo>
                <a:cubicBezTo>
                  <a:pt x="442970" y="133301"/>
                  <a:pt x="449270" y="123029"/>
                  <a:pt x="450733" y="112720"/>
                </a:cubicBezTo>
                <a:lnTo>
                  <a:pt x="467632" y="109274"/>
                </a:lnTo>
                <a:cubicBezTo>
                  <a:pt x="481426" y="131960"/>
                  <a:pt x="488357" y="154445"/>
                  <a:pt x="489508" y="174646"/>
                </a:cubicBezTo>
                <a:cubicBezTo>
                  <a:pt x="490610" y="193984"/>
                  <a:pt x="486428" y="211345"/>
                  <a:pt x="477875" y="224990"/>
                </a:cubicBezTo>
                <a:cubicBezTo>
                  <a:pt x="486054" y="234485"/>
                  <a:pt x="493004" y="244646"/>
                  <a:pt x="498538" y="255335"/>
                </a:cubicBezTo>
                <a:cubicBezTo>
                  <a:pt x="503841" y="265582"/>
                  <a:pt x="507839" y="276307"/>
                  <a:pt x="510386" y="287412"/>
                </a:cubicBezTo>
                <a:lnTo>
                  <a:pt x="523586" y="287412"/>
                </a:lnTo>
                <a:cubicBezTo>
                  <a:pt x="524823" y="287412"/>
                  <a:pt x="526121" y="287491"/>
                  <a:pt x="527480" y="287651"/>
                </a:cubicBezTo>
                <a:cubicBezTo>
                  <a:pt x="535341" y="288551"/>
                  <a:pt x="542743" y="292181"/>
                  <a:pt x="548186" y="297531"/>
                </a:cubicBezTo>
                <a:cubicBezTo>
                  <a:pt x="553893" y="303132"/>
                  <a:pt x="557530" y="310637"/>
                  <a:pt x="557530" y="318981"/>
                </a:cubicBezTo>
                <a:cubicBezTo>
                  <a:pt x="557530" y="319979"/>
                  <a:pt x="557468" y="321075"/>
                  <a:pt x="557327" y="322256"/>
                </a:cubicBezTo>
                <a:lnTo>
                  <a:pt x="551817" y="370102"/>
                </a:lnTo>
                <a:cubicBezTo>
                  <a:pt x="550819" y="378795"/>
                  <a:pt x="547201" y="385896"/>
                  <a:pt x="541721" y="391375"/>
                </a:cubicBezTo>
                <a:cubicBezTo>
                  <a:pt x="536113" y="396976"/>
                  <a:pt x="528613" y="400735"/>
                  <a:pt x="520053" y="402620"/>
                </a:cubicBezTo>
                <a:lnTo>
                  <a:pt x="473136" y="412972"/>
                </a:lnTo>
                <a:cubicBezTo>
                  <a:pt x="466444" y="424450"/>
                  <a:pt x="460744" y="436246"/>
                  <a:pt x="456666" y="448563"/>
                </a:cubicBezTo>
                <a:cubicBezTo>
                  <a:pt x="452423" y="461357"/>
                  <a:pt x="450011" y="474586"/>
                  <a:pt x="450176" y="488433"/>
                </a:cubicBezTo>
                <a:lnTo>
                  <a:pt x="450182" y="488635"/>
                </a:lnTo>
                <a:lnTo>
                  <a:pt x="450219" y="488708"/>
                </a:lnTo>
                <a:cubicBezTo>
                  <a:pt x="450219" y="494952"/>
                  <a:pt x="447629" y="500627"/>
                  <a:pt x="443478" y="504759"/>
                </a:cubicBezTo>
                <a:cubicBezTo>
                  <a:pt x="439382" y="508830"/>
                  <a:pt x="433731" y="511383"/>
                  <a:pt x="427535" y="511462"/>
                </a:cubicBezTo>
                <a:lnTo>
                  <a:pt x="427333" y="511462"/>
                </a:lnTo>
                <a:lnTo>
                  <a:pt x="427259" y="511499"/>
                </a:lnTo>
                <a:lnTo>
                  <a:pt x="385007" y="511499"/>
                </a:lnTo>
                <a:cubicBezTo>
                  <a:pt x="378707" y="511499"/>
                  <a:pt x="372983" y="508916"/>
                  <a:pt x="368819" y="504759"/>
                </a:cubicBezTo>
                <a:lnTo>
                  <a:pt x="368783" y="504728"/>
                </a:lnTo>
                <a:cubicBezTo>
                  <a:pt x="364625" y="500566"/>
                  <a:pt x="362054" y="494836"/>
                  <a:pt x="362054" y="488543"/>
                </a:cubicBezTo>
                <a:lnTo>
                  <a:pt x="362054" y="475400"/>
                </a:lnTo>
                <a:cubicBezTo>
                  <a:pt x="352068" y="478008"/>
                  <a:pt x="341794" y="480107"/>
                  <a:pt x="331288" y="481656"/>
                </a:cubicBezTo>
                <a:cubicBezTo>
                  <a:pt x="316863" y="483786"/>
                  <a:pt x="301991" y="484901"/>
                  <a:pt x="286819" y="484901"/>
                </a:cubicBezTo>
                <a:cubicBezTo>
                  <a:pt x="271697" y="484901"/>
                  <a:pt x="256849" y="483786"/>
                  <a:pt x="242443" y="481668"/>
                </a:cubicBezTo>
                <a:cubicBezTo>
                  <a:pt x="231961" y="480126"/>
                  <a:pt x="221712" y="478032"/>
                  <a:pt x="211744" y="475437"/>
                </a:cubicBezTo>
                <a:moveTo>
                  <a:pt x="193377" y="488543"/>
                </a:moveTo>
                <a:lnTo>
                  <a:pt x="193377" y="450907"/>
                </a:lnTo>
                <a:lnTo>
                  <a:pt x="205248" y="454562"/>
                </a:lnTo>
                <a:cubicBezTo>
                  <a:pt x="217879" y="458449"/>
                  <a:pt x="231208" y="461479"/>
                  <a:pt x="245100" y="463524"/>
                </a:cubicBezTo>
                <a:cubicBezTo>
                  <a:pt x="258527" y="465495"/>
                  <a:pt x="272487" y="466536"/>
                  <a:pt x="286819" y="466536"/>
                </a:cubicBezTo>
                <a:cubicBezTo>
                  <a:pt x="301195" y="466536"/>
                  <a:pt x="315173" y="465495"/>
                  <a:pt x="328637" y="463512"/>
                </a:cubicBezTo>
                <a:cubicBezTo>
                  <a:pt x="342541" y="461461"/>
                  <a:pt x="355894" y="458425"/>
                  <a:pt x="368544" y="454519"/>
                </a:cubicBezTo>
                <a:lnTo>
                  <a:pt x="380422" y="450852"/>
                </a:lnTo>
                <a:lnTo>
                  <a:pt x="380422" y="488543"/>
                </a:lnTo>
                <a:cubicBezTo>
                  <a:pt x="380422" y="489810"/>
                  <a:pt x="380936" y="490967"/>
                  <a:pt x="381750" y="491793"/>
                </a:cubicBezTo>
                <a:cubicBezTo>
                  <a:pt x="382583" y="492620"/>
                  <a:pt x="383740" y="493134"/>
                  <a:pt x="385007" y="493134"/>
                </a:cubicBezTo>
                <a:lnTo>
                  <a:pt x="427259" y="493134"/>
                </a:lnTo>
                <a:lnTo>
                  <a:pt x="427259" y="493165"/>
                </a:lnTo>
                <a:lnTo>
                  <a:pt x="427321" y="493165"/>
                </a:lnTo>
                <a:cubicBezTo>
                  <a:pt x="428557" y="493152"/>
                  <a:pt x="429708" y="492620"/>
                  <a:pt x="430559" y="491775"/>
                </a:cubicBezTo>
                <a:cubicBezTo>
                  <a:pt x="431349" y="490992"/>
                  <a:pt x="431851" y="489902"/>
                  <a:pt x="431851" y="488708"/>
                </a:cubicBezTo>
                <a:lnTo>
                  <a:pt x="431888" y="488708"/>
                </a:lnTo>
                <a:lnTo>
                  <a:pt x="431882" y="488653"/>
                </a:lnTo>
                <a:cubicBezTo>
                  <a:pt x="431686" y="472510"/>
                  <a:pt x="434423" y="457323"/>
                  <a:pt x="439229" y="442821"/>
                </a:cubicBezTo>
                <a:cubicBezTo>
                  <a:pt x="443937" y="428600"/>
                  <a:pt x="450709" y="414906"/>
                  <a:pt x="458680" y="401518"/>
                </a:cubicBezTo>
                <a:lnTo>
                  <a:pt x="459825" y="399939"/>
                </a:lnTo>
                <a:lnTo>
                  <a:pt x="461129" y="398531"/>
                </a:lnTo>
                <a:lnTo>
                  <a:pt x="465868" y="395844"/>
                </a:lnTo>
                <a:lnTo>
                  <a:pt x="516104" y="384757"/>
                </a:lnTo>
                <a:cubicBezTo>
                  <a:pt x="521253" y="383625"/>
                  <a:pt x="525631" y="381495"/>
                  <a:pt x="528735" y="378391"/>
                </a:cubicBezTo>
                <a:cubicBezTo>
                  <a:pt x="531362" y="375765"/>
                  <a:pt x="533100" y="372306"/>
                  <a:pt x="533596" y="368027"/>
                </a:cubicBezTo>
                <a:lnTo>
                  <a:pt x="539107" y="320181"/>
                </a:lnTo>
                <a:cubicBezTo>
                  <a:pt x="539137" y="319850"/>
                  <a:pt x="539162" y="319446"/>
                  <a:pt x="539162" y="318981"/>
                </a:cubicBezTo>
                <a:cubicBezTo>
                  <a:pt x="539162" y="315822"/>
                  <a:pt x="537674" y="312878"/>
                  <a:pt x="535341" y="310588"/>
                </a:cubicBezTo>
                <a:cubicBezTo>
                  <a:pt x="532745" y="308036"/>
                  <a:pt x="529194" y="306303"/>
                  <a:pt x="525398" y="305868"/>
                </a:cubicBezTo>
                <a:cubicBezTo>
                  <a:pt x="524878" y="305807"/>
                  <a:pt x="524272" y="305777"/>
                  <a:pt x="523586" y="305777"/>
                </a:cubicBezTo>
                <a:lnTo>
                  <a:pt x="495104" y="305777"/>
                </a:lnTo>
                <a:lnTo>
                  <a:pt x="493824" y="298100"/>
                </a:lnTo>
                <a:cubicBezTo>
                  <a:pt x="491840" y="286157"/>
                  <a:pt x="487897" y="274642"/>
                  <a:pt x="482246" y="263727"/>
                </a:cubicBezTo>
                <a:cubicBezTo>
                  <a:pt x="476418" y="252451"/>
                  <a:pt x="468734" y="241788"/>
                  <a:pt x="459495" y="231950"/>
                </a:cubicBezTo>
                <a:lnTo>
                  <a:pt x="454033" y="226147"/>
                </a:lnTo>
                <a:lnTo>
                  <a:pt x="459023" y="219940"/>
                </a:lnTo>
                <a:cubicBezTo>
                  <a:pt x="467809" y="209031"/>
                  <a:pt x="472230" y="193568"/>
                  <a:pt x="471213" y="175650"/>
                </a:cubicBezTo>
                <a:cubicBezTo>
                  <a:pt x="470515" y="163499"/>
                  <a:pt x="467338" y="150288"/>
                  <a:pt x="461331" y="136619"/>
                </a:cubicBezTo>
                <a:cubicBezTo>
                  <a:pt x="457548" y="143267"/>
                  <a:pt x="452564" y="149627"/>
                  <a:pt x="446643" y="155559"/>
                </a:cubicBezTo>
                <a:cubicBezTo>
                  <a:pt x="434251" y="167998"/>
                  <a:pt x="417635" y="178729"/>
                  <a:pt x="399579" y="186455"/>
                </a:cubicBezTo>
                <a:lnTo>
                  <a:pt x="395997" y="187985"/>
                </a:lnTo>
                <a:lnTo>
                  <a:pt x="392410" y="186455"/>
                </a:lnTo>
                <a:cubicBezTo>
                  <a:pt x="376717" y="179776"/>
                  <a:pt x="359684" y="174530"/>
                  <a:pt x="341659" y="170979"/>
                </a:cubicBezTo>
                <a:cubicBezTo>
                  <a:pt x="324216" y="167545"/>
                  <a:pt x="305830" y="165709"/>
                  <a:pt x="286819" y="165709"/>
                </a:cubicBezTo>
                <a:cubicBezTo>
                  <a:pt x="228698" y="165709"/>
                  <a:pt x="176203" y="182892"/>
                  <a:pt x="138335" y="210659"/>
                </a:cubicBezTo>
                <a:cubicBezTo>
                  <a:pt x="101268" y="237833"/>
                  <a:pt x="78346" y="275138"/>
                  <a:pt x="78346" y="316122"/>
                </a:cubicBezTo>
                <a:cubicBezTo>
                  <a:pt x="78346" y="331426"/>
                  <a:pt x="81499" y="346155"/>
                  <a:pt x="87352" y="359971"/>
                </a:cubicBezTo>
                <a:cubicBezTo>
                  <a:pt x="93474" y="374418"/>
                  <a:pt x="102597" y="388002"/>
                  <a:pt x="114175" y="400312"/>
                </a:cubicBezTo>
                <a:lnTo>
                  <a:pt x="115387" y="401928"/>
                </a:lnTo>
                <a:cubicBezTo>
                  <a:pt x="123255" y="415182"/>
                  <a:pt x="129947" y="428802"/>
                  <a:pt x="134637" y="443041"/>
                </a:cubicBezTo>
                <a:cubicBezTo>
                  <a:pt x="139394" y="457482"/>
                  <a:pt x="142106" y="472596"/>
                  <a:pt x="141910" y="488653"/>
                </a:cubicBezTo>
                <a:lnTo>
                  <a:pt x="141910" y="488708"/>
                </a:lnTo>
                <a:lnTo>
                  <a:pt x="141941" y="488708"/>
                </a:lnTo>
                <a:cubicBezTo>
                  <a:pt x="141941" y="489902"/>
                  <a:pt x="142437" y="490992"/>
                  <a:pt x="143227" y="491775"/>
                </a:cubicBezTo>
                <a:cubicBezTo>
                  <a:pt x="144078" y="492620"/>
                  <a:pt x="145229" y="493152"/>
                  <a:pt x="146478" y="493165"/>
                </a:cubicBezTo>
                <a:lnTo>
                  <a:pt x="146533" y="493165"/>
                </a:lnTo>
                <a:lnTo>
                  <a:pt x="146533" y="493134"/>
                </a:lnTo>
                <a:lnTo>
                  <a:pt x="188785" y="493134"/>
                </a:lnTo>
                <a:cubicBezTo>
                  <a:pt x="190040" y="493134"/>
                  <a:pt x="191185" y="492614"/>
                  <a:pt x="192024" y="491775"/>
                </a:cubicBezTo>
                <a:lnTo>
                  <a:pt x="192042" y="491793"/>
                </a:lnTo>
                <a:cubicBezTo>
                  <a:pt x="192862" y="490967"/>
                  <a:pt x="193377" y="489810"/>
                  <a:pt x="193377" y="488543"/>
                </a:cubicBezTo>
                <a:moveTo>
                  <a:pt x="444090" y="276993"/>
                </a:moveTo>
                <a:cubicBezTo>
                  <a:pt x="442725" y="275640"/>
                  <a:pt x="440827" y="274795"/>
                  <a:pt x="438727" y="274795"/>
                </a:cubicBezTo>
                <a:cubicBezTo>
                  <a:pt x="436615" y="274795"/>
                  <a:pt x="434723" y="275640"/>
                  <a:pt x="433357" y="276993"/>
                </a:cubicBezTo>
                <a:lnTo>
                  <a:pt x="433376" y="277005"/>
                </a:lnTo>
                <a:cubicBezTo>
                  <a:pt x="432010" y="278370"/>
                  <a:pt x="431166" y="280268"/>
                  <a:pt x="431166" y="282355"/>
                </a:cubicBezTo>
                <a:cubicBezTo>
                  <a:pt x="431166" y="284443"/>
                  <a:pt x="432010" y="286334"/>
                  <a:pt x="433376" y="287700"/>
                </a:cubicBezTo>
                <a:lnTo>
                  <a:pt x="433357" y="287718"/>
                </a:lnTo>
                <a:cubicBezTo>
                  <a:pt x="434723" y="289071"/>
                  <a:pt x="436615" y="289909"/>
                  <a:pt x="438727" y="289909"/>
                </a:cubicBezTo>
                <a:cubicBezTo>
                  <a:pt x="440815" y="289909"/>
                  <a:pt x="442700" y="289065"/>
                  <a:pt x="444072" y="287700"/>
                </a:cubicBezTo>
                <a:cubicBezTo>
                  <a:pt x="445437" y="286334"/>
                  <a:pt x="446282" y="284443"/>
                  <a:pt x="446282" y="282355"/>
                </a:cubicBezTo>
                <a:cubicBezTo>
                  <a:pt x="446282" y="280250"/>
                  <a:pt x="445443" y="278358"/>
                  <a:pt x="444090" y="276993"/>
                </a:cubicBezTo>
              </a:path>
            </a:pathLst>
          </a:custGeom>
          <a:solidFill>
            <a:schemeClr val="tx1"/>
          </a:solidFill>
          <a:ln w="6121" cap="flat">
            <a:solidFill>
              <a:schemeClr val="tx1"/>
            </a:solidFill>
            <a:prstDash val="solid"/>
            <a:round/>
          </a:ln>
        </p:spPr>
        <p:txBody>
          <a:bodyPr rtlCol="0" anchor="ctr"/>
          <a:lstStyle/>
          <a:p>
            <a:endParaRPr lang="en-GB">
              <a:solidFill>
                <a:srgbClr val="FFFF00"/>
              </a:solidFill>
              <a:latin typeface="Myriad Pro Light" panose="020B0403030403020204" pitchFamily="34" charset="0"/>
            </a:endParaRPr>
          </a:p>
        </p:txBody>
      </p:sp>
      <p:sp>
        <p:nvSpPr>
          <p:cNvPr id="8" name="Voľný tvar 362">
            <a:extLst>
              <a:ext uri="{FF2B5EF4-FFF2-40B4-BE49-F238E27FC236}">
                <a16:creationId xmlns:a16="http://schemas.microsoft.com/office/drawing/2014/main" id="{4F2A2102-8263-4025-BC4D-E9FD5B63F868}"/>
              </a:ext>
            </a:extLst>
          </p:cNvPr>
          <p:cNvSpPr/>
          <p:nvPr/>
        </p:nvSpPr>
        <p:spPr>
          <a:xfrm>
            <a:off x="8015854" y="1960512"/>
            <a:ext cx="1028134" cy="696963"/>
          </a:xfrm>
          <a:custGeom>
            <a:avLst/>
            <a:gdLst>
              <a:gd name="connsiteX0" fmla="*/ 4597 w 585442"/>
              <a:gd name="connsiteY0" fmla="*/ 158026 h 362606"/>
              <a:gd name="connsiteX1" fmla="*/ 95426 w 585442"/>
              <a:gd name="connsiteY1" fmla="*/ 664 h 362606"/>
              <a:gd name="connsiteX2" fmla="*/ 151016 w 585442"/>
              <a:gd name="connsiteY2" fmla="*/ 32770 h 362606"/>
              <a:gd name="connsiteX3" fmla="*/ 151004 w 585442"/>
              <a:gd name="connsiteY3" fmla="*/ 32782 h 362606"/>
              <a:gd name="connsiteX4" fmla="*/ 158383 w 585442"/>
              <a:gd name="connsiteY4" fmla="*/ 42381 h 362606"/>
              <a:gd name="connsiteX5" fmla="*/ 158026 w 585442"/>
              <a:gd name="connsiteY5" fmla="*/ 51670 h 362606"/>
              <a:gd name="connsiteX6" fmla="*/ 188914 w 585442"/>
              <a:gd name="connsiteY6" fmla="*/ 68172 h 362606"/>
              <a:gd name="connsiteX7" fmla="*/ 219850 w 585442"/>
              <a:gd name="connsiteY7" fmla="*/ 74910 h 362606"/>
              <a:gd name="connsiteX8" fmla="*/ 225584 w 585442"/>
              <a:gd name="connsiteY8" fmla="*/ 64959 h 362606"/>
              <a:gd name="connsiteX9" fmla="*/ 230406 w 585442"/>
              <a:gd name="connsiteY9" fmla="*/ 60976 h 362606"/>
              <a:gd name="connsiteX10" fmla="*/ 311740 w 585442"/>
              <a:gd name="connsiteY10" fmla="*/ 45922 h 362606"/>
              <a:gd name="connsiteX11" fmla="*/ 395262 w 585442"/>
              <a:gd name="connsiteY11" fmla="*/ 54770 h 362606"/>
              <a:gd name="connsiteX12" fmla="*/ 395750 w 585442"/>
              <a:gd name="connsiteY12" fmla="*/ 54913 h 362606"/>
              <a:gd name="connsiteX13" fmla="*/ 414419 w 585442"/>
              <a:gd name="connsiteY13" fmla="*/ 57524 h 362606"/>
              <a:gd name="connsiteX14" fmla="*/ 429256 w 585442"/>
              <a:gd name="connsiteY14" fmla="*/ 54907 h 362606"/>
              <a:gd name="connsiteX15" fmla="*/ 428964 w 585442"/>
              <a:gd name="connsiteY15" fmla="*/ 54400 h 362606"/>
              <a:gd name="connsiteX16" fmla="*/ 428940 w 585442"/>
              <a:gd name="connsiteY16" fmla="*/ 54329 h 362606"/>
              <a:gd name="connsiteX17" fmla="*/ 427372 w 585442"/>
              <a:gd name="connsiteY17" fmla="*/ 42381 h 362606"/>
              <a:gd name="connsiteX18" fmla="*/ 434745 w 585442"/>
              <a:gd name="connsiteY18" fmla="*/ 32782 h 362606"/>
              <a:gd name="connsiteX19" fmla="*/ 434739 w 585442"/>
              <a:gd name="connsiteY19" fmla="*/ 32770 h 362606"/>
              <a:gd name="connsiteX20" fmla="*/ 490329 w 585442"/>
              <a:gd name="connsiteY20" fmla="*/ 664 h 362606"/>
              <a:gd name="connsiteX21" fmla="*/ 494794 w 585442"/>
              <a:gd name="connsiteY21" fmla="*/ 8409 h 362606"/>
              <a:gd name="connsiteX22" fmla="*/ 585599 w 585442"/>
              <a:gd name="connsiteY22" fmla="*/ 165723 h 362606"/>
              <a:gd name="connsiteX23" fmla="*/ 530027 w 585442"/>
              <a:gd name="connsiteY23" fmla="*/ 197811 h 362606"/>
              <a:gd name="connsiteX24" fmla="*/ 530039 w 585442"/>
              <a:gd name="connsiteY24" fmla="*/ 197823 h 362606"/>
              <a:gd name="connsiteX25" fmla="*/ 518028 w 585442"/>
              <a:gd name="connsiteY25" fmla="*/ 199415 h 362606"/>
              <a:gd name="connsiteX26" fmla="*/ 512127 w 585442"/>
              <a:gd name="connsiteY26" fmla="*/ 196404 h 362606"/>
              <a:gd name="connsiteX27" fmla="*/ 473395 w 585442"/>
              <a:gd name="connsiteY27" fmla="*/ 229314 h 362606"/>
              <a:gd name="connsiteX28" fmla="*/ 477335 w 585442"/>
              <a:gd name="connsiteY28" fmla="*/ 250116 h 362606"/>
              <a:gd name="connsiteX29" fmla="*/ 471022 w 585442"/>
              <a:gd name="connsiteY29" fmla="*/ 264675 h 362606"/>
              <a:gd name="connsiteX30" fmla="*/ 458040 w 585442"/>
              <a:gd name="connsiteY30" fmla="*/ 274101 h 362606"/>
              <a:gd name="connsiteX31" fmla="*/ 439860 w 585442"/>
              <a:gd name="connsiteY31" fmla="*/ 275961 h 362606"/>
              <a:gd name="connsiteX32" fmla="*/ 439919 w 585442"/>
              <a:gd name="connsiteY32" fmla="*/ 278578 h 362606"/>
              <a:gd name="connsiteX33" fmla="*/ 433410 w 585442"/>
              <a:gd name="connsiteY33" fmla="*/ 295463 h 362606"/>
              <a:gd name="connsiteX34" fmla="*/ 418240 w 585442"/>
              <a:gd name="connsiteY34" fmla="*/ 304758 h 362606"/>
              <a:gd name="connsiteX35" fmla="*/ 402391 w 585442"/>
              <a:gd name="connsiteY35" fmla="*/ 306290 h 362606"/>
              <a:gd name="connsiteX36" fmla="*/ 402492 w 585442"/>
              <a:gd name="connsiteY36" fmla="*/ 312037 h 362606"/>
              <a:gd name="connsiteX37" fmla="*/ 394028 w 585442"/>
              <a:gd name="connsiteY37" fmla="*/ 331140 h 362606"/>
              <a:gd name="connsiteX38" fmla="*/ 375436 w 585442"/>
              <a:gd name="connsiteY38" fmla="*/ 340029 h 362606"/>
              <a:gd name="connsiteX39" fmla="*/ 358907 w 585442"/>
              <a:gd name="connsiteY39" fmla="*/ 339886 h 362606"/>
              <a:gd name="connsiteX40" fmla="*/ 331291 w 585442"/>
              <a:gd name="connsiteY40" fmla="*/ 363227 h 362606"/>
              <a:gd name="connsiteX41" fmla="*/ 267530 w 585442"/>
              <a:gd name="connsiteY41" fmla="*/ 341788 h 362606"/>
              <a:gd name="connsiteX42" fmla="*/ 266499 w 585442"/>
              <a:gd name="connsiteY42" fmla="*/ 343094 h 362606"/>
              <a:gd name="connsiteX43" fmla="*/ 244879 w 585442"/>
              <a:gd name="connsiteY43" fmla="*/ 355125 h 362606"/>
              <a:gd name="connsiteX44" fmla="*/ 221096 w 585442"/>
              <a:gd name="connsiteY44" fmla="*/ 348364 h 362606"/>
              <a:gd name="connsiteX45" fmla="*/ 221054 w 585442"/>
              <a:gd name="connsiteY45" fmla="*/ 348328 h 362606"/>
              <a:gd name="connsiteX46" fmla="*/ 211660 w 585442"/>
              <a:gd name="connsiteY46" fmla="*/ 336261 h 362606"/>
              <a:gd name="connsiteX47" fmla="*/ 193265 w 585442"/>
              <a:gd name="connsiteY47" fmla="*/ 344787 h 362606"/>
              <a:gd name="connsiteX48" fmla="*/ 169482 w 585442"/>
              <a:gd name="connsiteY48" fmla="*/ 338026 h 362606"/>
              <a:gd name="connsiteX49" fmla="*/ 169464 w 585442"/>
              <a:gd name="connsiteY49" fmla="*/ 338014 h 362606"/>
              <a:gd name="connsiteX50" fmla="*/ 157418 w 585442"/>
              <a:gd name="connsiteY50" fmla="*/ 316372 h 362606"/>
              <a:gd name="connsiteX51" fmla="*/ 157340 w 585442"/>
              <a:gd name="connsiteY51" fmla="*/ 315573 h 362606"/>
              <a:gd name="connsiteX52" fmla="*/ 156506 w 585442"/>
              <a:gd name="connsiteY52" fmla="*/ 315680 h 362606"/>
              <a:gd name="connsiteX53" fmla="*/ 132722 w 585442"/>
              <a:gd name="connsiteY53" fmla="*/ 308913 h 362606"/>
              <a:gd name="connsiteX54" fmla="*/ 120664 w 585442"/>
              <a:gd name="connsiteY54" fmla="*/ 287265 h 362606"/>
              <a:gd name="connsiteX55" fmla="*/ 120539 w 585442"/>
              <a:gd name="connsiteY55" fmla="*/ 285953 h 362606"/>
              <a:gd name="connsiteX56" fmla="*/ 120211 w 585442"/>
              <a:gd name="connsiteY56" fmla="*/ 285989 h 362606"/>
              <a:gd name="connsiteX57" fmla="*/ 96428 w 585442"/>
              <a:gd name="connsiteY57" fmla="*/ 279234 h 362606"/>
              <a:gd name="connsiteX58" fmla="*/ 84363 w 585442"/>
              <a:gd name="connsiteY58" fmla="*/ 257580 h 362606"/>
              <a:gd name="connsiteX59" fmla="*/ 91123 w 585442"/>
              <a:gd name="connsiteY59" fmla="*/ 233792 h 362606"/>
              <a:gd name="connsiteX60" fmla="*/ 99348 w 585442"/>
              <a:gd name="connsiteY60" fmla="*/ 223400 h 362606"/>
              <a:gd name="connsiteX61" fmla="*/ 73860 w 585442"/>
              <a:gd name="connsiteY61" fmla="*/ 196213 h 362606"/>
              <a:gd name="connsiteX62" fmla="*/ 67727 w 585442"/>
              <a:gd name="connsiteY62" fmla="*/ 199415 h 362606"/>
              <a:gd name="connsiteX63" fmla="*/ 55716 w 585442"/>
              <a:gd name="connsiteY63" fmla="*/ 197823 h 362606"/>
              <a:gd name="connsiteX64" fmla="*/ 55722 w 585442"/>
              <a:gd name="connsiteY64" fmla="*/ 197811 h 362606"/>
              <a:gd name="connsiteX65" fmla="*/ 156 w 585442"/>
              <a:gd name="connsiteY65" fmla="*/ 165723 h 362606"/>
              <a:gd name="connsiteX66" fmla="*/ 4597 w 585442"/>
              <a:gd name="connsiteY66" fmla="*/ 158026 h 362606"/>
              <a:gd name="connsiteX67" fmla="*/ 436438 w 585442"/>
              <a:gd name="connsiteY67" fmla="*/ 67356 h 362606"/>
              <a:gd name="connsiteX68" fmla="*/ 437732 w 585442"/>
              <a:gd name="connsiteY68" fmla="*/ 70867 h 362606"/>
              <a:gd name="connsiteX69" fmla="*/ 414908 w 585442"/>
              <a:gd name="connsiteY69" fmla="*/ 75339 h 362606"/>
              <a:gd name="connsiteX70" fmla="*/ 391065 w 585442"/>
              <a:gd name="connsiteY70" fmla="*/ 72149 h 362606"/>
              <a:gd name="connsiteX71" fmla="*/ 312295 w 585442"/>
              <a:gd name="connsiteY71" fmla="*/ 63743 h 362606"/>
              <a:gd name="connsiteX72" fmla="*/ 239342 w 585442"/>
              <a:gd name="connsiteY72" fmla="*/ 76746 h 362606"/>
              <a:gd name="connsiteX73" fmla="*/ 197444 w 585442"/>
              <a:gd name="connsiteY73" fmla="*/ 149447 h 362606"/>
              <a:gd name="connsiteX74" fmla="*/ 199619 w 585442"/>
              <a:gd name="connsiteY74" fmla="*/ 150127 h 362606"/>
              <a:gd name="connsiteX75" fmla="*/ 226395 w 585442"/>
              <a:gd name="connsiteY75" fmla="*/ 148970 h 362606"/>
              <a:gd name="connsiteX76" fmla="*/ 249260 w 585442"/>
              <a:gd name="connsiteY76" fmla="*/ 130160 h 362606"/>
              <a:gd name="connsiteX77" fmla="*/ 249260 w 585442"/>
              <a:gd name="connsiteY77" fmla="*/ 130124 h 362606"/>
              <a:gd name="connsiteX78" fmla="*/ 255805 w 585442"/>
              <a:gd name="connsiteY78" fmla="*/ 115106 h 362606"/>
              <a:gd name="connsiteX79" fmla="*/ 257325 w 585442"/>
              <a:gd name="connsiteY79" fmla="*/ 109734 h 362606"/>
              <a:gd name="connsiteX80" fmla="*/ 288964 w 585442"/>
              <a:gd name="connsiteY80" fmla="*/ 104070 h 362606"/>
              <a:gd name="connsiteX81" fmla="*/ 294305 w 585442"/>
              <a:gd name="connsiteY81" fmla="*/ 104767 h 362606"/>
              <a:gd name="connsiteX82" fmla="*/ 390773 w 585442"/>
              <a:gd name="connsiteY82" fmla="*/ 159266 h 362606"/>
              <a:gd name="connsiteX83" fmla="*/ 461920 w 585442"/>
              <a:gd name="connsiteY83" fmla="*/ 215649 h 362606"/>
              <a:gd name="connsiteX84" fmla="*/ 502256 w 585442"/>
              <a:gd name="connsiteY84" fmla="*/ 181374 h 362606"/>
              <a:gd name="connsiteX85" fmla="*/ 436438 w 585442"/>
              <a:gd name="connsiteY85" fmla="*/ 67356 h 362606"/>
              <a:gd name="connsiteX86" fmla="*/ 149317 w 585442"/>
              <a:gd name="connsiteY86" fmla="*/ 67350 h 362606"/>
              <a:gd name="connsiteX87" fmla="*/ 83845 w 585442"/>
              <a:gd name="connsiteY87" fmla="*/ 180771 h 362606"/>
              <a:gd name="connsiteX88" fmla="*/ 111353 w 585442"/>
              <a:gd name="connsiteY88" fmla="*/ 210122 h 362606"/>
              <a:gd name="connsiteX89" fmla="*/ 126714 w 585442"/>
              <a:gd name="connsiteY89" fmla="*/ 204113 h 362606"/>
              <a:gd name="connsiteX90" fmla="*/ 150497 w 585442"/>
              <a:gd name="connsiteY90" fmla="*/ 210880 h 362606"/>
              <a:gd name="connsiteX91" fmla="*/ 150599 w 585442"/>
              <a:gd name="connsiteY91" fmla="*/ 210963 h 362606"/>
              <a:gd name="connsiteX92" fmla="*/ 159975 w 585442"/>
              <a:gd name="connsiteY92" fmla="*/ 223096 h 362606"/>
              <a:gd name="connsiteX93" fmla="*/ 177869 w 585442"/>
              <a:gd name="connsiteY93" fmla="*/ 215035 h 362606"/>
              <a:gd name="connsiteX94" fmla="*/ 201652 w 585442"/>
              <a:gd name="connsiteY94" fmla="*/ 221796 h 362606"/>
              <a:gd name="connsiteX95" fmla="*/ 201688 w 585442"/>
              <a:gd name="connsiteY95" fmla="*/ 221832 h 362606"/>
              <a:gd name="connsiteX96" fmla="*/ 213711 w 585442"/>
              <a:gd name="connsiteY96" fmla="*/ 243450 h 362606"/>
              <a:gd name="connsiteX97" fmla="*/ 213794 w 585442"/>
              <a:gd name="connsiteY97" fmla="*/ 244249 h 362606"/>
              <a:gd name="connsiteX98" fmla="*/ 214628 w 585442"/>
              <a:gd name="connsiteY98" fmla="*/ 244142 h 362606"/>
              <a:gd name="connsiteX99" fmla="*/ 238412 w 585442"/>
              <a:gd name="connsiteY99" fmla="*/ 250909 h 362606"/>
              <a:gd name="connsiteX100" fmla="*/ 250470 w 585442"/>
              <a:gd name="connsiteY100" fmla="*/ 272557 h 362606"/>
              <a:gd name="connsiteX101" fmla="*/ 250548 w 585442"/>
              <a:gd name="connsiteY101" fmla="*/ 273356 h 362606"/>
              <a:gd name="connsiteX102" fmla="*/ 251382 w 585442"/>
              <a:gd name="connsiteY102" fmla="*/ 273248 h 362606"/>
              <a:gd name="connsiteX103" fmla="*/ 275165 w 585442"/>
              <a:gd name="connsiteY103" fmla="*/ 280009 h 362606"/>
              <a:gd name="connsiteX104" fmla="*/ 275201 w 585442"/>
              <a:gd name="connsiteY104" fmla="*/ 280039 h 362606"/>
              <a:gd name="connsiteX105" fmla="*/ 287224 w 585442"/>
              <a:gd name="connsiteY105" fmla="*/ 301663 h 362606"/>
              <a:gd name="connsiteX106" fmla="*/ 280464 w 585442"/>
              <a:gd name="connsiteY106" fmla="*/ 325452 h 362606"/>
              <a:gd name="connsiteX107" fmla="*/ 278813 w 585442"/>
              <a:gd name="connsiteY107" fmla="*/ 327533 h 362606"/>
              <a:gd name="connsiteX108" fmla="*/ 330451 w 585442"/>
              <a:gd name="connsiteY108" fmla="*/ 345413 h 362606"/>
              <a:gd name="connsiteX109" fmla="*/ 341919 w 585442"/>
              <a:gd name="connsiteY109" fmla="*/ 333876 h 362606"/>
              <a:gd name="connsiteX110" fmla="*/ 295640 w 585442"/>
              <a:gd name="connsiteY110" fmla="*/ 308788 h 362606"/>
              <a:gd name="connsiteX111" fmla="*/ 304093 w 585442"/>
              <a:gd name="connsiteY111" fmla="*/ 293066 h 362606"/>
              <a:gd name="connsiteX112" fmla="*/ 355176 w 585442"/>
              <a:gd name="connsiteY112" fmla="*/ 320760 h 362606"/>
              <a:gd name="connsiteX113" fmla="*/ 372647 w 585442"/>
              <a:gd name="connsiteY113" fmla="*/ 322423 h 362606"/>
              <a:gd name="connsiteX114" fmla="*/ 381522 w 585442"/>
              <a:gd name="connsiteY114" fmla="*/ 318423 h 362606"/>
              <a:gd name="connsiteX115" fmla="*/ 384681 w 585442"/>
              <a:gd name="connsiteY115" fmla="*/ 310922 h 362606"/>
              <a:gd name="connsiteX116" fmla="*/ 382971 w 585442"/>
              <a:gd name="connsiteY116" fmla="*/ 300811 h 362606"/>
              <a:gd name="connsiteX117" fmla="*/ 313397 w 585442"/>
              <a:gd name="connsiteY117" fmla="*/ 262290 h 362606"/>
              <a:gd name="connsiteX118" fmla="*/ 321987 w 585442"/>
              <a:gd name="connsiteY118" fmla="*/ 246711 h 362606"/>
              <a:gd name="connsiteX119" fmla="*/ 393599 w 585442"/>
              <a:gd name="connsiteY119" fmla="*/ 286359 h 362606"/>
              <a:gd name="connsiteX120" fmla="*/ 413275 w 585442"/>
              <a:gd name="connsiteY120" fmla="*/ 287641 h 362606"/>
              <a:gd name="connsiteX121" fmla="*/ 419993 w 585442"/>
              <a:gd name="connsiteY121" fmla="*/ 283724 h 362606"/>
              <a:gd name="connsiteX122" fmla="*/ 422109 w 585442"/>
              <a:gd name="connsiteY122" fmla="*/ 278233 h 362606"/>
              <a:gd name="connsiteX123" fmla="*/ 418371 w 585442"/>
              <a:gd name="connsiteY123" fmla="*/ 267435 h 362606"/>
              <a:gd name="connsiteX124" fmla="*/ 336626 w 585442"/>
              <a:gd name="connsiteY124" fmla="*/ 216138 h 362606"/>
              <a:gd name="connsiteX125" fmla="*/ 346128 w 585442"/>
              <a:gd name="connsiteY125" fmla="*/ 201048 h 362606"/>
              <a:gd name="connsiteX126" fmla="*/ 429411 w 585442"/>
              <a:gd name="connsiteY126" fmla="*/ 253305 h 362606"/>
              <a:gd name="connsiteX127" fmla="*/ 451614 w 585442"/>
              <a:gd name="connsiteY127" fmla="*/ 257473 h 362606"/>
              <a:gd name="connsiteX128" fmla="*/ 457128 w 585442"/>
              <a:gd name="connsiteY128" fmla="*/ 253496 h 362606"/>
              <a:gd name="connsiteX129" fmla="*/ 459661 w 585442"/>
              <a:gd name="connsiteY129" fmla="*/ 247600 h 362606"/>
              <a:gd name="connsiteX130" fmla="*/ 453236 w 585442"/>
              <a:gd name="connsiteY130" fmla="*/ 231914 h 362606"/>
              <a:gd name="connsiteX131" fmla="*/ 380783 w 585442"/>
              <a:gd name="connsiteY131" fmla="*/ 174010 h 362606"/>
              <a:gd name="connsiteX132" fmla="*/ 289310 w 585442"/>
              <a:gd name="connsiteY132" fmla="*/ 122105 h 362606"/>
              <a:gd name="connsiteX133" fmla="*/ 271255 w 585442"/>
              <a:gd name="connsiteY133" fmla="*/ 125342 h 362606"/>
              <a:gd name="connsiteX134" fmla="*/ 264353 w 585442"/>
              <a:gd name="connsiteY134" fmla="*/ 139627 h 362606"/>
              <a:gd name="connsiteX135" fmla="*/ 264335 w 585442"/>
              <a:gd name="connsiteY135" fmla="*/ 139621 h 362606"/>
              <a:gd name="connsiteX136" fmla="*/ 232546 w 585442"/>
              <a:gd name="connsiteY136" fmla="*/ 165741 h 362606"/>
              <a:gd name="connsiteX137" fmla="*/ 194797 w 585442"/>
              <a:gd name="connsiteY137" fmla="*/ 167315 h 362606"/>
              <a:gd name="connsiteX138" fmla="*/ 180229 w 585442"/>
              <a:gd name="connsiteY138" fmla="*/ 160852 h 362606"/>
              <a:gd name="connsiteX139" fmla="*/ 172951 w 585442"/>
              <a:gd name="connsiteY139" fmla="*/ 156285 h 362606"/>
              <a:gd name="connsiteX140" fmla="*/ 210158 w 585442"/>
              <a:gd name="connsiteY140" fmla="*/ 91722 h 362606"/>
              <a:gd name="connsiteX141" fmla="*/ 182906 w 585442"/>
              <a:gd name="connsiteY141" fmla="*/ 84938 h 362606"/>
              <a:gd name="connsiteX142" fmla="*/ 149317 w 585442"/>
              <a:gd name="connsiteY142" fmla="*/ 67350 h 362606"/>
              <a:gd name="connsiteX143" fmla="*/ 190619 w 585442"/>
              <a:gd name="connsiteY143" fmla="*/ 235777 h 362606"/>
              <a:gd name="connsiteX144" fmla="*/ 190595 w 585442"/>
              <a:gd name="connsiteY144" fmla="*/ 235753 h 362606"/>
              <a:gd name="connsiteX145" fmla="*/ 179889 w 585442"/>
              <a:gd name="connsiteY145" fmla="*/ 232778 h 362606"/>
              <a:gd name="connsiteX146" fmla="*/ 170191 w 585442"/>
              <a:gd name="connsiteY146" fmla="*/ 238132 h 362606"/>
              <a:gd name="connsiteX147" fmla="*/ 141395 w 585442"/>
              <a:gd name="connsiteY147" fmla="*/ 274512 h 362606"/>
              <a:gd name="connsiteX148" fmla="*/ 138403 w 585442"/>
              <a:gd name="connsiteY148" fmla="*/ 285238 h 362606"/>
              <a:gd name="connsiteX149" fmla="*/ 143762 w 585442"/>
              <a:gd name="connsiteY149" fmla="*/ 294944 h 362606"/>
              <a:gd name="connsiteX150" fmla="*/ 154485 w 585442"/>
              <a:gd name="connsiteY150" fmla="*/ 297937 h 362606"/>
              <a:gd name="connsiteX151" fmla="*/ 164183 w 585442"/>
              <a:gd name="connsiteY151" fmla="*/ 292583 h 362606"/>
              <a:gd name="connsiteX152" fmla="*/ 192979 w 585442"/>
              <a:gd name="connsiteY152" fmla="*/ 256197 h 362606"/>
              <a:gd name="connsiteX153" fmla="*/ 195971 w 585442"/>
              <a:gd name="connsiteY153" fmla="*/ 245471 h 362606"/>
              <a:gd name="connsiteX154" fmla="*/ 190619 w 585442"/>
              <a:gd name="connsiteY154" fmla="*/ 235777 h 362606"/>
              <a:gd name="connsiteX155" fmla="*/ 227378 w 585442"/>
              <a:gd name="connsiteY155" fmla="*/ 264884 h 362606"/>
              <a:gd name="connsiteX156" fmla="*/ 227325 w 585442"/>
              <a:gd name="connsiteY156" fmla="*/ 264842 h 362606"/>
              <a:gd name="connsiteX157" fmla="*/ 216649 w 585442"/>
              <a:gd name="connsiteY157" fmla="*/ 261885 h 362606"/>
              <a:gd name="connsiteX158" fmla="*/ 206957 w 585442"/>
              <a:gd name="connsiteY158" fmla="*/ 267227 h 362606"/>
              <a:gd name="connsiteX159" fmla="*/ 206951 w 585442"/>
              <a:gd name="connsiteY159" fmla="*/ 267239 h 362606"/>
              <a:gd name="connsiteX160" fmla="*/ 178155 w 585442"/>
              <a:gd name="connsiteY160" fmla="*/ 303619 h 362606"/>
              <a:gd name="connsiteX161" fmla="*/ 175163 w 585442"/>
              <a:gd name="connsiteY161" fmla="*/ 314345 h 362606"/>
              <a:gd name="connsiteX162" fmla="*/ 180515 w 585442"/>
              <a:gd name="connsiteY162" fmla="*/ 324051 h 362606"/>
              <a:gd name="connsiteX163" fmla="*/ 191239 w 585442"/>
              <a:gd name="connsiteY163" fmla="*/ 327044 h 362606"/>
              <a:gd name="connsiteX164" fmla="*/ 200937 w 585442"/>
              <a:gd name="connsiteY164" fmla="*/ 321690 h 362606"/>
              <a:gd name="connsiteX165" fmla="*/ 215791 w 585442"/>
              <a:gd name="connsiteY165" fmla="*/ 302921 h 362606"/>
              <a:gd name="connsiteX166" fmla="*/ 229739 w 585442"/>
              <a:gd name="connsiteY166" fmla="*/ 285310 h 362606"/>
              <a:gd name="connsiteX167" fmla="*/ 232725 w 585442"/>
              <a:gd name="connsiteY167" fmla="*/ 274584 h 362606"/>
              <a:gd name="connsiteX168" fmla="*/ 227378 w 585442"/>
              <a:gd name="connsiteY168" fmla="*/ 264884 h 362606"/>
              <a:gd name="connsiteX169" fmla="*/ 139458 w 585442"/>
              <a:gd name="connsiteY169" fmla="*/ 224855 h 362606"/>
              <a:gd name="connsiteX170" fmla="*/ 139404 w 585442"/>
              <a:gd name="connsiteY170" fmla="*/ 224807 h 362606"/>
              <a:gd name="connsiteX171" fmla="*/ 128735 w 585442"/>
              <a:gd name="connsiteY171" fmla="*/ 221862 h 362606"/>
              <a:gd name="connsiteX172" fmla="*/ 119037 w 585442"/>
              <a:gd name="connsiteY172" fmla="*/ 227216 h 362606"/>
              <a:gd name="connsiteX173" fmla="*/ 105095 w 585442"/>
              <a:gd name="connsiteY173" fmla="*/ 244827 h 362606"/>
              <a:gd name="connsiteX174" fmla="*/ 102102 w 585442"/>
              <a:gd name="connsiteY174" fmla="*/ 255553 h 362606"/>
              <a:gd name="connsiteX175" fmla="*/ 107455 w 585442"/>
              <a:gd name="connsiteY175" fmla="*/ 265253 h 362606"/>
              <a:gd name="connsiteX176" fmla="*/ 118184 w 585442"/>
              <a:gd name="connsiteY176" fmla="*/ 268246 h 362606"/>
              <a:gd name="connsiteX177" fmla="*/ 127882 w 585442"/>
              <a:gd name="connsiteY177" fmla="*/ 262892 h 362606"/>
              <a:gd name="connsiteX178" fmla="*/ 141818 w 585442"/>
              <a:gd name="connsiteY178" fmla="*/ 245280 h 362606"/>
              <a:gd name="connsiteX179" fmla="*/ 141938 w 585442"/>
              <a:gd name="connsiteY179" fmla="*/ 245137 h 362606"/>
              <a:gd name="connsiteX180" fmla="*/ 144811 w 585442"/>
              <a:gd name="connsiteY180" fmla="*/ 234555 h 362606"/>
              <a:gd name="connsiteX181" fmla="*/ 139458 w 585442"/>
              <a:gd name="connsiteY181" fmla="*/ 224855 h 362606"/>
              <a:gd name="connsiteX182" fmla="*/ 264132 w 585442"/>
              <a:gd name="connsiteY182" fmla="*/ 293990 h 362606"/>
              <a:gd name="connsiteX183" fmla="*/ 264108 w 585442"/>
              <a:gd name="connsiteY183" fmla="*/ 293966 h 362606"/>
              <a:gd name="connsiteX184" fmla="*/ 253403 w 585442"/>
              <a:gd name="connsiteY184" fmla="*/ 290991 h 362606"/>
              <a:gd name="connsiteX185" fmla="*/ 243717 w 585442"/>
              <a:gd name="connsiteY185" fmla="*/ 296333 h 362606"/>
              <a:gd name="connsiteX186" fmla="*/ 243705 w 585442"/>
              <a:gd name="connsiteY186" fmla="*/ 296345 h 362606"/>
              <a:gd name="connsiteX187" fmla="*/ 229763 w 585442"/>
              <a:gd name="connsiteY187" fmla="*/ 313957 h 362606"/>
              <a:gd name="connsiteX188" fmla="*/ 229649 w 585442"/>
              <a:gd name="connsiteY188" fmla="*/ 314106 h 362606"/>
              <a:gd name="connsiteX189" fmla="*/ 226776 w 585442"/>
              <a:gd name="connsiteY189" fmla="*/ 324683 h 362606"/>
              <a:gd name="connsiteX190" fmla="*/ 232129 w 585442"/>
              <a:gd name="connsiteY190" fmla="*/ 334389 h 362606"/>
              <a:gd name="connsiteX191" fmla="*/ 232153 w 585442"/>
              <a:gd name="connsiteY191" fmla="*/ 334407 h 362606"/>
              <a:gd name="connsiteX192" fmla="*/ 242852 w 585442"/>
              <a:gd name="connsiteY192" fmla="*/ 337382 h 362606"/>
              <a:gd name="connsiteX193" fmla="*/ 252550 w 585442"/>
              <a:gd name="connsiteY193" fmla="*/ 332028 h 362606"/>
              <a:gd name="connsiteX194" fmla="*/ 266493 w 585442"/>
              <a:gd name="connsiteY194" fmla="*/ 314410 h 362606"/>
              <a:gd name="connsiteX195" fmla="*/ 269485 w 585442"/>
              <a:gd name="connsiteY195" fmla="*/ 303690 h 362606"/>
              <a:gd name="connsiteX196" fmla="*/ 264132 w 585442"/>
              <a:gd name="connsiteY196" fmla="*/ 293990 h 36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585442" h="362606">
                <a:moveTo>
                  <a:pt x="4597" y="158026"/>
                </a:moveTo>
                <a:lnTo>
                  <a:pt x="95426" y="664"/>
                </a:lnTo>
                <a:lnTo>
                  <a:pt x="151016" y="32770"/>
                </a:lnTo>
                <a:lnTo>
                  <a:pt x="151004" y="32782"/>
                </a:lnTo>
                <a:cubicBezTo>
                  <a:pt x="154801" y="34976"/>
                  <a:pt x="157340" y="38494"/>
                  <a:pt x="158383" y="42381"/>
                </a:cubicBezTo>
                <a:cubicBezTo>
                  <a:pt x="159182" y="45368"/>
                  <a:pt x="159104" y="48611"/>
                  <a:pt x="158026" y="51670"/>
                </a:cubicBezTo>
                <a:cubicBezTo>
                  <a:pt x="168087" y="58961"/>
                  <a:pt x="178399" y="64375"/>
                  <a:pt x="188914" y="68172"/>
                </a:cubicBezTo>
                <a:cubicBezTo>
                  <a:pt x="198994" y="71809"/>
                  <a:pt x="209323" y="73979"/>
                  <a:pt x="219850" y="74910"/>
                </a:cubicBezTo>
                <a:lnTo>
                  <a:pt x="225584" y="64959"/>
                </a:lnTo>
                <a:lnTo>
                  <a:pt x="230406" y="60976"/>
                </a:lnTo>
                <a:cubicBezTo>
                  <a:pt x="257075" y="51711"/>
                  <a:pt x="284202" y="46816"/>
                  <a:pt x="311740" y="45922"/>
                </a:cubicBezTo>
                <a:cubicBezTo>
                  <a:pt x="339267" y="45028"/>
                  <a:pt x="367121" y="48104"/>
                  <a:pt x="395262" y="54770"/>
                </a:cubicBezTo>
                <a:lnTo>
                  <a:pt x="395750" y="54913"/>
                </a:lnTo>
                <a:cubicBezTo>
                  <a:pt x="402277" y="56863"/>
                  <a:pt x="408494" y="57697"/>
                  <a:pt x="414419" y="57524"/>
                </a:cubicBezTo>
                <a:cubicBezTo>
                  <a:pt x="419468" y="57375"/>
                  <a:pt x="424410" y="56475"/>
                  <a:pt x="429256" y="54907"/>
                </a:cubicBezTo>
                <a:lnTo>
                  <a:pt x="428964" y="54400"/>
                </a:lnTo>
                <a:lnTo>
                  <a:pt x="428940" y="54329"/>
                </a:lnTo>
                <a:cubicBezTo>
                  <a:pt x="426776" y="50555"/>
                  <a:pt x="426335" y="46256"/>
                  <a:pt x="427372" y="42381"/>
                </a:cubicBezTo>
                <a:cubicBezTo>
                  <a:pt x="428415" y="38494"/>
                  <a:pt x="430954" y="34976"/>
                  <a:pt x="434745" y="32782"/>
                </a:cubicBezTo>
                <a:lnTo>
                  <a:pt x="434739" y="32770"/>
                </a:lnTo>
                <a:lnTo>
                  <a:pt x="490329" y="664"/>
                </a:lnTo>
                <a:lnTo>
                  <a:pt x="494794" y="8409"/>
                </a:lnTo>
                <a:lnTo>
                  <a:pt x="585599" y="165723"/>
                </a:lnTo>
                <a:lnTo>
                  <a:pt x="530027" y="197811"/>
                </a:lnTo>
                <a:lnTo>
                  <a:pt x="530039" y="197823"/>
                </a:lnTo>
                <a:cubicBezTo>
                  <a:pt x="526248" y="200017"/>
                  <a:pt x="521933" y="200464"/>
                  <a:pt x="518028" y="199415"/>
                </a:cubicBezTo>
                <a:cubicBezTo>
                  <a:pt x="515894" y="198842"/>
                  <a:pt x="513874" y="197829"/>
                  <a:pt x="512127" y="196404"/>
                </a:cubicBezTo>
                <a:lnTo>
                  <a:pt x="473395" y="229314"/>
                </a:lnTo>
                <a:cubicBezTo>
                  <a:pt x="477150" y="236260"/>
                  <a:pt x="478300" y="243480"/>
                  <a:pt x="477335" y="250116"/>
                </a:cubicBezTo>
                <a:cubicBezTo>
                  <a:pt x="476548" y="255517"/>
                  <a:pt x="474360" y="260508"/>
                  <a:pt x="471022" y="264675"/>
                </a:cubicBezTo>
                <a:cubicBezTo>
                  <a:pt x="467732" y="268783"/>
                  <a:pt x="463321" y="272062"/>
                  <a:pt x="458040" y="274101"/>
                </a:cubicBezTo>
                <a:cubicBezTo>
                  <a:pt x="452735" y="276146"/>
                  <a:pt x="446571" y="276921"/>
                  <a:pt x="439860" y="275961"/>
                </a:cubicBezTo>
                <a:cubicBezTo>
                  <a:pt x="439919" y="276849"/>
                  <a:pt x="439937" y="277720"/>
                  <a:pt x="439919" y="278578"/>
                </a:cubicBezTo>
                <a:cubicBezTo>
                  <a:pt x="439770" y="285172"/>
                  <a:pt x="437422" y="290890"/>
                  <a:pt x="433410" y="295463"/>
                </a:cubicBezTo>
                <a:cubicBezTo>
                  <a:pt x="429619" y="299779"/>
                  <a:pt x="424392" y="302969"/>
                  <a:pt x="418240" y="304758"/>
                </a:cubicBezTo>
                <a:cubicBezTo>
                  <a:pt x="413478" y="306141"/>
                  <a:pt x="408107" y="306701"/>
                  <a:pt x="402391" y="306290"/>
                </a:cubicBezTo>
                <a:cubicBezTo>
                  <a:pt x="402575" y="308275"/>
                  <a:pt x="402605" y="310189"/>
                  <a:pt x="402492" y="312037"/>
                </a:cubicBezTo>
                <a:cubicBezTo>
                  <a:pt x="402003" y="319818"/>
                  <a:pt x="398981" y="326263"/>
                  <a:pt x="394028" y="331140"/>
                </a:cubicBezTo>
                <a:cubicBezTo>
                  <a:pt x="389301" y="335790"/>
                  <a:pt x="382917" y="338825"/>
                  <a:pt x="375436" y="340029"/>
                </a:cubicBezTo>
                <a:cubicBezTo>
                  <a:pt x="370394" y="340846"/>
                  <a:pt x="364814" y="340822"/>
                  <a:pt x="358907" y="339886"/>
                </a:cubicBezTo>
                <a:cubicBezTo>
                  <a:pt x="355265" y="354421"/>
                  <a:pt x="346938" y="362494"/>
                  <a:pt x="331291" y="363227"/>
                </a:cubicBezTo>
                <a:cubicBezTo>
                  <a:pt x="317284" y="363889"/>
                  <a:pt x="296976" y="357074"/>
                  <a:pt x="267530" y="341788"/>
                </a:cubicBezTo>
                <a:lnTo>
                  <a:pt x="266499" y="343094"/>
                </a:lnTo>
                <a:cubicBezTo>
                  <a:pt x="260961" y="350075"/>
                  <a:pt x="253087" y="354171"/>
                  <a:pt x="244879" y="355125"/>
                </a:cubicBezTo>
                <a:cubicBezTo>
                  <a:pt x="236683" y="356079"/>
                  <a:pt x="228094" y="353903"/>
                  <a:pt x="221096" y="348364"/>
                </a:cubicBezTo>
                <a:lnTo>
                  <a:pt x="221054" y="348328"/>
                </a:lnTo>
                <a:cubicBezTo>
                  <a:pt x="216864" y="345001"/>
                  <a:pt x="213716" y="340834"/>
                  <a:pt x="211660" y="336261"/>
                </a:cubicBezTo>
                <a:cubicBezTo>
                  <a:pt x="206480" y="341120"/>
                  <a:pt x="199989" y="344006"/>
                  <a:pt x="193265" y="344787"/>
                </a:cubicBezTo>
                <a:cubicBezTo>
                  <a:pt x="185069" y="345741"/>
                  <a:pt x="176474" y="343565"/>
                  <a:pt x="169482" y="338026"/>
                </a:cubicBezTo>
                <a:lnTo>
                  <a:pt x="169464" y="338014"/>
                </a:lnTo>
                <a:cubicBezTo>
                  <a:pt x="162472" y="332469"/>
                  <a:pt x="158377" y="324587"/>
                  <a:pt x="157418" y="316372"/>
                </a:cubicBezTo>
                <a:lnTo>
                  <a:pt x="157340" y="315573"/>
                </a:lnTo>
                <a:lnTo>
                  <a:pt x="156506" y="315680"/>
                </a:lnTo>
                <a:cubicBezTo>
                  <a:pt x="148310" y="316634"/>
                  <a:pt x="139720" y="314458"/>
                  <a:pt x="132722" y="308913"/>
                </a:cubicBezTo>
                <a:cubicBezTo>
                  <a:pt x="125719" y="303369"/>
                  <a:pt x="121618" y="295493"/>
                  <a:pt x="120664" y="287265"/>
                </a:cubicBezTo>
                <a:cubicBezTo>
                  <a:pt x="120610" y="286830"/>
                  <a:pt x="120574" y="286389"/>
                  <a:pt x="120539" y="285953"/>
                </a:cubicBezTo>
                <a:lnTo>
                  <a:pt x="120211" y="285989"/>
                </a:lnTo>
                <a:cubicBezTo>
                  <a:pt x="112009" y="286949"/>
                  <a:pt x="103420" y="284767"/>
                  <a:pt x="96428" y="279234"/>
                </a:cubicBezTo>
                <a:cubicBezTo>
                  <a:pt x="89412" y="273684"/>
                  <a:pt x="85317" y="265802"/>
                  <a:pt x="84363" y="257580"/>
                </a:cubicBezTo>
                <a:cubicBezTo>
                  <a:pt x="83409" y="249376"/>
                  <a:pt x="85585" y="240785"/>
                  <a:pt x="91123" y="233792"/>
                </a:cubicBezTo>
                <a:lnTo>
                  <a:pt x="99348" y="223400"/>
                </a:lnTo>
                <a:lnTo>
                  <a:pt x="73860" y="196213"/>
                </a:lnTo>
                <a:cubicBezTo>
                  <a:pt x="72060" y="197733"/>
                  <a:pt x="69956" y="198818"/>
                  <a:pt x="67727" y="199415"/>
                </a:cubicBezTo>
                <a:cubicBezTo>
                  <a:pt x="63829" y="200464"/>
                  <a:pt x="59501" y="200011"/>
                  <a:pt x="55716" y="197823"/>
                </a:cubicBezTo>
                <a:lnTo>
                  <a:pt x="55722" y="197811"/>
                </a:lnTo>
                <a:lnTo>
                  <a:pt x="156" y="165723"/>
                </a:lnTo>
                <a:lnTo>
                  <a:pt x="4597" y="158026"/>
                </a:lnTo>
                <a:close/>
                <a:moveTo>
                  <a:pt x="436438" y="67356"/>
                </a:moveTo>
                <a:lnTo>
                  <a:pt x="437732" y="70867"/>
                </a:lnTo>
                <a:cubicBezTo>
                  <a:pt x="430454" y="73562"/>
                  <a:pt x="422854" y="75100"/>
                  <a:pt x="414908" y="75339"/>
                </a:cubicBezTo>
                <a:cubicBezTo>
                  <a:pt x="407177" y="75565"/>
                  <a:pt x="399232" y="74552"/>
                  <a:pt x="391065" y="72149"/>
                </a:cubicBezTo>
                <a:cubicBezTo>
                  <a:pt x="364344" y="65823"/>
                  <a:pt x="338069" y="62902"/>
                  <a:pt x="312295" y="63743"/>
                </a:cubicBezTo>
                <a:cubicBezTo>
                  <a:pt x="287593" y="64542"/>
                  <a:pt x="263262" y="68775"/>
                  <a:pt x="239342" y="76746"/>
                </a:cubicBezTo>
                <a:lnTo>
                  <a:pt x="197444" y="149447"/>
                </a:lnTo>
                <a:cubicBezTo>
                  <a:pt x="198159" y="149697"/>
                  <a:pt x="198886" y="149924"/>
                  <a:pt x="199619" y="150127"/>
                </a:cubicBezTo>
                <a:cubicBezTo>
                  <a:pt x="208131" y="152541"/>
                  <a:pt x="217597" y="152213"/>
                  <a:pt x="226395" y="148970"/>
                </a:cubicBezTo>
                <a:cubicBezTo>
                  <a:pt x="235241" y="145721"/>
                  <a:pt x="243407" y="139508"/>
                  <a:pt x="249260" y="130160"/>
                </a:cubicBezTo>
                <a:lnTo>
                  <a:pt x="249260" y="130124"/>
                </a:lnTo>
                <a:cubicBezTo>
                  <a:pt x="251954" y="125831"/>
                  <a:pt x="254190" y="120829"/>
                  <a:pt x="255805" y="115106"/>
                </a:cubicBezTo>
                <a:lnTo>
                  <a:pt x="257325" y="109734"/>
                </a:lnTo>
                <a:lnTo>
                  <a:pt x="288964" y="104070"/>
                </a:lnTo>
                <a:lnTo>
                  <a:pt x="294305" y="104767"/>
                </a:lnTo>
                <a:cubicBezTo>
                  <a:pt x="330946" y="121890"/>
                  <a:pt x="362686" y="140158"/>
                  <a:pt x="390773" y="159266"/>
                </a:cubicBezTo>
                <a:cubicBezTo>
                  <a:pt x="417495" y="177450"/>
                  <a:pt x="440843" y="196314"/>
                  <a:pt x="461920" y="215649"/>
                </a:cubicBezTo>
                <a:lnTo>
                  <a:pt x="502256" y="181374"/>
                </a:lnTo>
                <a:lnTo>
                  <a:pt x="436438" y="67356"/>
                </a:lnTo>
                <a:close/>
                <a:moveTo>
                  <a:pt x="149317" y="67350"/>
                </a:moveTo>
                <a:lnTo>
                  <a:pt x="83845" y="180771"/>
                </a:lnTo>
                <a:lnTo>
                  <a:pt x="111353" y="210122"/>
                </a:lnTo>
                <a:cubicBezTo>
                  <a:pt x="115931" y="206778"/>
                  <a:pt x="121248" y="204751"/>
                  <a:pt x="126714" y="204113"/>
                </a:cubicBezTo>
                <a:cubicBezTo>
                  <a:pt x="134910" y="203165"/>
                  <a:pt x="143499" y="205341"/>
                  <a:pt x="150497" y="210880"/>
                </a:cubicBezTo>
                <a:lnTo>
                  <a:pt x="150599" y="210963"/>
                </a:lnTo>
                <a:cubicBezTo>
                  <a:pt x="154795" y="214308"/>
                  <a:pt x="157936" y="218499"/>
                  <a:pt x="159975" y="223096"/>
                </a:cubicBezTo>
                <a:cubicBezTo>
                  <a:pt x="165065" y="218517"/>
                  <a:pt x="171360" y="215786"/>
                  <a:pt x="177869" y="215035"/>
                </a:cubicBezTo>
                <a:cubicBezTo>
                  <a:pt x="186065" y="214081"/>
                  <a:pt x="194654" y="216263"/>
                  <a:pt x="201652" y="221796"/>
                </a:cubicBezTo>
                <a:lnTo>
                  <a:pt x="201688" y="221832"/>
                </a:lnTo>
                <a:cubicBezTo>
                  <a:pt x="208674" y="227371"/>
                  <a:pt x="212757" y="235240"/>
                  <a:pt x="213711" y="243450"/>
                </a:cubicBezTo>
                <a:lnTo>
                  <a:pt x="213794" y="244249"/>
                </a:lnTo>
                <a:lnTo>
                  <a:pt x="214628" y="244142"/>
                </a:lnTo>
                <a:cubicBezTo>
                  <a:pt x="222824" y="243188"/>
                  <a:pt x="231414" y="245364"/>
                  <a:pt x="238412" y="250909"/>
                </a:cubicBezTo>
                <a:cubicBezTo>
                  <a:pt x="245416" y="256453"/>
                  <a:pt x="249511" y="264335"/>
                  <a:pt x="250470" y="272557"/>
                </a:cubicBezTo>
                <a:lnTo>
                  <a:pt x="250548" y="273356"/>
                </a:lnTo>
                <a:lnTo>
                  <a:pt x="251382" y="273248"/>
                </a:lnTo>
                <a:cubicBezTo>
                  <a:pt x="259578" y="272294"/>
                  <a:pt x="268173" y="274471"/>
                  <a:pt x="275165" y="280009"/>
                </a:cubicBezTo>
                <a:lnTo>
                  <a:pt x="275201" y="280039"/>
                </a:lnTo>
                <a:cubicBezTo>
                  <a:pt x="282187" y="285584"/>
                  <a:pt x="286270" y="293454"/>
                  <a:pt x="287224" y="301663"/>
                </a:cubicBezTo>
                <a:cubicBezTo>
                  <a:pt x="288178" y="309867"/>
                  <a:pt x="285996" y="318452"/>
                  <a:pt x="280464" y="325452"/>
                </a:cubicBezTo>
                <a:lnTo>
                  <a:pt x="278813" y="327533"/>
                </a:lnTo>
                <a:cubicBezTo>
                  <a:pt x="303574" y="340208"/>
                  <a:pt x="320073" y="345902"/>
                  <a:pt x="330451" y="345413"/>
                </a:cubicBezTo>
                <a:cubicBezTo>
                  <a:pt x="336716" y="345121"/>
                  <a:pt x="340209" y="341126"/>
                  <a:pt x="341919" y="333876"/>
                </a:cubicBezTo>
                <a:lnTo>
                  <a:pt x="295640" y="308788"/>
                </a:lnTo>
                <a:lnTo>
                  <a:pt x="304093" y="293066"/>
                </a:lnTo>
                <a:lnTo>
                  <a:pt x="355176" y="320760"/>
                </a:lnTo>
                <a:cubicBezTo>
                  <a:pt x="361757" y="322715"/>
                  <a:pt x="367723" y="323222"/>
                  <a:pt x="372647" y="322423"/>
                </a:cubicBezTo>
                <a:cubicBezTo>
                  <a:pt x="376408" y="321821"/>
                  <a:pt x="379460" y="320450"/>
                  <a:pt x="381522" y="318423"/>
                </a:cubicBezTo>
                <a:cubicBezTo>
                  <a:pt x="383352" y="316622"/>
                  <a:pt x="384479" y="314094"/>
                  <a:pt x="384681" y="310922"/>
                </a:cubicBezTo>
                <a:cubicBezTo>
                  <a:pt x="384860" y="308049"/>
                  <a:pt x="384330" y="304668"/>
                  <a:pt x="382971" y="300811"/>
                </a:cubicBezTo>
                <a:lnTo>
                  <a:pt x="313397" y="262290"/>
                </a:lnTo>
                <a:lnTo>
                  <a:pt x="321987" y="246711"/>
                </a:lnTo>
                <a:lnTo>
                  <a:pt x="393599" y="286359"/>
                </a:lnTo>
                <a:cubicBezTo>
                  <a:pt x="401091" y="288934"/>
                  <a:pt x="407970" y="289185"/>
                  <a:pt x="413275" y="287641"/>
                </a:cubicBezTo>
                <a:cubicBezTo>
                  <a:pt x="416154" y="286806"/>
                  <a:pt x="418473" y="285459"/>
                  <a:pt x="419993" y="283724"/>
                </a:cubicBezTo>
                <a:cubicBezTo>
                  <a:pt x="421298" y="282239"/>
                  <a:pt x="422061" y="280379"/>
                  <a:pt x="422109" y="278233"/>
                </a:cubicBezTo>
                <a:cubicBezTo>
                  <a:pt x="422174" y="275252"/>
                  <a:pt x="421030" y="271621"/>
                  <a:pt x="418371" y="267435"/>
                </a:cubicBezTo>
                <a:lnTo>
                  <a:pt x="336626" y="216138"/>
                </a:lnTo>
                <a:lnTo>
                  <a:pt x="346128" y="201048"/>
                </a:lnTo>
                <a:lnTo>
                  <a:pt x="429411" y="253305"/>
                </a:lnTo>
                <a:cubicBezTo>
                  <a:pt x="438459" y="258814"/>
                  <a:pt x="446172" y="259571"/>
                  <a:pt x="451614" y="257473"/>
                </a:cubicBezTo>
                <a:cubicBezTo>
                  <a:pt x="453879" y="256602"/>
                  <a:pt x="455751" y="255213"/>
                  <a:pt x="457128" y="253496"/>
                </a:cubicBezTo>
                <a:cubicBezTo>
                  <a:pt x="458463" y="251827"/>
                  <a:pt x="459345" y="249806"/>
                  <a:pt x="459661" y="247600"/>
                </a:cubicBezTo>
                <a:cubicBezTo>
                  <a:pt x="460353" y="242848"/>
                  <a:pt x="458493" y="237184"/>
                  <a:pt x="453236" y="231914"/>
                </a:cubicBezTo>
                <a:cubicBezTo>
                  <a:pt x="431759" y="211935"/>
                  <a:pt x="408012" y="192534"/>
                  <a:pt x="380783" y="174010"/>
                </a:cubicBezTo>
                <a:cubicBezTo>
                  <a:pt x="354115" y="155862"/>
                  <a:pt x="324001" y="138471"/>
                  <a:pt x="289310" y="122105"/>
                </a:cubicBezTo>
                <a:lnTo>
                  <a:pt x="271255" y="125342"/>
                </a:lnTo>
                <a:cubicBezTo>
                  <a:pt x="269378" y="130565"/>
                  <a:pt x="267041" y="135323"/>
                  <a:pt x="264353" y="139627"/>
                </a:cubicBezTo>
                <a:lnTo>
                  <a:pt x="264335" y="139621"/>
                </a:lnTo>
                <a:cubicBezTo>
                  <a:pt x="256198" y="152589"/>
                  <a:pt x="244849" y="161210"/>
                  <a:pt x="232546" y="165741"/>
                </a:cubicBezTo>
                <a:cubicBezTo>
                  <a:pt x="220190" y="170290"/>
                  <a:pt x="206850" y="170725"/>
                  <a:pt x="194797" y="167315"/>
                </a:cubicBezTo>
                <a:cubicBezTo>
                  <a:pt x="189707" y="165878"/>
                  <a:pt x="184789" y="163714"/>
                  <a:pt x="180229" y="160852"/>
                </a:cubicBezTo>
                <a:lnTo>
                  <a:pt x="172951" y="156285"/>
                </a:lnTo>
                <a:lnTo>
                  <a:pt x="210158" y="91722"/>
                </a:lnTo>
                <a:cubicBezTo>
                  <a:pt x="200949" y="90393"/>
                  <a:pt x="191865" y="88169"/>
                  <a:pt x="182906" y="84938"/>
                </a:cubicBezTo>
                <a:cubicBezTo>
                  <a:pt x="171425" y="80794"/>
                  <a:pt x="160213" y="75017"/>
                  <a:pt x="149317" y="67350"/>
                </a:cubicBezTo>
                <a:moveTo>
                  <a:pt x="190619" y="235777"/>
                </a:moveTo>
                <a:lnTo>
                  <a:pt x="190595" y="235753"/>
                </a:lnTo>
                <a:cubicBezTo>
                  <a:pt x="187489" y="233303"/>
                  <a:pt x="183621" y="232349"/>
                  <a:pt x="179889" y="232778"/>
                </a:cubicBezTo>
                <a:cubicBezTo>
                  <a:pt x="176182" y="233207"/>
                  <a:pt x="172641" y="235032"/>
                  <a:pt x="170191" y="238132"/>
                </a:cubicBezTo>
                <a:lnTo>
                  <a:pt x="141395" y="274512"/>
                </a:lnTo>
                <a:cubicBezTo>
                  <a:pt x="138933" y="277624"/>
                  <a:pt x="137968" y="281500"/>
                  <a:pt x="138403" y="285238"/>
                </a:cubicBezTo>
                <a:cubicBezTo>
                  <a:pt x="138838" y="288952"/>
                  <a:pt x="140656" y="292488"/>
                  <a:pt x="143762" y="294944"/>
                </a:cubicBezTo>
                <a:cubicBezTo>
                  <a:pt x="146873" y="297407"/>
                  <a:pt x="150748" y="298372"/>
                  <a:pt x="154485" y="297937"/>
                </a:cubicBezTo>
                <a:cubicBezTo>
                  <a:pt x="158192" y="297508"/>
                  <a:pt x="161727" y="295683"/>
                  <a:pt x="164183" y="292583"/>
                </a:cubicBezTo>
                <a:lnTo>
                  <a:pt x="192979" y="256197"/>
                </a:lnTo>
                <a:cubicBezTo>
                  <a:pt x="195447" y="253079"/>
                  <a:pt x="196401" y="249209"/>
                  <a:pt x="195971" y="245471"/>
                </a:cubicBezTo>
                <a:cubicBezTo>
                  <a:pt x="195542" y="241763"/>
                  <a:pt x="193718" y="238227"/>
                  <a:pt x="190619" y="235777"/>
                </a:cubicBezTo>
                <a:moveTo>
                  <a:pt x="227378" y="264884"/>
                </a:moveTo>
                <a:lnTo>
                  <a:pt x="227325" y="264842"/>
                </a:lnTo>
                <a:cubicBezTo>
                  <a:pt x="224219" y="262403"/>
                  <a:pt x="220363" y="261455"/>
                  <a:pt x="216649" y="261885"/>
                </a:cubicBezTo>
                <a:cubicBezTo>
                  <a:pt x="212942" y="262320"/>
                  <a:pt x="209413" y="264132"/>
                  <a:pt x="206957" y="267227"/>
                </a:cubicBezTo>
                <a:lnTo>
                  <a:pt x="206951" y="267239"/>
                </a:lnTo>
                <a:lnTo>
                  <a:pt x="178155" y="303619"/>
                </a:lnTo>
                <a:cubicBezTo>
                  <a:pt x="175693" y="306731"/>
                  <a:pt x="174727" y="310612"/>
                  <a:pt x="175163" y="314345"/>
                </a:cubicBezTo>
                <a:cubicBezTo>
                  <a:pt x="175592" y="318059"/>
                  <a:pt x="177416" y="321594"/>
                  <a:pt x="180515" y="324051"/>
                </a:cubicBezTo>
                <a:cubicBezTo>
                  <a:pt x="183633" y="326513"/>
                  <a:pt x="187507" y="327473"/>
                  <a:pt x="191239" y="327044"/>
                </a:cubicBezTo>
                <a:cubicBezTo>
                  <a:pt x="194952" y="326609"/>
                  <a:pt x="198487" y="324790"/>
                  <a:pt x="200937" y="321690"/>
                </a:cubicBezTo>
                <a:lnTo>
                  <a:pt x="215791" y="302921"/>
                </a:lnTo>
                <a:lnTo>
                  <a:pt x="229739" y="285310"/>
                </a:lnTo>
                <a:cubicBezTo>
                  <a:pt x="232201" y="282191"/>
                  <a:pt x="233160" y="278316"/>
                  <a:pt x="232725" y="274584"/>
                </a:cubicBezTo>
                <a:cubicBezTo>
                  <a:pt x="232296" y="270870"/>
                  <a:pt x="230478" y="267334"/>
                  <a:pt x="227378" y="264884"/>
                </a:cubicBezTo>
                <a:moveTo>
                  <a:pt x="139458" y="224855"/>
                </a:moveTo>
                <a:lnTo>
                  <a:pt x="139404" y="224807"/>
                </a:lnTo>
                <a:cubicBezTo>
                  <a:pt x="136305" y="222374"/>
                  <a:pt x="132448" y="221426"/>
                  <a:pt x="128735" y="221862"/>
                </a:cubicBezTo>
                <a:cubicBezTo>
                  <a:pt x="125027" y="222291"/>
                  <a:pt x="121492" y="224109"/>
                  <a:pt x="119037" y="227216"/>
                </a:cubicBezTo>
                <a:lnTo>
                  <a:pt x="105095" y="244827"/>
                </a:lnTo>
                <a:cubicBezTo>
                  <a:pt x="102633" y="247940"/>
                  <a:pt x="101673" y="251815"/>
                  <a:pt x="102102" y="255553"/>
                </a:cubicBezTo>
                <a:cubicBezTo>
                  <a:pt x="102537" y="259261"/>
                  <a:pt x="104355" y="262797"/>
                  <a:pt x="107455" y="265253"/>
                </a:cubicBezTo>
                <a:cubicBezTo>
                  <a:pt x="110566" y="267716"/>
                  <a:pt x="114447" y="268681"/>
                  <a:pt x="118184" y="268246"/>
                </a:cubicBezTo>
                <a:cubicBezTo>
                  <a:pt x="121892" y="267817"/>
                  <a:pt x="125426" y="265993"/>
                  <a:pt x="127882" y="262892"/>
                </a:cubicBezTo>
                <a:lnTo>
                  <a:pt x="141818" y="245280"/>
                </a:lnTo>
                <a:lnTo>
                  <a:pt x="141938" y="245137"/>
                </a:lnTo>
                <a:cubicBezTo>
                  <a:pt x="144316" y="242043"/>
                  <a:pt x="145240" y="238233"/>
                  <a:pt x="144811" y="234555"/>
                </a:cubicBezTo>
                <a:cubicBezTo>
                  <a:pt x="144382" y="230846"/>
                  <a:pt x="142564" y="227311"/>
                  <a:pt x="139458" y="224855"/>
                </a:cubicBezTo>
                <a:moveTo>
                  <a:pt x="264132" y="293990"/>
                </a:moveTo>
                <a:lnTo>
                  <a:pt x="264108" y="293966"/>
                </a:lnTo>
                <a:cubicBezTo>
                  <a:pt x="261003" y="291516"/>
                  <a:pt x="257134" y="290556"/>
                  <a:pt x="253403" y="290991"/>
                </a:cubicBezTo>
                <a:cubicBezTo>
                  <a:pt x="249701" y="291427"/>
                  <a:pt x="246173" y="293239"/>
                  <a:pt x="243717" y="296333"/>
                </a:cubicBezTo>
                <a:lnTo>
                  <a:pt x="243705" y="296345"/>
                </a:lnTo>
                <a:lnTo>
                  <a:pt x="229763" y="313957"/>
                </a:lnTo>
                <a:lnTo>
                  <a:pt x="229649" y="314106"/>
                </a:lnTo>
                <a:cubicBezTo>
                  <a:pt x="227271" y="317189"/>
                  <a:pt x="226347" y="321004"/>
                  <a:pt x="226776" y="324683"/>
                </a:cubicBezTo>
                <a:cubicBezTo>
                  <a:pt x="227206" y="328397"/>
                  <a:pt x="229030" y="331927"/>
                  <a:pt x="232129" y="334389"/>
                </a:cubicBezTo>
                <a:lnTo>
                  <a:pt x="232153" y="334407"/>
                </a:lnTo>
                <a:cubicBezTo>
                  <a:pt x="235258" y="336857"/>
                  <a:pt x="239127" y="337811"/>
                  <a:pt x="242852" y="337382"/>
                </a:cubicBezTo>
                <a:cubicBezTo>
                  <a:pt x="246560" y="336947"/>
                  <a:pt x="250095" y="335128"/>
                  <a:pt x="252550" y="332028"/>
                </a:cubicBezTo>
                <a:lnTo>
                  <a:pt x="266493" y="314410"/>
                </a:lnTo>
                <a:cubicBezTo>
                  <a:pt x="268960" y="311298"/>
                  <a:pt x="269920" y="307423"/>
                  <a:pt x="269485" y="303690"/>
                </a:cubicBezTo>
                <a:cubicBezTo>
                  <a:pt x="269056" y="299976"/>
                  <a:pt x="267232" y="296441"/>
                  <a:pt x="264132" y="293990"/>
                </a:cubicBezTo>
              </a:path>
            </a:pathLst>
          </a:custGeom>
          <a:solidFill>
            <a:srgbClr val="030404"/>
          </a:solidFill>
          <a:ln w="5958" cap="flat">
            <a:noFill/>
            <a:prstDash val="solid"/>
            <a:round/>
          </a:ln>
        </p:spPr>
        <p:txBody>
          <a:bodyPr rtlCol="0" anchor="ctr"/>
          <a:lstStyle/>
          <a:p>
            <a:endParaRPr lang="en-GB">
              <a:latin typeface="Myriad Pro Light" panose="020B0403030403020204" pitchFamily="34" charset="0"/>
            </a:endParaRPr>
          </a:p>
        </p:txBody>
      </p:sp>
    </p:spTree>
    <p:extLst>
      <p:ext uri="{BB962C8B-B14F-4D97-AF65-F5344CB8AC3E}">
        <p14:creationId xmlns:p14="http://schemas.microsoft.com/office/powerpoint/2010/main" val="524235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nadpis 6">
            <a:extLst>
              <a:ext uri="{FF2B5EF4-FFF2-40B4-BE49-F238E27FC236}">
                <a16:creationId xmlns:a16="http://schemas.microsoft.com/office/drawing/2014/main" id="{9D1A1201-E55D-4BCC-99EA-B5E73929F896}"/>
              </a:ext>
            </a:extLst>
          </p:cNvPr>
          <p:cNvSpPr>
            <a:spLocks noGrp="1"/>
          </p:cNvSpPr>
          <p:nvPr>
            <p:ph type="subTitle" idx="1"/>
          </p:nvPr>
        </p:nvSpPr>
        <p:spPr/>
        <p:txBody>
          <a:bodyPr/>
          <a:lstStyle/>
          <a:p>
            <a:r>
              <a:rPr lang="sk-SK" dirty="0"/>
              <a:t>V POISTENÍ ZODPOVEDNOSTI ZASIELATEĽA</a:t>
            </a:r>
          </a:p>
        </p:txBody>
      </p:sp>
      <p:sp>
        <p:nvSpPr>
          <p:cNvPr id="9" name="Zástupný text 8">
            <a:extLst>
              <a:ext uri="{FF2B5EF4-FFF2-40B4-BE49-F238E27FC236}">
                <a16:creationId xmlns:a16="http://schemas.microsoft.com/office/drawing/2014/main" id="{5BA26C75-04BD-4276-A152-29573D61B1BA}"/>
              </a:ext>
            </a:extLst>
          </p:cNvPr>
          <p:cNvSpPr>
            <a:spLocks noGrp="1"/>
          </p:cNvSpPr>
          <p:nvPr>
            <p:ph type="body" sz="quarter" idx="16"/>
          </p:nvPr>
        </p:nvSpPr>
        <p:spPr>
          <a:xfrm>
            <a:off x="195893" y="465081"/>
            <a:ext cx="2032465" cy="626409"/>
          </a:xfrm>
        </p:spPr>
        <p:txBody>
          <a:bodyPr/>
          <a:lstStyle/>
          <a:p>
            <a:pPr algn="ctr"/>
            <a:r>
              <a:rPr lang="sk-SK" sz="4000" b="1" dirty="0">
                <a:solidFill>
                  <a:srgbClr val="8EC644"/>
                </a:solidFill>
              </a:rPr>
              <a:t>POJMY</a:t>
            </a:r>
          </a:p>
        </p:txBody>
      </p:sp>
      <p:sp>
        <p:nvSpPr>
          <p:cNvPr id="11" name="Zástupný text 10">
            <a:extLst>
              <a:ext uri="{FF2B5EF4-FFF2-40B4-BE49-F238E27FC236}">
                <a16:creationId xmlns:a16="http://schemas.microsoft.com/office/drawing/2014/main" id="{203289D8-0BDA-4D87-A3C7-EB5ACC2D47AE}"/>
              </a:ext>
            </a:extLst>
          </p:cNvPr>
          <p:cNvSpPr>
            <a:spLocks noGrp="1"/>
          </p:cNvSpPr>
          <p:nvPr>
            <p:ph type="body" sz="quarter" idx="18"/>
          </p:nvPr>
        </p:nvSpPr>
        <p:spPr>
          <a:xfrm>
            <a:off x="702317" y="1385090"/>
            <a:ext cx="2543175" cy="626409"/>
          </a:xfrm>
        </p:spPr>
        <p:txBody>
          <a:bodyPr/>
          <a:lstStyle/>
          <a:p>
            <a:pPr algn="ctr"/>
            <a:r>
              <a:rPr lang="sk-SK" sz="4000" b="1" dirty="0">
                <a:solidFill>
                  <a:srgbClr val="8EC644"/>
                </a:solidFill>
              </a:rPr>
              <a:t>PREDMET</a:t>
            </a:r>
          </a:p>
        </p:txBody>
      </p:sp>
      <p:sp>
        <p:nvSpPr>
          <p:cNvPr id="13" name="Zástupný text 12">
            <a:extLst>
              <a:ext uri="{FF2B5EF4-FFF2-40B4-BE49-F238E27FC236}">
                <a16:creationId xmlns:a16="http://schemas.microsoft.com/office/drawing/2014/main" id="{6EF65375-0271-4EB3-B406-9EA2A1C1DB25}"/>
              </a:ext>
            </a:extLst>
          </p:cNvPr>
          <p:cNvSpPr>
            <a:spLocks noGrp="1"/>
          </p:cNvSpPr>
          <p:nvPr>
            <p:ph type="body" sz="quarter" idx="20"/>
          </p:nvPr>
        </p:nvSpPr>
        <p:spPr>
          <a:xfrm>
            <a:off x="1241052" y="2434338"/>
            <a:ext cx="3241713" cy="626409"/>
          </a:xfrm>
        </p:spPr>
        <p:txBody>
          <a:bodyPr/>
          <a:lstStyle/>
          <a:p>
            <a:pPr algn="ctr"/>
            <a:r>
              <a:rPr lang="sk-SK" sz="4000" b="1" dirty="0">
                <a:solidFill>
                  <a:srgbClr val="8EC644"/>
                </a:solidFill>
              </a:rPr>
              <a:t>ROZSAH</a:t>
            </a:r>
          </a:p>
        </p:txBody>
      </p:sp>
      <p:sp>
        <p:nvSpPr>
          <p:cNvPr id="15" name="Zástupný text 14">
            <a:extLst>
              <a:ext uri="{FF2B5EF4-FFF2-40B4-BE49-F238E27FC236}">
                <a16:creationId xmlns:a16="http://schemas.microsoft.com/office/drawing/2014/main" id="{6BAC887E-7128-450B-8FD3-0C9977D3ADFC}"/>
              </a:ext>
            </a:extLst>
          </p:cNvPr>
          <p:cNvSpPr>
            <a:spLocks noGrp="1"/>
          </p:cNvSpPr>
          <p:nvPr>
            <p:ph type="body" sz="quarter" idx="22"/>
          </p:nvPr>
        </p:nvSpPr>
        <p:spPr>
          <a:xfrm>
            <a:off x="7725146" y="1410807"/>
            <a:ext cx="4286249" cy="912795"/>
          </a:xfrm>
        </p:spPr>
        <p:txBody>
          <a:bodyPr/>
          <a:lstStyle/>
          <a:p>
            <a:pPr algn="ctr"/>
            <a:r>
              <a:rPr lang="sk-SK" sz="4000" b="1" dirty="0">
                <a:solidFill>
                  <a:srgbClr val="8EC644"/>
                </a:solidFill>
              </a:rPr>
              <a:t>POISTNÉ PLNENIE</a:t>
            </a:r>
          </a:p>
        </p:txBody>
      </p:sp>
      <p:sp>
        <p:nvSpPr>
          <p:cNvPr id="17" name="Zástupný text 16">
            <a:extLst>
              <a:ext uri="{FF2B5EF4-FFF2-40B4-BE49-F238E27FC236}">
                <a16:creationId xmlns:a16="http://schemas.microsoft.com/office/drawing/2014/main" id="{EA26833E-9AD2-4534-9BDA-AB7EC57A3BD7}"/>
              </a:ext>
            </a:extLst>
          </p:cNvPr>
          <p:cNvSpPr>
            <a:spLocks noGrp="1"/>
          </p:cNvSpPr>
          <p:nvPr>
            <p:ph type="body" sz="quarter" idx="24"/>
          </p:nvPr>
        </p:nvSpPr>
        <p:spPr>
          <a:xfrm>
            <a:off x="9711862" y="495491"/>
            <a:ext cx="2032463" cy="626409"/>
          </a:xfrm>
        </p:spPr>
        <p:txBody>
          <a:bodyPr/>
          <a:lstStyle/>
          <a:p>
            <a:pPr algn="ctr"/>
            <a:r>
              <a:rPr lang="sk-SK" sz="4000" b="1" dirty="0">
                <a:solidFill>
                  <a:srgbClr val="8EC644"/>
                </a:solidFill>
              </a:rPr>
              <a:t>SADZBY</a:t>
            </a:r>
          </a:p>
        </p:txBody>
      </p:sp>
      <p:sp>
        <p:nvSpPr>
          <p:cNvPr id="18" name="Nadpis 17">
            <a:extLst>
              <a:ext uri="{FF2B5EF4-FFF2-40B4-BE49-F238E27FC236}">
                <a16:creationId xmlns:a16="http://schemas.microsoft.com/office/drawing/2014/main" id="{9EB47214-B7DD-4729-B3C3-E64DF8B366AD}"/>
              </a:ext>
            </a:extLst>
          </p:cNvPr>
          <p:cNvSpPr>
            <a:spLocks noGrp="1"/>
          </p:cNvSpPr>
          <p:nvPr>
            <p:ph type="title"/>
          </p:nvPr>
        </p:nvSpPr>
        <p:spPr/>
        <p:txBody>
          <a:bodyPr/>
          <a:lstStyle/>
          <a:p>
            <a:r>
              <a:rPr lang="sk-SK" dirty="0"/>
              <a:t>ZMENY</a:t>
            </a:r>
          </a:p>
        </p:txBody>
      </p:sp>
      <p:sp>
        <p:nvSpPr>
          <p:cNvPr id="19" name="Voľný tvar 356">
            <a:extLst>
              <a:ext uri="{FF2B5EF4-FFF2-40B4-BE49-F238E27FC236}">
                <a16:creationId xmlns:a16="http://schemas.microsoft.com/office/drawing/2014/main" id="{8B4DEFCF-7D44-4CF8-B225-6A6AAB42EEC8}"/>
              </a:ext>
            </a:extLst>
          </p:cNvPr>
          <p:cNvSpPr/>
          <p:nvPr/>
        </p:nvSpPr>
        <p:spPr>
          <a:xfrm>
            <a:off x="5171240" y="757891"/>
            <a:ext cx="1443873" cy="1676447"/>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FFFF00"/>
          </a:solidFill>
          <a:ln w="5958" cap="flat">
            <a:noFill/>
            <a:prstDash val="solid"/>
            <a:round/>
          </a:ln>
        </p:spPr>
        <p:txBody>
          <a:bodyPr rtlCol="0" anchor="ctr"/>
          <a:lstStyle/>
          <a:p>
            <a:endParaRPr lang="en-GB">
              <a:latin typeface="Myriad Pro Light" panose="020B0403030403020204" pitchFamily="34" charset="0"/>
            </a:endParaRPr>
          </a:p>
        </p:txBody>
      </p:sp>
      <p:sp>
        <p:nvSpPr>
          <p:cNvPr id="4" name="Zástupný text 14">
            <a:extLst>
              <a:ext uri="{FF2B5EF4-FFF2-40B4-BE49-F238E27FC236}">
                <a16:creationId xmlns:a16="http://schemas.microsoft.com/office/drawing/2014/main" id="{37DA1D2B-92AB-09B2-B5A4-4A618301A146}"/>
              </a:ext>
            </a:extLst>
          </p:cNvPr>
          <p:cNvSpPr txBox="1">
            <a:spLocks/>
          </p:cNvSpPr>
          <p:nvPr/>
        </p:nvSpPr>
        <p:spPr>
          <a:xfrm>
            <a:off x="4707406" y="2800362"/>
            <a:ext cx="3074699" cy="12001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5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k-SK" sz="4000" b="1">
                <a:solidFill>
                  <a:srgbClr val="8EC644"/>
                </a:solidFill>
              </a:rPr>
              <a:t>PRIPOISTENIE</a:t>
            </a:r>
            <a:endParaRPr lang="sk-SK" sz="4000" b="1" dirty="0">
              <a:solidFill>
                <a:srgbClr val="8EC644"/>
              </a:solidFill>
            </a:endParaRPr>
          </a:p>
        </p:txBody>
      </p:sp>
      <p:sp>
        <p:nvSpPr>
          <p:cNvPr id="5" name="Zástupný text 14">
            <a:extLst>
              <a:ext uri="{FF2B5EF4-FFF2-40B4-BE49-F238E27FC236}">
                <a16:creationId xmlns:a16="http://schemas.microsoft.com/office/drawing/2014/main" id="{6F07EEAB-D374-0F46-339E-D831F56FAC9C}"/>
              </a:ext>
            </a:extLst>
          </p:cNvPr>
          <p:cNvSpPr txBox="1">
            <a:spLocks/>
          </p:cNvSpPr>
          <p:nvPr/>
        </p:nvSpPr>
        <p:spPr>
          <a:xfrm>
            <a:off x="8174512" y="2545727"/>
            <a:ext cx="3074699" cy="12001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05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k-SK" sz="4000" b="1" dirty="0">
                <a:solidFill>
                  <a:srgbClr val="8EC644"/>
                </a:solidFill>
              </a:rPr>
              <a:t>VYLÚČENIA</a:t>
            </a:r>
          </a:p>
        </p:txBody>
      </p:sp>
    </p:spTree>
    <p:extLst>
      <p:ext uri="{BB962C8B-B14F-4D97-AF65-F5344CB8AC3E}">
        <p14:creationId xmlns:p14="http://schemas.microsoft.com/office/powerpoint/2010/main" val="160282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Nadpis 1">
            <a:extLst>
              <a:ext uri="{FF2B5EF4-FFF2-40B4-BE49-F238E27FC236}">
                <a16:creationId xmlns:a16="http://schemas.microsoft.com/office/drawing/2014/main" id="{D13F150B-6C17-4FB1-819E-C625FAA372B1}"/>
              </a:ext>
            </a:extLst>
          </p:cNvPr>
          <p:cNvSpPr>
            <a:spLocks noGrp="1"/>
          </p:cNvSpPr>
          <p:nvPr>
            <p:ph type="title"/>
          </p:nvPr>
        </p:nvSpPr>
        <p:spPr>
          <a:xfrm>
            <a:off x="874815" y="798703"/>
            <a:ext cx="5221185" cy="3072015"/>
          </a:xfrm>
        </p:spPr>
        <p:txBody>
          <a:bodyPr vert="horz" lIns="91440" tIns="45720" rIns="91440" bIns="45720" rtlCol="0" anchor="b">
            <a:normAutofit/>
          </a:bodyPr>
          <a:lstStyle/>
          <a:p>
            <a:pPr algn="ctr">
              <a:lnSpc>
                <a:spcPct val="90000"/>
              </a:lnSpc>
            </a:pPr>
            <a:r>
              <a:rPr lang="en-US" sz="6000" b="1" kern="1200" dirty="0">
                <a:solidFill>
                  <a:schemeClr val="tx1"/>
                </a:solidFill>
                <a:latin typeface="+mj-lt"/>
                <a:ea typeface="+mj-ea"/>
                <a:cs typeface="+mj-cs"/>
              </a:rPr>
              <a:t>ĎAKUJEME</a:t>
            </a:r>
            <a:endParaRPr lang="en-US" sz="6000" kern="1200" dirty="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fický objekt 7">
            <a:extLst>
              <a:ext uri="{FF2B5EF4-FFF2-40B4-BE49-F238E27FC236}">
                <a16:creationId xmlns:a16="http://schemas.microsoft.com/office/drawing/2014/main" id="{B4FDB984-A262-4884-8859-BB3E499EA6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93046" y="1209578"/>
            <a:ext cx="4055897"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9" name="Freeform: Shape 18">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9615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Nadpis 2">
            <a:extLst>
              <a:ext uri="{FF2B5EF4-FFF2-40B4-BE49-F238E27FC236}">
                <a16:creationId xmlns:a16="http://schemas.microsoft.com/office/drawing/2014/main" id="{10B15431-7B73-4EF0-97EE-695AC4893600}"/>
              </a:ext>
            </a:extLst>
          </p:cNvPr>
          <p:cNvSpPr>
            <a:spLocks noGrp="1"/>
          </p:cNvSpPr>
          <p:nvPr>
            <p:ph type="title"/>
          </p:nvPr>
        </p:nvSpPr>
        <p:spPr>
          <a:xfrm>
            <a:off x="1294352" y="2269798"/>
            <a:ext cx="3968209" cy="2115802"/>
          </a:xfrm>
        </p:spPr>
        <p:txBody>
          <a:bodyPr vert="horz" lIns="91440" tIns="45720" rIns="91440" bIns="45720" rtlCol="0" anchor="b">
            <a:noAutofit/>
          </a:bodyPr>
          <a:lstStyle/>
          <a:p>
            <a:pPr>
              <a:lnSpc>
                <a:spcPct val="90000"/>
              </a:lnSpc>
            </a:pPr>
            <a:r>
              <a:rPr lang="sk-SK" sz="4800" cap="all" dirty="0">
                <a:solidFill>
                  <a:srgbClr val="FFFFFF"/>
                </a:solidFill>
                <a:latin typeface="+mj-lt"/>
              </a:rPr>
              <a:t>Zasielateľ</a:t>
            </a:r>
            <a:br>
              <a:rPr lang="sk-SK" sz="4800" cap="all" dirty="0">
                <a:solidFill>
                  <a:srgbClr val="FFFFFF"/>
                </a:solidFill>
                <a:latin typeface="+mj-lt"/>
              </a:rPr>
            </a:br>
            <a:br>
              <a:rPr lang="sk-SK" sz="4800" cap="all" dirty="0">
                <a:solidFill>
                  <a:srgbClr val="FFFFFF"/>
                </a:solidFill>
                <a:latin typeface="+mj-lt"/>
              </a:rPr>
            </a:br>
            <a:r>
              <a:rPr lang="sk-SK" sz="4800" cap="all" dirty="0">
                <a:solidFill>
                  <a:srgbClr val="FFFFFF"/>
                </a:solidFill>
                <a:latin typeface="+mj-lt"/>
              </a:rPr>
              <a:t>úvod</a:t>
            </a:r>
            <a:endParaRPr lang="en-US" sz="4800" dirty="0">
              <a:solidFill>
                <a:srgbClr val="FFFFFF"/>
              </a:solidFill>
              <a:latin typeface="+mj-lt"/>
            </a:endParaRPr>
          </a:p>
        </p:txBody>
      </p:sp>
      <p:sp>
        <p:nvSpPr>
          <p:cNvPr id="37" name="Oval 3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cký objekt 7">
            <a:extLst>
              <a:ext uri="{FF2B5EF4-FFF2-40B4-BE49-F238E27FC236}">
                <a16:creationId xmlns:a16="http://schemas.microsoft.com/office/drawing/2014/main" id="{80BD6A02-3C55-4428-A8A8-54828428903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2" name="Obrázok 1" descr="Obrázok, na ktorom je písmo, grafika, dizajn, typografia&#10;&#10;Automaticky generovaný popis">
            <a:extLst>
              <a:ext uri="{FF2B5EF4-FFF2-40B4-BE49-F238E27FC236}">
                <a16:creationId xmlns:a16="http://schemas.microsoft.com/office/drawing/2014/main" id="{837181E5-FCE2-2DF4-0FE0-AEA95E257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247" y="578566"/>
            <a:ext cx="6773249" cy="1551524"/>
          </a:xfrm>
          <a:prstGeom prst="rect">
            <a:avLst/>
          </a:prstGeom>
        </p:spPr>
      </p:pic>
    </p:spTree>
    <p:extLst>
      <p:ext uri="{BB962C8B-B14F-4D97-AF65-F5344CB8AC3E}">
        <p14:creationId xmlns:p14="http://schemas.microsoft.com/office/powerpoint/2010/main" val="21411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2756F-AD91-4646-B5CB-0B86D894F9ED}"/>
              </a:ext>
            </a:extLst>
          </p:cNvPr>
          <p:cNvSpPr>
            <a:spLocks noGrp="1"/>
          </p:cNvSpPr>
          <p:nvPr>
            <p:ph type="title"/>
          </p:nvPr>
        </p:nvSpPr>
        <p:spPr/>
        <p:txBody>
          <a:bodyPr/>
          <a:lstStyle/>
          <a:p>
            <a:pPr>
              <a:lnSpc>
                <a:spcPct val="85000"/>
              </a:lnSpc>
            </a:pPr>
            <a:r>
              <a:rPr lang="sk-SK" sz="3200" dirty="0">
                <a:ea typeface="+mn-ea"/>
                <a:cs typeface="+mn-cs"/>
              </a:rPr>
              <a:t>ZASIELATEĽ - ÚVOD</a:t>
            </a:r>
            <a:endParaRPr lang="sk-SK" sz="5200" b="1" dirty="0">
              <a:solidFill>
                <a:schemeClr val="accent4"/>
              </a:solidFill>
            </a:endParaRPr>
          </a:p>
        </p:txBody>
      </p:sp>
      <p:sp>
        <p:nvSpPr>
          <p:cNvPr id="5" name="BlokTextu 4">
            <a:extLst>
              <a:ext uri="{FF2B5EF4-FFF2-40B4-BE49-F238E27FC236}">
                <a16:creationId xmlns:a16="http://schemas.microsoft.com/office/drawing/2014/main" id="{070D4D72-9FBB-4934-98D5-8DDFE01ABF9E}"/>
              </a:ext>
            </a:extLst>
          </p:cNvPr>
          <p:cNvSpPr txBox="1"/>
          <p:nvPr/>
        </p:nvSpPr>
        <p:spPr>
          <a:xfrm>
            <a:off x="598787" y="1717625"/>
            <a:ext cx="5246574"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2800" b="1" cap="all" dirty="0">
                <a:solidFill>
                  <a:srgbClr val="92D050"/>
                </a:solidFill>
                <a:latin typeface="Calibri" panose="020F0502020204030204"/>
              </a:rPr>
              <a:t>ČINNOSTI Zasielateľa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h</a:t>
            </a:r>
            <a:r>
              <a:rPr lang="en-US" sz="2400" dirty="0" err="1">
                <a:solidFill>
                  <a:srgbClr val="000000"/>
                </a:solidFill>
                <a:latin typeface="Calibri" panose="020F0502020204030204"/>
              </a:rPr>
              <a:t>lavn</a:t>
            </a:r>
            <a:r>
              <a:rPr lang="sk-SK" sz="2400" dirty="0">
                <a:solidFill>
                  <a:srgbClr val="000000"/>
                </a:solidFill>
                <a:latin typeface="Calibri" panose="020F0502020204030204"/>
              </a:rPr>
              <a:t>á</a:t>
            </a:r>
            <a:r>
              <a:rPr lang="en-US" sz="2400" dirty="0">
                <a:solidFill>
                  <a:srgbClr val="000000"/>
                </a:solidFill>
                <a:latin typeface="Calibri" panose="020F0502020204030204"/>
              </a:rPr>
              <a:t> </a:t>
            </a:r>
            <a:r>
              <a:rPr lang="en-US" sz="2400" dirty="0" err="1">
                <a:solidFill>
                  <a:srgbClr val="000000"/>
                </a:solidFill>
                <a:latin typeface="Calibri" panose="020F0502020204030204"/>
              </a:rPr>
              <a:t>úloh</a:t>
            </a:r>
            <a:r>
              <a:rPr lang="sk-SK" sz="2400" dirty="0">
                <a:solidFill>
                  <a:srgbClr val="000000"/>
                </a:solidFill>
                <a:latin typeface="Calibri" panose="020F0502020204030204"/>
              </a:rPr>
              <a:t>a - </a:t>
            </a:r>
            <a:r>
              <a:rPr lang="en-US" sz="2400" dirty="0" err="1">
                <a:solidFill>
                  <a:srgbClr val="000000"/>
                </a:solidFill>
                <a:latin typeface="Calibri" panose="020F0502020204030204"/>
              </a:rPr>
              <a:t>obstaranie</a:t>
            </a:r>
            <a:r>
              <a:rPr lang="en-US" sz="2400" dirty="0">
                <a:solidFill>
                  <a:srgbClr val="000000"/>
                </a:solidFill>
                <a:latin typeface="Calibri" panose="020F0502020204030204"/>
              </a:rPr>
              <a:t> </a:t>
            </a:r>
            <a:r>
              <a:rPr lang="en-US" sz="2400" dirty="0" err="1">
                <a:solidFill>
                  <a:srgbClr val="000000"/>
                </a:solidFill>
                <a:latin typeface="Calibri" panose="020F0502020204030204"/>
              </a:rPr>
              <a:t>prepravy</a:t>
            </a:r>
            <a:r>
              <a:rPr lang="en-US" sz="2400" dirty="0">
                <a:solidFill>
                  <a:srgbClr val="000000"/>
                </a:solidFill>
                <a:latin typeface="Calibri" panose="020F0502020204030204"/>
              </a:rPr>
              <a:t> </a:t>
            </a:r>
            <a:endParaRPr lang="sk-SK" sz="2400" dirty="0">
              <a:solidFill>
                <a:srgbClr val="000000"/>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sk-SK" sz="2400" dirty="0">
              <a:solidFill>
                <a:srgbClr val="000000"/>
              </a:solidFill>
              <a:latin typeface="Calibri" panose="020F0502020204030204"/>
            </a:endParaRPr>
          </a:p>
          <a:p>
            <a:pPr marL="342900" marR="0" lvl="0" indent="1428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400" dirty="0">
                <a:solidFill>
                  <a:srgbClr val="000000"/>
                </a:solidFill>
                <a:latin typeface="Calibri" panose="020F0502020204030204"/>
              </a:rPr>
              <a:t>p</a:t>
            </a:r>
            <a:r>
              <a:rPr lang="en-US" sz="2400" dirty="0" err="1">
                <a:solidFill>
                  <a:srgbClr val="000000"/>
                </a:solidFill>
                <a:latin typeface="Calibri" panose="020F0502020204030204"/>
              </a:rPr>
              <a:t>repravu</a:t>
            </a:r>
            <a:r>
              <a:rPr lang="sk-SK" sz="2400" dirty="0">
                <a:solidFill>
                  <a:srgbClr val="000000"/>
                </a:solidFill>
                <a:latin typeface="Calibri" panose="020F0502020204030204"/>
              </a:rPr>
              <a:t> môže</a:t>
            </a:r>
            <a:r>
              <a:rPr lang="en-US" sz="2400" dirty="0">
                <a:solidFill>
                  <a:srgbClr val="000000"/>
                </a:solidFill>
                <a:latin typeface="Calibri" panose="020F0502020204030204"/>
              </a:rPr>
              <a:t> </a:t>
            </a:r>
            <a:r>
              <a:rPr lang="en-US" sz="2400" dirty="0" err="1">
                <a:solidFill>
                  <a:srgbClr val="000000"/>
                </a:solidFill>
                <a:latin typeface="Calibri" panose="020F0502020204030204"/>
              </a:rPr>
              <a:t>uskutočniť</a:t>
            </a:r>
            <a:r>
              <a:rPr lang="en-US" sz="2400" dirty="0">
                <a:solidFill>
                  <a:srgbClr val="000000"/>
                </a:solidFill>
                <a:latin typeface="Calibri" panose="020F0502020204030204"/>
              </a:rPr>
              <a:t> </a:t>
            </a:r>
            <a:r>
              <a:rPr lang="en-US" sz="2400" dirty="0" err="1">
                <a:solidFill>
                  <a:srgbClr val="000000"/>
                </a:solidFill>
                <a:latin typeface="Calibri" panose="020F0502020204030204"/>
              </a:rPr>
              <a:t>sám</a:t>
            </a:r>
            <a:endParaRPr lang="sk-SK" sz="2400" dirty="0">
              <a:solidFill>
                <a:srgbClr val="000000"/>
              </a:solidFill>
              <a:latin typeface="Calibri" panose="020F0502020204030204"/>
            </a:endParaRPr>
          </a:p>
          <a:p>
            <a:pPr marL="342900" marR="0" lvl="0" indent="1428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err="1">
                <a:solidFill>
                  <a:srgbClr val="000000"/>
                </a:solidFill>
                <a:latin typeface="Calibri" panose="020F0502020204030204"/>
              </a:rPr>
              <a:t>obstarať</a:t>
            </a:r>
            <a:r>
              <a:rPr lang="en-US" sz="2400" dirty="0">
                <a:solidFill>
                  <a:srgbClr val="000000"/>
                </a:solidFill>
                <a:latin typeface="Calibri" panose="020F0502020204030204"/>
              </a:rPr>
              <a:t> u </a:t>
            </a:r>
            <a:r>
              <a:rPr lang="en-US" sz="2400" dirty="0" err="1">
                <a:solidFill>
                  <a:srgbClr val="000000"/>
                </a:solidFill>
                <a:latin typeface="Calibri" panose="020F0502020204030204"/>
              </a:rPr>
              <a:t>iných</a:t>
            </a:r>
            <a:r>
              <a:rPr lang="en-US" sz="2400" dirty="0">
                <a:solidFill>
                  <a:srgbClr val="000000"/>
                </a:solidFill>
                <a:latin typeface="Calibri" panose="020F0502020204030204"/>
              </a:rPr>
              <a:t> </a:t>
            </a:r>
            <a:r>
              <a:rPr lang="en-US" sz="2400" dirty="0" err="1">
                <a:solidFill>
                  <a:srgbClr val="000000"/>
                </a:solidFill>
                <a:latin typeface="Calibri" panose="020F0502020204030204"/>
              </a:rPr>
              <a:t>dopravcov</a:t>
            </a:r>
            <a:r>
              <a:rPr lang="en-US" sz="2400" dirty="0">
                <a:solidFill>
                  <a:srgbClr val="000000"/>
                </a:solidFill>
                <a:latin typeface="Calibri" panose="020F0502020204030204"/>
              </a:rPr>
              <a:t> </a:t>
            </a:r>
            <a:endParaRPr lang="sk-SK" sz="2400" dirty="0">
              <a:solidFill>
                <a:srgbClr val="000000"/>
              </a:solidFill>
              <a:latin typeface="Calibri" panose="020F0502020204030204"/>
            </a:endParaRPr>
          </a:p>
          <a:p>
            <a:pPr marL="342900" marR="0" lvl="0" algn="l" defTabSz="914400" rtl="0" eaLnBrk="1" fontAlgn="auto" latinLnBrk="0" hangingPunct="1">
              <a:lnSpc>
                <a:spcPct val="100000"/>
              </a:lnSpc>
              <a:spcBef>
                <a:spcPts val="0"/>
              </a:spcBef>
              <a:spcAft>
                <a:spcPts val="0"/>
              </a:spcAft>
              <a:buClrTx/>
              <a:buSzTx/>
              <a:tabLst/>
              <a:defRPr/>
            </a:pPr>
            <a:endParaRPr lang="sk-SK" sz="2400" dirty="0">
              <a:solidFill>
                <a:srgbClr val="000000"/>
              </a:solidFill>
              <a:latin typeface="Calibri" panose="020F0502020204030204"/>
            </a:endParaRPr>
          </a:p>
          <a:p>
            <a:pPr marL="342900" lvl="0" indent="-342900" algn="just">
              <a:buFont typeface="Arial" panose="020B0604020202020204" pitchFamily="34" charset="0"/>
              <a:buChar char="•"/>
            </a:pPr>
            <a:r>
              <a:rPr lang="en-US" sz="2400" dirty="0" err="1">
                <a:solidFill>
                  <a:srgbClr val="000000"/>
                </a:solidFill>
                <a:latin typeface="Calibri" panose="020F0502020204030204"/>
              </a:rPr>
              <a:t>ďalšie</a:t>
            </a:r>
            <a:r>
              <a:rPr lang="en-US" sz="2400" dirty="0">
                <a:solidFill>
                  <a:srgbClr val="000000"/>
                </a:solidFill>
                <a:latin typeface="Calibri" panose="020F0502020204030204"/>
              </a:rPr>
              <a:t> </a:t>
            </a:r>
            <a:r>
              <a:rPr lang="en-US" sz="2400" dirty="0" err="1">
                <a:solidFill>
                  <a:srgbClr val="000000"/>
                </a:solidFill>
                <a:latin typeface="Calibri" panose="020F0502020204030204"/>
              </a:rPr>
              <a:t>služby</a:t>
            </a:r>
            <a:r>
              <a:rPr lang="en-US" sz="2400" dirty="0">
                <a:solidFill>
                  <a:srgbClr val="000000"/>
                </a:solidFill>
                <a:latin typeface="Calibri" panose="020F0502020204030204"/>
              </a:rPr>
              <a:t> </a:t>
            </a:r>
            <a:r>
              <a:rPr lang="en-US" sz="2400" dirty="0" err="1">
                <a:solidFill>
                  <a:srgbClr val="000000"/>
                </a:solidFill>
                <a:latin typeface="Calibri" panose="020F0502020204030204"/>
              </a:rPr>
              <a:t>súvisiace</a:t>
            </a:r>
            <a:r>
              <a:rPr lang="en-US" sz="2400" dirty="0">
                <a:solidFill>
                  <a:srgbClr val="000000"/>
                </a:solidFill>
                <a:latin typeface="Calibri" panose="020F0502020204030204"/>
              </a:rPr>
              <a:t> s </a:t>
            </a:r>
            <a:r>
              <a:rPr lang="en-US" sz="2400" dirty="0" err="1">
                <a:solidFill>
                  <a:srgbClr val="000000"/>
                </a:solidFill>
                <a:latin typeface="Calibri" panose="020F0502020204030204"/>
              </a:rPr>
              <a:t>obstaraním</a:t>
            </a:r>
            <a:r>
              <a:rPr lang="en-US" sz="2400" dirty="0">
                <a:solidFill>
                  <a:srgbClr val="000000"/>
                </a:solidFill>
                <a:latin typeface="Calibri" panose="020F0502020204030204"/>
              </a:rPr>
              <a:t> </a:t>
            </a:r>
            <a:r>
              <a:rPr lang="en-US" sz="2400" dirty="0" err="1">
                <a:solidFill>
                  <a:srgbClr val="000000"/>
                </a:solidFill>
                <a:latin typeface="Calibri" panose="020F0502020204030204"/>
              </a:rPr>
              <a:t>prepravy</a:t>
            </a:r>
            <a:r>
              <a:rPr lang="en-US" sz="2400" dirty="0">
                <a:solidFill>
                  <a:srgbClr val="000000"/>
                </a:solidFill>
                <a:latin typeface="Calibri" panose="020F0502020204030204"/>
              </a:rPr>
              <a:t> </a:t>
            </a:r>
            <a:r>
              <a:rPr lang="en-US" sz="2400" dirty="0" err="1">
                <a:solidFill>
                  <a:srgbClr val="000000"/>
                </a:solidFill>
                <a:latin typeface="Calibri" panose="020F0502020204030204"/>
              </a:rPr>
              <a:t>zásielky</a:t>
            </a:r>
            <a:r>
              <a:rPr lang="sk-SK" sz="2400" dirty="0">
                <a:solidFill>
                  <a:srgbClr val="000000"/>
                </a:solidFill>
                <a:latin typeface="Calibri" panose="020F0502020204030204"/>
              </a:rPr>
              <a:t> </a:t>
            </a:r>
          </a:p>
        </p:txBody>
      </p:sp>
      <p:sp>
        <p:nvSpPr>
          <p:cNvPr id="6" name="BlokTextu 5">
            <a:extLst>
              <a:ext uri="{FF2B5EF4-FFF2-40B4-BE49-F238E27FC236}">
                <a16:creationId xmlns:a16="http://schemas.microsoft.com/office/drawing/2014/main" id="{9C22D2E0-372B-4CA3-A174-8D2ADAC6535E}"/>
              </a:ext>
            </a:extLst>
          </p:cNvPr>
          <p:cNvSpPr txBox="1"/>
          <p:nvPr/>
        </p:nvSpPr>
        <p:spPr>
          <a:xfrm>
            <a:off x="6419666" y="1717625"/>
            <a:ext cx="5022816"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2800" b="1" cap="all" dirty="0">
                <a:solidFill>
                  <a:srgbClr val="92D050"/>
                </a:solidFill>
                <a:latin typeface="Calibri" panose="020F0502020204030204"/>
              </a:rPr>
              <a:t>OPRÁVNENIE ZASIELATEĽA</a:t>
            </a:r>
          </a:p>
          <a:p>
            <a:pPr algn="ctr"/>
            <a:endParaRPr lang="sk-SK" sz="2400" dirty="0">
              <a:solidFill>
                <a:srgbClr val="000000"/>
              </a:solidFill>
              <a:latin typeface="Calibri" panose="020F0502020204030204"/>
            </a:endParaRPr>
          </a:p>
          <a:p>
            <a:pPr algn="ctr"/>
            <a:r>
              <a:rPr lang="sk-SK" sz="2400" dirty="0">
                <a:solidFill>
                  <a:srgbClr val="000000"/>
                </a:solidFill>
                <a:latin typeface="Calibri" panose="020F0502020204030204"/>
              </a:rPr>
              <a:t>prevádzkovanie zasielateľstva </a:t>
            </a:r>
          </a:p>
          <a:p>
            <a:pPr algn="ctr"/>
            <a:r>
              <a:rPr lang="sk-SK" sz="2400" dirty="0">
                <a:solidFill>
                  <a:srgbClr val="000000"/>
                </a:solidFill>
                <a:latin typeface="Calibri" panose="020F0502020204030204"/>
              </a:rPr>
              <a:t>= </a:t>
            </a:r>
          </a:p>
          <a:p>
            <a:pPr algn="ctr"/>
            <a:r>
              <a:rPr lang="sk-SK" sz="2400" b="1" u="sng" dirty="0">
                <a:solidFill>
                  <a:srgbClr val="000000"/>
                </a:solidFill>
                <a:highlight>
                  <a:srgbClr val="8EC644"/>
                </a:highlight>
                <a:latin typeface="Calibri" panose="020F0502020204030204"/>
              </a:rPr>
              <a:t>viazaná živnosť</a:t>
            </a:r>
          </a:p>
          <a:p>
            <a:pPr algn="just"/>
            <a:endParaRPr lang="sk-SK" sz="2400" dirty="0">
              <a:solidFill>
                <a:srgbClr val="000000"/>
              </a:solidFill>
              <a:latin typeface="Calibri" panose="020F0502020204030204"/>
            </a:endParaRPr>
          </a:p>
          <a:p>
            <a:pPr marL="342900" marR="0" lvl="0" indent="1428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400" dirty="0">
                <a:solidFill>
                  <a:srgbClr val="000000"/>
                </a:solidFill>
                <a:latin typeface="Calibri" panose="020F0502020204030204"/>
              </a:rPr>
              <a:t>všeobecné podmienky </a:t>
            </a:r>
          </a:p>
          <a:p>
            <a:pPr marL="342900" marR="0" lvl="0" indent="1428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k-SK" sz="2400" dirty="0">
                <a:solidFill>
                  <a:srgbClr val="000000"/>
                </a:solidFill>
                <a:latin typeface="Calibri" panose="020F0502020204030204"/>
              </a:rPr>
              <a:t>osobitné podmienky </a:t>
            </a:r>
          </a:p>
        </p:txBody>
      </p:sp>
      <p:cxnSp>
        <p:nvCxnSpPr>
          <p:cNvPr id="7" name="Rovná spojnica 6">
            <a:extLst>
              <a:ext uri="{FF2B5EF4-FFF2-40B4-BE49-F238E27FC236}">
                <a16:creationId xmlns:a16="http://schemas.microsoft.com/office/drawing/2014/main" id="{809D3F9C-67AC-4392-9DAB-88F2E00C0393}"/>
              </a:ext>
            </a:extLst>
          </p:cNvPr>
          <p:cNvCxnSpPr>
            <a:cxnSpLocks/>
          </p:cNvCxnSpPr>
          <p:nvPr/>
        </p:nvCxnSpPr>
        <p:spPr>
          <a:xfrm>
            <a:off x="6132513" y="1871524"/>
            <a:ext cx="0" cy="34114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Voľný tvar: obrazec 8">
            <a:extLst>
              <a:ext uri="{FF2B5EF4-FFF2-40B4-BE49-F238E27FC236}">
                <a16:creationId xmlns:a16="http://schemas.microsoft.com/office/drawing/2014/main" id="{C2604B24-E1C7-4D3D-A937-885B7F093C85}"/>
              </a:ext>
            </a:extLst>
          </p:cNvPr>
          <p:cNvSpPr/>
          <p:nvPr/>
        </p:nvSpPr>
        <p:spPr>
          <a:xfrm flipV="1">
            <a:off x="368900" y="6122555"/>
            <a:ext cx="1281348" cy="383262"/>
          </a:xfrm>
          <a:custGeom>
            <a:avLst/>
            <a:gdLst>
              <a:gd name="connsiteX0" fmla="*/ 218879 w 1980895"/>
              <a:gd name="connsiteY0" fmla="*/ 390254 h 592503"/>
              <a:gd name="connsiteX1" fmla="*/ 218879 w 1980895"/>
              <a:gd name="connsiteY1" fmla="*/ 555842 h 592503"/>
              <a:gd name="connsiteX2" fmla="*/ 253758 w 1980895"/>
              <a:gd name="connsiteY2" fmla="*/ 588764 h 592503"/>
              <a:gd name="connsiteX3" fmla="*/ 288652 w 1980895"/>
              <a:gd name="connsiteY3" fmla="*/ 555842 h 592503"/>
              <a:gd name="connsiteX4" fmla="*/ 288652 w 1980895"/>
              <a:gd name="connsiteY4" fmla="*/ 390254 h 592503"/>
              <a:gd name="connsiteX5" fmla="*/ 376128 w 1980895"/>
              <a:gd name="connsiteY5" fmla="*/ 301799 h 592503"/>
              <a:gd name="connsiteX6" fmla="*/ 463108 w 1980895"/>
              <a:gd name="connsiteY6" fmla="*/ 390254 h 592503"/>
              <a:gd name="connsiteX7" fmla="*/ 463108 w 1980895"/>
              <a:gd name="connsiteY7" fmla="*/ 555842 h 592503"/>
              <a:gd name="connsiteX8" fmla="*/ 497994 w 1980895"/>
              <a:gd name="connsiteY8" fmla="*/ 588764 h 592503"/>
              <a:gd name="connsiteX9" fmla="*/ 532873 w 1980895"/>
              <a:gd name="connsiteY9" fmla="*/ 555842 h 592503"/>
              <a:gd name="connsiteX10" fmla="*/ 532873 w 1980895"/>
              <a:gd name="connsiteY10" fmla="*/ 390254 h 592503"/>
              <a:gd name="connsiteX11" fmla="*/ 376128 w 1980895"/>
              <a:gd name="connsiteY11" fmla="*/ 239884 h 592503"/>
              <a:gd name="connsiteX12" fmla="*/ 218879 w 1980895"/>
              <a:gd name="connsiteY12" fmla="*/ 390254 h 592503"/>
              <a:gd name="connsiteX13" fmla="*/ 607072 w 1980895"/>
              <a:gd name="connsiteY13" fmla="*/ 244799 h 592503"/>
              <a:gd name="connsiteX14" fmla="*/ 641950 w 1980895"/>
              <a:gd name="connsiteY14" fmla="*/ 277713 h 592503"/>
              <a:gd name="connsiteX15" fmla="*/ 641950 w 1980895"/>
              <a:gd name="connsiteY15" fmla="*/ 429061 h 592503"/>
              <a:gd name="connsiteX16" fmla="*/ 729427 w 1980895"/>
              <a:gd name="connsiteY16" fmla="*/ 527338 h 592503"/>
              <a:gd name="connsiteX17" fmla="*/ 816406 w 1980895"/>
              <a:gd name="connsiteY17" fmla="*/ 429061 h 592503"/>
              <a:gd name="connsiteX18" fmla="*/ 816406 w 1980895"/>
              <a:gd name="connsiteY18" fmla="*/ 277713 h 592503"/>
              <a:gd name="connsiteX19" fmla="*/ 851292 w 1980895"/>
              <a:gd name="connsiteY19" fmla="*/ 244799 h 592503"/>
              <a:gd name="connsiteX20" fmla="*/ 886187 w 1980895"/>
              <a:gd name="connsiteY20" fmla="*/ 277713 h 592503"/>
              <a:gd name="connsiteX21" fmla="*/ 886187 w 1980895"/>
              <a:gd name="connsiteY21" fmla="*/ 428580 h 592503"/>
              <a:gd name="connsiteX22" fmla="*/ 729427 w 1980895"/>
              <a:gd name="connsiteY22" fmla="*/ 592709 h 592503"/>
              <a:gd name="connsiteX23" fmla="*/ 572177 w 1980895"/>
              <a:gd name="connsiteY23" fmla="*/ 428580 h 592503"/>
              <a:gd name="connsiteX24" fmla="*/ 572177 w 1980895"/>
              <a:gd name="connsiteY24" fmla="*/ 277713 h 592503"/>
              <a:gd name="connsiteX25" fmla="*/ 607072 w 1980895"/>
              <a:gd name="connsiteY25" fmla="*/ 244799 h 592503"/>
              <a:gd name="connsiteX26" fmla="*/ 1972730 w 1980895"/>
              <a:gd name="connsiteY26" fmla="*/ 285136 h 592503"/>
              <a:gd name="connsiteX27" fmla="*/ 1923766 w 1980895"/>
              <a:gd name="connsiteY27" fmla="*/ 289104 h 592503"/>
              <a:gd name="connsiteX28" fmla="*/ 996499 w 1980895"/>
              <a:gd name="connsiteY28" fmla="*/ 69683 h 592503"/>
              <a:gd name="connsiteX29" fmla="*/ 276135 w 1980895"/>
              <a:gd name="connsiteY29" fmla="*/ 179894 h 592503"/>
              <a:gd name="connsiteX30" fmla="*/ 56668 w 1980895"/>
              <a:gd name="connsiteY30" fmla="*/ 289616 h 592503"/>
              <a:gd name="connsiteX31" fmla="*/ 7852 w 1980895"/>
              <a:gd name="connsiteY31" fmla="*/ 284562 h 592503"/>
              <a:gd name="connsiteX32" fmla="*/ 12899 w 1980895"/>
              <a:gd name="connsiteY32" fmla="*/ 235668 h 592503"/>
              <a:gd name="connsiteX33" fmla="*/ 248027 w 1980895"/>
              <a:gd name="connsiteY33" fmla="*/ 116131 h 592503"/>
              <a:gd name="connsiteX34" fmla="*/ 996499 w 1980895"/>
              <a:gd name="connsiteY34" fmla="*/ 205 h 592503"/>
              <a:gd name="connsiteX35" fmla="*/ 1739225 w 1980895"/>
              <a:gd name="connsiteY35" fmla="*/ 116255 h 592503"/>
              <a:gd name="connsiteX36" fmla="*/ 1968762 w 1980895"/>
              <a:gd name="connsiteY36" fmla="*/ 236157 h 592503"/>
              <a:gd name="connsiteX37" fmla="*/ 1972730 w 1980895"/>
              <a:gd name="connsiteY37" fmla="*/ 285136 h 592503"/>
              <a:gd name="connsiteX38" fmla="*/ 964610 w 1980895"/>
              <a:gd name="connsiteY38" fmla="*/ 244799 h 592503"/>
              <a:gd name="connsiteX39" fmla="*/ 999504 w 1980895"/>
              <a:gd name="connsiteY39" fmla="*/ 278202 h 592503"/>
              <a:gd name="connsiteX40" fmla="*/ 999504 w 1980895"/>
              <a:gd name="connsiteY40" fmla="*/ 555353 h 592503"/>
              <a:gd name="connsiteX41" fmla="*/ 964610 w 1980895"/>
              <a:gd name="connsiteY41" fmla="*/ 588764 h 592503"/>
              <a:gd name="connsiteX42" fmla="*/ 929731 w 1980895"/>
              <a:gd name="connsiteY42" fmla="*/ 555353 h 592503"/>
              <a:gd name="connsiteX43" fmla="*/ 929731 w 1980895"/>
              <a:gd name="connsiteY43" fmla="*/ 278202 h 592503"/>
              <a:gd name="connsiteX44" fmla="*/ 964610 w 1980895"/>
              <a:gd name="connsiteY44" fmla="*/ 244799 h 592503"/>
              <a:gd name="connsiteX45" fmla="*/ 1049128 w 1980895"/>
              <a:gd name="connsiteY45" fmla="*/ 418734 h 592503"/>
              <a:gd name="connsiteX46" fmla="*/ 1223094 w 1980895"/>
              <a:gd name="connsiteY46" fmla="*/ 592709 h 592503"/>
              <a:gd name="connsiteX47" fmla="*/ 1397061 w 1980895"/>
              <a:gd name="connsiteY47" fmla="*/ 418734 h 592503"/>
              <a:gd name="connsiteX48" fmla="*/ 1223094 w 1980895"/>
              <a:gd name="connsiteY48" fmla="*/ 244799 h 592503"/>
              <a:gd name="connsiteX49" fmla="*/ 1049128 w 1980895"/>
              <a:gd name="connsiteY49" fmla="*/ 418734 h 592503"/>
              <a:gd name="connsiteX50" fmla="*/ 1115088 w 1980895"/>
              <a:gd name="connsiteY50" fmla="*/ 418734 h 592503"/>
              <a:gd name="connsiteX51" fmla="*/ 1223094 w 1980895"/>
              <a:gd name="connsiteY51" fmla="*/ 310744 h 592503"/>
              <a:gd name="connsiteX52" fmla="*/ 1331092 w 1980895"/>
              <a:gd name="connsiteY52" fmla="*/ 418734 h 592503"/>
              <a:gd name="connsiteX53" fmla="*/ 1223094 w 1980895"/>
              <a:gd name="connsiteY53" fmla="*/ 526756 h 592503"/>
              <a:gd name="connsiteX54" fmla="*/ 1115088 w 1980895"/>
              <a:gd name="connsiteY54" fmla="*/ 418734 h 592503"/>
              <a:gd name="connsiteX55" fmla="*/ 1483085 w 1980895"/>
              <a:gd name="connsiteY55" fmla="*/ 244799 h 592503"/>
              <a:gd name="connsiteX56" fmla="*/ 1517979 w 1980895"/>
              <a:gd name="connsiteY56" fmla="*/ 277713 h 592503"/>
              <a:gd name="connsiteX57" fmla="*/ 1517979 w 1980895"/>
              <a:gd name="connsiteY57" fmla="*/ 429061 h 592503"/>
              <a:gd name="connsiteX58" fmla="*/ 1605440 w 1980895"/>
              <a:gd name="connsiteY58" fmla="*/ 527338 h 592503"/>
              <a:gd name="connsiteX59" fmla="*/ 1692435 w 1980895"/>
              <a:gd name="connsiteY59" fmla="*/ 429061 h 592503"/>
              <a:gd name="connsiteX60" fmla="*/ 1692435 w 1980895"/>
              <a:gd name="connsiteY60" fmla="*/ 277713 h 592503"/>
              <a:gd name="connsiteX61" fmla="*/ 1727306 w 1980895"/>
              <a:gd name="connsiteY61" fmla="*/ 244799 h 592503"/>
              <a:gd name="connsiteX62" fmla="*/ 1762200 w 1980895"/>
              <a:gd name="connsiteY62" fmla="*/ 277713 h 592503"/>
              <a:gd name="connsiteX63" fmla="*/ 1762200 w 1980895"/>
              <a:gd name="connsiteY63" fmla="*/ 428580 h 592503"/>
              <a:gd name="connsiteX64" fmla="*/ 1605440 w 1980895"/>
              <a:gd name="connsiteY64" fmla="*/ 592709 h 592503"/>
              <a:gd name="connsiteX65" fmla="*/ 1448191 w 1980895"/>
              <a:gd name="connsiteY65" fmla="*/ 428580 h 592503"/>
              <a:gd name="connsiteX66" fmla="*/ 1448191 w 1980895"/>
              <a:gd name="connsiteY66" fmla="*/ 277713 h 592503"/>
              <a:gd name="connsiteX67" fmla="*/ 1483085 w 1980895"/>
              <a:gd name="connsiteY67" fmla="*/ 244799 h 59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80895" h="592503">
                <a:moveTo>
                  <a:pt x="218879" y="390254"/>
                </a:moveTo>
                <a:lnTo>
                  <a:pt x="218879" y="555842"/>
                </a:lnTo>
                <a:cubicBezTo>
                  <a:pt x="218879" y="576488"/>
                  <a:pt x="233608" y="588764"/>
                  <a:pt x="253758" y="588764"/>
                </a:cubicBezTo>
                <a:cubicBezTo>
                  <a:pt x="274404" y="588764"/>
                  <a:pt x="288652" y="576488"/>
                  <a:pt x="288652" y="555842"/>
                </a:cubicBezTo>
                <a:lnTo>
                  <a:pt x="288652" y="390254"/>
                </a:lnTo>
                <a:cubicBezTo>
                  <a:pt x="288652" y="323913"/>
                  <a:pt x="329447" y="301799"/>
                  <a:pt x="376128" y="301799"/>
                </a:cubicBezTo>
                <a:cubicBezTo>
                  <a:pt x="422312" y="301799"/>
                  <a:pt x="463108" y="323913"/>
                  <a:pt x="463108" y="390254"/>
                </a:cubicBezTo>
                <a:lnTo>
                  <a:pt x="463108" y="555842"/>
                </a:lnTo>
                <a:cubicBezTo>
                  <a:pt x="463108" y="576488"/>
                  <a:pt x="477837" y="588764"/>
                  <a:pt x="497994" y="588764"/>
                </a:cubicBezTo>
                <a:cubicBezTo>
                  <a:pt x="518143" y="588764"/>
                  <a:pt x="532873" y="576488"/>
                  <a:pt x="532873" y="555842"/>
                </a:cubicBezTo>
                <a:lnTo>
                  <a:pt x="532873" y="390254"/>
                </a:lnTo>
                <a:cubicBezTo>
                  <a:pt x="532873" y="294927"/>
                  <a:pt x="477348" y="239884"/>
                  <a:pt x="376128" y="239884"/>
                </a:cubicBezTo>
                <a:cubicBezTo>
                  <a:pt x="274404" y="239884"/>
                  <a:pt x="218879" y="294927"/>
                  <a:pt x="218879" y="390254"/>
                </a:cubicBezTo>
                <a:moveTo>
                  <a:pt x="607072" y="244799"/>
                </a:moveTo>
                <a:cubicBezTo>
                  <a:pt x="628191" y="244799"/>
                  <a:pt x="641950" y="253643"/>
                  <a:pt x="641950" y="277713"/>
                </a:cubicBezTo>
                <a:lnTo>
                  <a:pt x="641950" y="429061"/>
                </a:lnTo>
                <a:cubicBezTo>
                  <a:pt x="641950" y="502771"/>
                  <a:pt x="681752" y="527338"/>
                  <a:pt x="729427" y="527338"/>
                </a:cubicBezTo>
                <a:cubicBezTo>
                  <a:pt x="777101" y="527338"/>
                  <a:pt x="816406" y="502771"/>
                  <a:pt x="816406" y="429061"/>
                </a:cubicBezTo>
                <a:lnTo>
                  <a:pt x="816406" y="277713"/>
                </a:lnTo>
                <a:cubicBezTo>
                  <a:pt x="816406" y="253643"/>
                  <a:pt x="830662" y="244799"/>
                  <a:pt x="851292" y="244799"/>
                </a:cubicBezTo>
                <a:cubicBezTo>
                  <a:pt x="871931" y="244799"/>
                  <a:pt x="886187" y="253643"/>
                  <a:pt x="886187" y="277713"/>
                </a:cubicBezTo>
                <a:lnTo>
                  <a:pt x="886187" y="428580"/>
                </a:lnTo>
                <a:cubicBezTo>
                  <a:pt x="886187" y="531780"/>
                  <a:pt x="831640" y="592709"/>
                  <a:pt x="729427" y="592709"/>
                </a:cubicBezTo>
                <a:cubicBezTo>
                  <a:pt x="626716" y="592709"/>
                  <a:pt x="572177" y="531780"/>
                  <a:pt x="572177" y="428580"/>
                </a:cubicBezTo>
                <a:lnTo>
                  <a:pt x="572177" y="277713"/>
                </a:lnTo>
                <a:cubicBezTo>
                  <a:pt x="572177" y="253643"/>
                  <a:pt x="585929" y="244799"/>
                  <a:pt x="607072" y="244799"/>
                </a:cubicBezTo>
                <a:moveTo>
                  <a:pt x="1972730" y="285136"/>
                </a:moveTo>
                <a:cubicBezTo>
                  <a:pt x="1960369" y="299734"/>
                  <a:pt x="1938380" y="301496"/>
                  <a:pt x="1923766" y="289104"/>
                </a:cubicBezTo>
                <a:cubicBezTo>
                  <a:pt x="1921181" y="286899"/>
                  <a:pt x="1657090" y="69683"/>
                  <a:pt x="996499" y="69683"/>
                </a:cubicBezTo>
                <a:cubicBezTo>
                  <a:pt x="651959" y="69683"/>
                  <a:pt x="414586" y="129603"/>
                  <a:pt x="276135" y="179894"/>
                </a:cubicBezTo>
                <a:cubicBezTo>
                  <a:pt x="128662" y="233416"/>
                  <a:pt x="59533" y="287365"/>
                  <a:pt x="56668" y="289616"/>
                </a:cubicBezTo>
                <a:cubicBezTo>
                  <a:pt x="41853" y="301651"/>
                  <a:pt x="19934" y="299369"/>
                  <a:pt x="7852" y="284562"/>
                </a:cubicBezTo>
                <a:cubicBezTo>
                  <a:pt x="-4222" y="269700"/>
                  <a:pt x="-1970" y="247757"/>
                  <a:pt x="12899" y="235668"/>
                </a:cubicBezTo>
                <a:cubicBezTo>
                  <a:pt x="15927" y="233199"/>
                  <a:pt x="89109" y="174444"/>
                  <a:pt x="248027" y="116131"/>
                </a:cubicBezTo>
                <a:cubicBezTo>
                  <a:pt x="392255" y="63254"/>
                  <a:pt x="639194" y="205"/>
                  <a:pt x="996499" y="205"/>
                </a:cubicBezTo>
                <a:cubicBezTo>
                  <a:pt x="1353866" y="205"/>
                  <a:pt x="1597644" y="63316"/>
                  <a:pt x="1739225" y="116255"/>
                </a:cubicBezTo>
                <a:cubicBezTo>
                  <a:pt x="1896023" y="174902"/>
                  <a:pt x="1965866" y="233688"/>
                  <a:pt x="1968762" y="236157"/>
                </a:cubicBezTo>
                <a:cubicBezTo>
                  <a:pt x="1983352" y="248557"/>
                  <a:pt x="1985130" y="270515"/>
                  <a:pt x="1972730" y="285136"/>
                </a:cubicBezTo>
                <a:moveTo>
                  <a:pt x="964610" y="244799"/>
                </a:moveTo>
                <a:cubicBezTo>
                  <a:pt x="981816" y="244799"/>
                  <a:pt x="999504" y="258061"/>
                  <a:pt x="999504" y="278202"/>
                </a:cubicBezTo>
                <a:lnTo>
                  <a:pt x="999504" y="555353"/>
                </a:lnTo>
                <a:cubicBezTo>
                  <a:pt x="999504" y="575502"/>
                  <a:pt x="984270" y="588764"/>
                  <a:pt x="964610" y="588764"/>
                </a:cubicBezTo>
                <a:cubicBezTo>
                  <a:pt x="944468" y="588764"/>
                  <a:pt x="929731" y="575502"/>
                  <a:pt x="929731" y="555353"/>
                </a:cubicBezTo>
                <a:lnTo>
                  <a:pt x="929731" y="278202"/>
                </a:lnTo>
                <a:cubicBezTo>
                  <a:pt x="929731" y="258061"/>
                  <a:pt x="946922" y="244799"/>
                  <a:pt x="964610" y="244799"/>
                </a:cubicBezTo>
                <a:moveTo>
                  <a:pt x="1049128" y="418734"/>
                </a:moveTo>
                <a:cubicBezTo>
                  <a:pt x="1049128" y="514829"/>
                  <a:pt x="1127022" y="592709"/>
                  <a:pt x="1223094" y="592709"/>
                </a:cubicBezTo>
                <a:cubicBezTo>
                  <a:pt x="1319166" y="592709"/>
                  <a:pt x="1397061" y="514829"/>
                  <a:pt x="1397061" y="418734"/>
                </a:cubicBezTo>
                <a:cubicBezTo>
                  <a:pt x="1397061" y="322670"/>
                  <a:pt x="1319166" y="244799"/>
                  <a:pt x="1223094" y="244799"/>
                </a:cubicBezTo>
                <a:cubicBezTo>
                  <a:pt x="1127022" y="244799"/>
                  <a:pt x="1049128" y="322670"/>
                  <a:pt x="1049128" y="418734"/>
                </a:cubicBezTo>
                <a:moveTo>
                  <a:pt x="1115088" y="418734"/>
                </a:moveTo>
                <a:cubicBezTo>
                  <a:pt x="1115088" y="359195"/>
                  <a:pt x="1163547" y="310744"/>
                  <a:pt x="1223094" y="310744"/>
                </a:cubicBezTo>
                <a:cubicBezTo>
                  <a:pt x="1282633" y="310744"/>
                  <a:pt x="1331092" y="359195"/>
                  <a:pt x="1331092" y="418734"/>
                </a:cubicBezTo>
                <a:cubicBezTo>
                  <a:pt x="1331092" y="478297"/>
                  <a:pt x="1282633" y="526756"/>
                  <a:pt x="1223094" y="526756"/>
                </a:cubicBezTo>
                <a:cubicBezTo>
                  <a:pt x="1163547" y="526756"/>
                  <a:pt x="1115088" y="478297"/>
                  <a:pt x="1115088" y="418734"/>
                </a:cubicBezTo>
                <a:moveTo>
                  <a:pt x="1483085" y="244799"/>
                </a:moveTo>
                <a:cubicBezTo>
                  <a:pt x="1504220" y="244799"/>
                  <a:pt x="1517979" y="253643"/>
                  <a:pt x="1517979" y="277713"/>
                </a:cubicBezTo>
                <a:lnTo>
                  <a:pt x="1517979" y="429061"/>
                </a:lnTo>
                <a:cubicBezTo>
                  <a:pt x="1517979" y="502771"/>
                  <a:pt x="1557781" y="527338"/>
                  <a:pt x="1605440" y="527338"/>
                </a:cubicBezTo>
                <a:cubicBezTo>
                  <a:pt x="1653107" y="527338"/>
                  <a:pt x="1692435" y="502771"/>
                  <a:pt x="1692435" y="429061"/>
                </a:cubicBezTo>
                <a:lnTo>
                  <a:pt x="1692435" y="277713"/>
                </a:lnTo>
                <a:cubicBezTo>
                  <a:pt x="1692435" y="253643"/>
                  <a:pt x="1706675" y="244799"/>
                  <a:pt x="1727306" y="244799"/>
                </a:cubicBezTo>
                <a:cubicBezTo>
                  <a:pt x="1747960" y="244799"/>
                  <a:pt x="1762200" y="253643"/>
                  <a:pt x="1762200" y="277713"/>
                </a:cubicBezTo>
                <a:lnTo>
                  <a:pt x="1762200" y="428580"/>
                </a:lnTo>
                <a:cubicBezTo>
                  <a:pt x="1762200" y="531780"/>
                  <a:pt x="1707661" y="592709"/>
                  <a:pt x="1605440" y="592709"/>
                </a:cubicBezTo>
                <a:cubicBezTo>
                  <a:pt x="1502745" y="592709"/>
                  <a:pt x="1448191" y="531780"/>
                  <a:pt x="1448191" y="428580"/>
                </a:cubicBezTo>
                <a:lnTo>
                  <a:pt x="1448191" y="277713"/>
                </a:lnTo>
                <a:cubicBezTo>
                  <a:pt x="1448191" y="253643"/>
                  <a:pt x="1461957" y="244799"/>
                  <a:pt x="1483085" y="244799"/>
                </a:cubicBezTo>
              </a:path>
            </a:pathLst>
          </a:custGeom>
          <a:solidFill>
            <a:schemeClr val="bg1"/>
          </a:solidFill>
          <a:ln w="77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 name="Obrázok 2" descr="Obrázok, na ktorom je čierny, temnota&#10;&#10;Automaticky generovaný popis">
            <a:extLst>
              <a:ext uri="{FF2B5EF4-FFF2-40B4-BE49-F238E27FC236}">
                <a16:creationId xmlns:a16="http://schemas.microsoft.com/office/drawing/2014/main" id="{C04C9D30-7D83-DFBA-28F7-581543C38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194" y="4643438"/>
            <a:ext cx="1303283" cy="1228723"/>
          </a:xfrm>
          <a:prstGeom prst="rect">
            <a:avLst/>
          </a:prstGeom>
        </p:spPr>
      </p:pic>
    </p:spTree>
    <p:extLst>
      <p:ext uri="{BB962C8B-B14F-4D97-AF65-F5344CB8AC3E}">
        <p14:creationId xmlns:p14="http://schemas.microsoft.com/office/powerpoint/2010/main" val="227008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2756F-AD91-4646-B5CB-0B86D894F9ED}"/>
              </a:ext>
            </a:extLst>
          </p:cNvPr>
          <p:cNvSpPr>
            <a:spLocks noGrp="1"/>
          </p:cNvSpPr>
          <p:nvPr>
            <p:ph type="title"/>
          </p:nvPr>
        </p:nvSpPr>
        <p:spPr/>
        <p:txBody>
          <a:bodyPr/>
          <a:lstStyle/>
          <a:p>
            <a:pPr>
              <a:lnSpc>
                <a:spcPct val="85000"/>
              </a:lnSpc>
            </a:pPr>
            <a:r>
              <a:rPr lang="sk-SK" sz="3200" dirty="0">
                <a:ea typeface="+mn-ea"/>
                <a:cs typeface="+mn-cs"/>
              </a:rPr>
              <a:t>ZASIELATEĽ - ÚVOD</a:t>
            </a:r>
            <a:endParaRPr lang="sk-SK" sz="5200" b="1" dirty="0">
              <a:solidFill>
                <a:schemeClr val="accent4"/>
              </a:solidFill>
            </a:endParaRPr>
          </a:p>
        </p:txBody>
      </p:sp>
      <p:sp>
        <p:nvSpPr>
          <p:cNvPr id="5" name="BlokTextu 4">
            <a:extLst>
              <a:ext uri="{FF2B5EF4-FFF2-40B4-BE49-F238E27FC236}">
                <a16:creationId xmlns:a16="http://schemas.microsoft.com/office/drawing/2014/main" id="{070D4D72-9FBB-4934-98D5-8DDFE01ABF9E}"/>
              </a:ext>
            </a:extLst>
          </p:cNvPr>
          <p:cNvSpPr txBox="1"/>
          <p:nvPr/>
        </p:nvSpPr>
        <p:spPr>
          <a:xfrm>
            <a:off x="598787" y="1717625"/>
            <a:ext cx="5246574"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2800" b="1" cap="all" dirty="0">
                <a:solidFill>
                  <a:srgbClr val="92D050"/>
                </a:solidFill>
                <a:latin typeface="Calibri" panose="020F0502020204030204"/>
              </a:rPr>
              <a:t>ZODPOVEDNOSŤ ZASIELATEĽA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k-SK" sz="2400" b="1" cap="all"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upravuje Obchodný zákonník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objektívna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vyplýva z porušenia jeho základnej povinnosti - plnenie pokynov príkazcu</a:t>
            </a:r>
          </a:p>
        </p:txBody>
      </p:sp>
      <p:sp>
        <p:nvSpPr>
          <p:cNvPr id="6" name="BlokTextu 5">
            <a:extLst>
              <a:ext uri="{FF2B5EF4-FFF2-40B4-BE49-F238E27FC236}">
                <a16:creationId xmlns:a16="http://schemas.microsoft.com/office/drawing/2014/main" id="{9C22D2E0-372B-4CA3-A174-8D2ADAC6535E}"/>
              </a:ext>
            </a:extLst>
          </p:cNvPr>
          <p:cNvSpPr txBox="1"/>
          <p:nvPr/>
        </p:nvSpPr>
        <p:spPr>
          <a:xfrm>
            <a:off x="6419666" y="1717625"/>
            <a:ext cx="5022816" cy="280076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sk-SK" sz="2800" b="1" cap="all" dirty="0">
                <a:solidFill>
                  <a:srgbClr val="92D050"/>
                </a:solidFill>
                <a:latin typeface="Calibri" panose="020F0502020204030204"/>
              </a:rPr>
              <a:t>Zasielateľská zmluva</a:t>
            </a:r>
          </a:p>
          <a:p>
            <a:pPr marR="0" lvl="0" algn="l" defTabSz="914400" rtl="0" eaLnBrk="1" fontAlgn="auto" latinLnBrk="0" hangingPunct="1">
              <a:lnSpc>
                <a:spcPct val="100000"/>
              </a:lnSpc>
              <a:spcBef>
                <a:spcPts val="0"/>
              </a:spcBef>
              <a:spcAft>
                <a:spcPts val="0"/>
              </a:spcAft>
              <a:buClrTx/>
              <a:buSzTx/>
              <a:tabLst/>
              <a:defRPr/>
            </a:pPr>
            <a:r>
              <a:rPr lang="sk-SK" sz="2800" b="1" cap="all" dirty="0">
                <a:solidFill>
                  <a:srgbClr val="92D050"/>
                </a:solidFill>
                <a:latin typeface="Calibri" panose="020F0502020204030204"/>
              </a:rPr>
              <a:t>Zasielateľský príkaz</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uzatvára zasielateľ a príkazca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v zmysle zákona nemusí mať písomnú podobu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pri poistnej udalosti zohráva kľúčovú úlohu</a:t>
            </a:r>
          </a:p>
        </p:txBody>
      </p:sp>
      <p:cxnSp>
        <p:nvCxnSpPr>
          <p:cNvPr id="7" name="Rovná spojnica 6">
            <a:extLst>
              <a:ext uri="{FF2B5EF4-FFF2-40B4-BE49-F238E27FC236}">
                <a16:creationId xmlns:a16="http://schemas.microsoft.com/office/drawing/2014/main" id="{809D3F9C-67AC-4392-9DAB-88F2E00C0393}"/>
              </a:ext>
            </a:extLst>
          </p:cNvPr>
          <p:cNvCxnSpPr>
            <a:cxnSpLocks/>
          </p:cNvCxnSpPr>
          <p:nvPr/>
        </p:nvCxnSpPr>
        <p:spPr>
          <a:xfrm>
            <a:off x="6132513" y="1871524"/>
            <a:ext cx="0" cy="34114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Voľný tvar: obrazec 8">
            <a:extLst>
              <a:ext uri="{FF2B5EF4-FFF2-40B4-BE49-F238E27FC236}">
                <a16:creationId xmlns:a16="http://schemas.microsoft.com/office/drawing/2014/main" id="{C2604B24-E1C7-4D3D-A937-885B7F093C85}"/>
              </a:ext>
            </a:extLst>
          </p:cNvPr>
          <p:cNvSpPr/>
          <p:nvPr/>
        </p:nvSpPr>
        <p:spPr>
          <a:xfrm flipV="1">
            <a:off x="368900" y="6122555"/>
            <a:ext cx="1281348" cy="383262"/>
          </a:xfrm>
          <a:custGeom>
            <a:avLst/>
            <a:gdLst>
              <a:gd name="connsiteX0" fmla="*/ 218879 w 1980895"/>
              <a:gd name="connsiteY0" fmla="*/ 390254 h 592503"/>
              <a:gd name="connsiteX1" fmla="*/ 218879 w 1980895"/>
              <a:gd name="connsiteY1" fmla="*/ 555842 h 592503"/>
              <a:gd name="connsiteX2" fmla="*/ 253758 w 1980895"/>
              <a:gd name="connsiteY2" fmla="*/ 588764 h 592503"/>
              <a:gd name="connsiteX3" fmla="*/ 288652 w 1980895"/>
              <a:gd name="connsiteY3" fmla="*/ 555842 h 592503"/>
              <a:gd name="connsiteX4" fmla="*/ 288652 w 1980895"/>
              <a:gd name="connsiteY4" fmla="*/ 390254 h 592503"/>
              <a:gd name="connsiteX5" fmla="*/ 376128 w 1980895"/>
              <a:gd name="connsiteY5" fmla="*/ 301799 h 592503"/>
              <a:gd name="connsiteX6" fmla="*/ 463108 w 1980895"/>
              <a:gd name="connsiteY6" fmla="*/ 390254 h 592503"/>
              <a:gd name="connsiteX7" fmla="*/ 463108 w 1980895"/>
              <a:gd name="connsiteY7" fmla="*/ 555842 h 592503"/>
              <a:gd name="connsiteX8" fmla="*/ 497994 w 1980895"/>
              <a:gd name="connsiteY8" fmla="*/ 588764 h 592503"/>
              <a:gd name="connsiteX9" fmla="*/ 532873 w 1980895"/>
              <a:gd name="connsiteY9" fmla="*/ 555842 h 592503"/>
              <a:gd name="connsiteX10" fmla="*/ 532873 w 1980895"/>
              <a:gd name="connsiteY10" fmla="*/ 390254 h 592503"/>
              <a:gd name="connsiteX11" fmla="*/ 376128 w 1980895"/>
              <a:gd name="connsiteY11" fmla="*/ 239884 h 592503"/>
              <a:gd name="connsiteX12" fmla="*/ 218879 w 1980895"/>
              <a:gd name="connsiteY12" fmla="*/ 390254 h 592503"/>
              <a:gd name="connsiteX13" fmla="*/ 607072 w 1980895"/>
              <a:gd name="connsiteY13" fmla="*/ 244799 h 592503"/>
              <a:gd name="connsiteX14" fmla="*/ 641950 w 1980895"/>
              <a:gd name="connsiteY14" fmla="*/ 277713 h 592503"/>
              <a:gd name="connsiteX15" fmla="*/ 641950 w 1980895"/>
              <a:gd name="connsiteY15" fmla="*/ 429061 h 592503"/>
              <a:gd name="connsiteX16" fmla="*/ 729427 w 1980895"/>
              <a:gd name="connsiteY16" fmla="*/ 527338 h 592503"/>
              <a:gd name="connsiteX17" fmla="*/ 816406 w 1980895"/>
              <a:gd name="connsiteY17" fmla="*/ 429061 h 592503"/>
              <a:gd name="connsiteX18" fmla="*/ 816406 w 1980895"/>
              <a:gd name="connsiteY18" fmla="*/ 277713 h 592503"/>
              <a:gd name="connsiteX19" fmla="*/ 851292 w 1980895"/>
              <a:gd name="connsiteY19" fmla="*/ 244799 h 592503"/>
              <a:gd name="connsiteX20" fmla="*/ 886187 w 1980895"/>
              <a:gd name="connsiteY20" fmla="*/ 277713 h 592503"/>
              <a:gd name="connsiteX21" fmla="*/ 886187 w 1980895"/>
              <a:gd name="connsiteY21" fmla="*/ 428580 h 592503"/>
              <a:gd name="connsiteX22" fmla="*/ 729427 w 1980895"/>
              <a:gd name="connsiteY22" fmla="*/ 592709 h 592503"/>
              <a:gd name="connsiteX23" fmla="*/ 572177 w 1980895"/>
              <a:gd name="connsiteY23" fmla="*/ 428580 h 592503"/>
              <a:gd name="connsiteX24" fmla="*/ 572177 w 1980895"/>
              <a:gd name="connsiteY24" fmla="*/ 277713 h 592503"/>
              <a:gd name="connsiteX25" fmla="*/ 607072 w 1980895"/>
              <a:gd name="connsiteY25" fmla="*/ 244799 h 592503"/>
              <a:gd name="connsiteX26" fmla="*/ 1972730 w 1980895"/>
              <a:gd name="connsiteY26" fmla="*/ 285136 h 592503"/>
              <a:gd name="connsiteX27" fmla="*/ 1923766 w 1980895"/>
              <a:gd name="connsiteY27" fmla="*/ 289104 h 592503"/>
              <a:gd name="connsiteX28" fmla="*/ 996499 w 1980895"/>
              <a:gd name="connsiteY28" fmla="*/ 69683 h 592503"/>
              <a:gd name="connsiteX29" fmla="*/ 276135 w 1980895"/>
              <a:gd name="connsiteY29" fmla="*/ 179894 h 592503"/>
              <a:gd name="connsiteX30" fmla="*/ 56668 w 1980895"/>
              <a:gd name="connsiteY30" fmla="*/ 289616 h 592503"/>
              <a:gd name="connsiteX31" fmla="*/ 7852 w 1980895"/>
              <a:gd name="connsiteY31" fmla="*/ 284562 h 592503"/>
              <a:gd name="connsiteX32" fmla="*/ 12899 w 1980895"/>
              <a:gd name="connsiteY32" fmla="*/ 235668 h 592503"/>
              <a:gd name="connsiteX33" fmla="*/ 248027 w 1980895"/>
              <a:gd name="connsiteY33" fmla="*/ 116131 h 592503"/>
              <a:gd name="connsiteX34" fmla="*/ 996499 w 1980895"/>
              <a:gd name="connsiteY34" fmla="*/ 205 h 592503"/>
              <a:gd name="connsiteX35" fmla="*/ 1739225 w 1980895"/>
              <a:gd name="connsiteY35" fmla="*/ 116255 h 592503"/>
              <a:gd name="connsiteX36" fmla="*/ 1968762 w 1980895"/>
              <a:gd name="connsiteY36" fmla="*/ 236157 h 592503"/>
              <a:gd name="connsiteX37" fmla="*/ 1972730 w 1980895"/>
              <a:gd name="connsiteY37" fmla="*/ 285136 h 592503"/>
              <a:gd name="connsiteX38" fmla="*/ 964610 w 1980895"/>
              <a:gd name="connsiteY38" fmla="*/ 244799 h 592503"/>
              <a:gd name="connsiteX39" fmla="*/ 999504 w 1980895"/>
              <a:gd name="connsiteY39" fmla="*/ 278202 h 592503"/>
              <a:gd name="connsiteX40" fmla="*/ 999504 w 1980895"/>
              <a:gd name="connsiteY40" fmla="*/ 555353 h 592503"/>
              <a:gd name="connsiteX41" fmla="*/ 964610 w 1980895"/>
              <a:gd name="connsiteY41" fmla="*/ 588764 h 592503"/>
              <a:gd name="connsiteX42" fmla="*/ 929731 w 1980895"/>
              <a:gd name="connsiteY42" fmla="*/ 555353 h 592503"/>
              <a:gd name="connsiteX43" fmla="*/ 929731 w 1980895"/>
              <a:gd name="connsiteY43" fmla="*/ 278202 h 592503"/>
              <a:gd name="connsiteX44" fmla="*/ 964610 w 1980895"/>
              <a:gd name="connsiteY44" fmla="*/ 244799 h 592503"/>
              <a:gd name="connsiteX45" fmla="*/ 1049128 w 1980895"/>
              <a:gd name="connsiteY45" fmla="*/ 418734 h 592503"/>
              <a:gd name="connsiteX46" fmla="*/ 1223094 w 1980895"/>
              <a:gd name="connsiteY46" fmla="*/ 592709 h 592503"/>
              <a:gd name="connsiteX47" fmla="*/ 1397061 w 1980895"/>
              <a:gd name="connsiteY47" fmla="*/ 418734 h 592503"/>
              <a:gd name="connsiteX48" fmla="*/ 1223094 w 1980895"/>
              <a:gd name="connsiteY48" fmla="*/ 244799 h 592503"/>
              <a:gd name="connsiteX49" fmla="*/ 1049128 w 1980895"/>
              <a:gd name="connsiteY49" fmla="*/ 418734 h 592503"/>
              <a:gd name="connsiteX50" fmla="*/ 1115088 w 1980895"/>
              <a:gd name="connsiteY50" fmla="*/ 418734 h 592503"/>
              <a:gd name="connsiteX51" fmla="*/ 1223094 w 1980895"/>
              <a:gd name="connsiteY51" fmla="*/ 310744 h 592503"/>
              <a:gd name="connsiteX52" fmla="*/ 1331092 w 1980895"/>
              <a:gd name="connsiteY52" fmla="*/ 418734 h 592503"/>
              <a:gd name="connsiteX53" fmla="*/ 1223094 w 1980895"/>
              <a:gd name="connsiteY53" fmla="*/ 526756 h 592503"/>
              <a:gd name="connsiteX54" fmla="*/ 1115088 w 1980895"/>
              <a:gd name="connsiteY54" fmla="*/ 418734 h 592503"/>
              <a:gd name="connsiteX55" fmla="*/ 1483085 w 1980895"/>
              <a:gd name="connsiteY55" fmla="*/ 244799 h 592503"/>
              <a:gd name="connsiteX56" fmla="*/ 1517979 w 1980895"/>
              <a:gd name="connsiteY56" fmla="*/ 277713 h 592503"/>
              <a:gd name="connsiteX57" fmla="*/ 1517979 w 1980895"/>
              <a:gd name="connsiteY57" fmla="*/ 429061 h 592503"/>
              <a:gd name="connsiteX58" fmla="*/ 1605440 w 1980895"/>
              <a:gd name="connsiteY58" fmla="*/ 527338 h 592503"/>
              <a:gd name="connsiteX59" fmla="*/ 1692435 w 1980895"/>
              <a:gd name="connsiteY59" fmla="*/ 429061 h 592503"/>
              <a:gd name="connsiteX60" fmla="*/ 1692435 w 1980895"/>
              <a:gd name="connsiteY60" fmla="*/ 277713 h 592503"/>
              <a:gd name="connsiteX61" fmla="*/ 1727306 w 1980895"/>
              <a:gd name="connsiteY61" fmla="*/ 244799 h 592503"/>
              <a:gd name="connsiteX62" fmla="*/ 1762200 w 1980895"/>
              <a:gd name="connsiteY62" fmla="*/ 277713 h 592503"/>
              <a:gd name="connsiteX63" fmla="*/ 1762200 w 1980895"/>
              <a:gd name="connsiteY63" fmla="*/ 428580 h 592503"/>
              <a:gd name="connsiteX64" fmla="*/ 1605440 w 1980895"/>
              <a:gd name="connsiteY64" fmla="*/ 592709 h 592503"/>
              <a:gd name="connsiteX65" fmla="*/ 1448191 w 1980895"/>
              <a:gd name="connsiteY65" fmla="*/ 428580 h 592503"/>
              <a:gd name="connsiteX66" fmla="*/ 1448191 w 1980895"/>
              <a:gd name="connsiteY66" fmla="*/ 277713 h 592503"/>
              <a:gd name="connsiteX67" fmla="*/ 1483085 w 1980895"/>
              <a:gd name="connsiteY67" fmla="*/ 244799 h 59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80895" h="592503">
                <a:moveTo>
                  <a:pt x="218879" y="390254"/>
                </a:moveTo>
                <a:lnTo>
                  <a:pt x="218879" y="555842"/>
                </a:lnTo>
                <a:cubicBezTo>
                  <a:pt x="218879" y="576488"/>
                  <a:pt x="233608" y="588764"/>
                  <a:pt x="253758" y="588764"/>
                </a:cubicBezTo>
                <a:cubicBezTo>
                  <a:pt x="274404" y="588764"/>
                  <a:pt x="288652" y="576488"/>
                  <a:pt x="288652" y="555842"/>
                </a:cubicBezTo>
                <a:lnTo>
                  <a:pt x="288652" y="390254"/>
                </a:lnTo>
                <a:cubicBezTo>
                  <a:pt x="288652" y="323913"/>
                  <a:pt x="329447" y="301799"/>
                  <a:pt x="376128" y="301799"/>
                </a:cubicBezTo>
                <a:cubicBezTo>
                  <a:pt x="422312" y="301799"/>
                  <a:pt x="463108" y="323913"/>
                  <a:pt x="463108" y="390254"/>
                </a:cubicBezTo>
                <a:lnTo>
                  <a:pt x="463108" y="555842"/>
                </a:lnTo>
                <a:cubicBezTo>
                  <a:pt x="463108" y="576488"/>
                  <a:pt x="477837" y="588764"/>
                  <a:pt x="497994" y="588764"/>
                </a:cubicBezTo>
                <a:cubicBezTo>
                  <a:pt x="518143" y="588764"/>
                  <a:pt x="532873" y="576488"/>
                  <a:pt x="532873" y="555842"/>
                </a:cubicBezTo>
                <a:lnTo>
                  <a:pt x="532873" y="390254"/>
                </a:lnTo>
                <a:cubicBezTo>
                  <a:pt x="532873" y="294927"/>
                  <a:pt x="477348" y="239884"/>
                  <a:pt x="376128" y="239884"/>
                </a:cubicBezTo>
                <a:cubicBezTo>
                  <a:pt x="274404" y="239884"/>
                  <a:pt x="218879" y="294927"/>
                  <a:pt x="218879" y="390254"/>
                </a:cubicBezTo>
                <a:moveTo>
                  <a:pt x="607072" y="244799"/>
                </a:moveTo>
                <a:cubicBezTo>
                  <a:pt x="628191" y="244799"/>
                  <a:pt x="641950" y="253643"/>
                  <a:pt x="641950" y="277713"/>
                </a:cubicBezTo>
                <a:lnTo>
                  <a:pt x="641950" y="429061"/>
                </a:lnTo>
                <a:cubicBezTo>
                  <a:pt x="641950" y="502771"/>
                  <a:pt x="681752" y="527338"/>
                  <a:pt x="729427" y="527338"/>
                </a:cubicBezTo>
                <a:cubicBezTo>
                  <a:pt x="777101" y="527338"/>
                  <a:pt x="816406" y="502771"/>
                  <a:pt x="816406" y="429061"/>
                </a:cubicBezTo>
                <a:lnTo>
                  <a:pt x="816406" y="277713"/>
                </a:lnTo>
                <a:cubicBezTo>
                  <a:pt x="816406" y="253643"/>
                  <a:pt x="830662" y="244799"/>
                  <a:pt x="851292" y="244799"/>
                </a:cubicBezTo>
                <a:cubicBezTo>
                  <a:pt x="871931" y="244799"/>
                  <a:pt x="886187" y="253643"/>
                  <a:pt x="886187" y="277713"/>
                </a:cubicBezTo>
                <a:lnTo>
                  <a:pt x="886187" y="428580"/>
                </a:lnTo>
                <a:cubicBezTo>
                  <a:pt x="886187" y="531780"/>
                  <a:pt x="831640" y="592709"/>
                  <a:pt x="729427" y="592709"/>
                </a:cubicBezTo>
                <a:cubicBezTo>
                  <a:pt x="626716" y="592709"/>
                  <a:pt x="572177" y="531780"/>
                  <a:pt x="572177" y="428580"/>
                </a:cubicBezTo>
                <a:lnTo>
                  <a:pt x="572177" y="277713"/>
                </a:lnTo>
                <a:cubicBezTo>
                  <a:pt x="572177" y="253643"/>
                  <a:pt x="585929" y="244799"/>
                  <a:pt x="607072" y="244799"/>
                </a:cubicBezTo>
                <a:moveTo>
                  <a:pt x="1972730" y="285136"/>
                </a:moveTo>
                <a:cubicBezTo>
                  <a:pt x="1960369" y="299734"/>
                  <a:pt x="1938380" y="301496"/>
                  <a:pt x="1923766" y="289104"/>
                </a:cubicBezTo>
                <a:cubicBezTo>
                  <a:pt x="1921181" y="286899"/>
                  <a:pt x="1657090" y="69683"/>
                  <a:pt x="996499" y="69683"/>
                </a:cubicBezTo>
                <a:cubicBezTo>
                  <a:pt x="651959" y="69683"/>
                  <a:pt x="414586" y="129603"/>
                  <a:pt x="276135" y="179894"/>
                </a:cubicBezTo>
                <a:cubicBezTo>
                  <a:pt x="128662" y="233416"/>
                  <a:pt x="59533" y="287365"/>
                  <a:pt x="56668" y="289616"/>
                </a:cubicBezTo>
                <a:cubicBezTo>
                  <a:pt x="41853" y="301651"/>
                  <a:pt x="19934" y="299369"/>
                  <a:pt x="7852" y="284562"/>
                </a:cubicBezTo>
                <a:cubicBezTo>
                  <a:pt x="-4222" y="269700"/>
                  <a:pt x="-1970" y="247757"/>
                  <a:pt x="12899" y="235668"/>
                </a:cubicBezTo>
                <a:cubicBezTo>
                  <a:pt x="15927" y="233199"/>
                  <a:pt x="89109" y="174444"/>
                  <a:pt x="248027" y="116131"/>
                </a:cubicBezTo>
                <a:cubicBezTo>
                  <a:pt x="392255" y="63254"/>
                  <a:pt x="639194" y="205"/>
                  <a:pt x="996499" y="205"/>
                </a:cubicBezTo>
                <a:cubicBezTo>
                  <a:pt x="1353866" y="205"/>
                  <a:pt x="1597644" y="63316"/>
                  <a:pt x="1739225" y="116255"/>
                </a:cubicBezTo>
                <a:cubicBezTo>
                  <a:pt x="1896023" y="174902"/>
                  <a:pt x="1965866" y="233688"/>
                  <a:pt x="1968762" y="236157"/>
                </a:cubicBezTo>
                <a:cubicBezTo>
                  <a:pt x="1983352" y="248557"/>
                  <a:pt x="1985130" y="270515"/>
                  <a:pt x="1972730" y="285136"/>
                </a:cubicBezTo>
                <a:moveTo>
                  <a:pt x="964610" y="244799"/>
                </a:moveTo>
                <a:cubicBezTo>
                  <a:pt x="981816" y="244799"/>
                  <a:pt x="999504" y="258061"/>
                  <a:pt x="999504" y="278202"/>
                </a:cubicBezTo>
                <a:lnTo>
                  <a:pt x="999504" y="555353"/>
                </a:lnTo>
                <a:cubicBezTo>
                  <a:pt x="999504" y="575502"/>
                  <a:pt x="984270" y="588764"/>
                  <a:pt x="964610" y="588764"/>
                </a:cubicBezTo>
                <a:cubicBezTo>
                  <a:pt x="944468" y="588764"/>
                  <a:pt x="929731" y="575502"/>
                  <a:pt x="929731" y="555353"/>
                </a:cubicBezTo>
                <a:lnTo>
                  <a:pt x="929731" y="278202"/>
                </a:lnTo>
                <a:cubicBezTo>
                  <a:pt x="929731" y="258061"/>
                  <a:pt x="946922" y="244799"/>
                  <a:pt x="964610" y="244799"/>
                </a:cubicBezTo>
                <a:moveTo>
                  <a:pt x="1049128" y="418734"/>
                </a:moveTo>
                <a:cubicBezTo>
                  <a:pt x="1049128" y="514829"/>
                  <a:pt x="1127022" y="592709"/>
                  <a:pt x="1223094" y="592709"/>
                </a:cubicBezTo>
                <a:cubicBezTo>
                  <a:pt x="1319166" y="592709"/>
                  <a:pt x="1397061" y="514829"/>
                  <a:pt x="1397061" y="418734"/>
                </a:cubicBezTo>
                <a:cubicBezTo>
                  <a:pt x="1397061" y="322670"/>
                  <a:pt x="1319166" y="244799"/>
                  <a:pt x="1223094" y="244799"/>
                </a:cubicBezTo>
                <a:cubicBezTo>
                  <a:pt x="1127022" y="244799"/>
                  <a:pt x="1049128" y="322670"/>
                  <a:pt x="1049128" y="418734"/>
                </a:cubicBezTo>
                <a:moveTo>
                  <a:pt x="1115088" y="418734"/>
                </a:moveTo>
                <a:cubicBezTo>
                  <a:pt x="1115088" y="359195"/>
                  <a:pt x="1163547" y="310744"/>
                  <a:pt x="1223094" y="310744"/>
                </a:cubicBezTo>
                <a:cubicBezTo>
                  <a:pt x="1282633" y="310744"/>
                  <a:pt x="1331092" y="359195"/>
                  <a:pt x="1331092" y="418734"/>
                </a:cubicBezTo>
                <a:cubicBezTo>
                  <a:pt x="1331092" y="478297"/>
                  <a:pt x="1282633" y="526756"/>
                  <a:pt x="1223094" y="526756"/>
                </a:cubicBezTo>
                <a:cubicBezTo>
                  <a:pt x="1163547" y="526756"/>
                  <a:pt x="1115088" y="478297"/>
                  <a:pt x="1115088" y="418734"/>
                </a:cubicBezTo>
                <a:moveTo>
                  <a:pt x="1483085" y="244799"/>
                </a:moveTo>
                <a:cubicBezTo>
                  <a:pt x="1504220" y="244799"/>
                  <a:pt x="1517979" y="253643"/>
                  <a:pt x="1517979" y="277713"/>
                </a:cubicBezTo>
                <a:lnTo>
                  <a:pt x="1517979" y="429061"/>
                </a:lnTo>
                <a:cubicBezTo>
                  <a:pt x="1517979" y="502771"/>
                  <a:pt x="1557781" y="527338"/>
                  <a:pt x="1605440" y="527338"/>
                </a:cubicBezTo>
                <a:cubicBezTo>
                  <a:pt x="1653107" y="527338"/>
                  <a:pt x="1692435" y="502771"/>
                  <a:pt x="1692435" y="429061"/>
                </a:cubicBezTo>
                <a:lnTo>
                  <a:pt x="1692435" y="277713"/>
                </a:lnTo>
                <a:cubicBezTo>
                  <a:pt x="1692435" y="253643"/>
                  <a:pt x="1706675" y="244799"/>
                  <a:pt x="1727306" y="244799"/>
                </a:cubicBezTo>
                <a:cubicBezTo>
                  <a:pt x="1747960" y="244799"/>
                  <a:pt x="1762200" y="253643"/>
                  <a:pt x="1762200" y="277713"/>
                </a:cubicBezTo>
                <a:lnTo>
                  <a:pt x="1762200" y="428580"/>
                </a:lnTo>
                <a:cubicBezTo>
                  <a:pt x="1762200" y="531780"/>
                  <a:pt x="1707661" y="592709"/>
                  <a:pt x="1605440" y="592709"/>
                </a:cubicBezTo>
                <a:cubicBezTo>
                  <a:pt x="1502745" y="592709"/>
                  <a:pt x="1448191" y="531780"/>
                  <a:pt x="1448191" y="428580"/>
                </a:cubicBezTo>
                <a:lnTo>
                  <a:pt x="1448191" y="277713"/>
                </a:lnTo>
                <a:cubicBezTo>
                  <a:pt x="1448191" y="253643"/>
                  <a:pt x="1461957" y="244799"/>
                  <a:pt x="1483085" y="244799"/>
                </a:cubicBezTo>
              </a:path>
            </a:pathLst>
          </a:custGeom>
          <a:solidFill>
            <a:schemeClr val="bg1"/>
          </a:solidFill>
          <a:ln w="77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3" name="Grafický objekt 2">
            <a:extLst>
              <a:ext uri="{FF2B5EF4-FFF2-40B4-BE49-F238E27FC236}">
                <a16:creationId xmlns:a16="http://schemas.microsoft.com/office/drawing/2014/main" id="{176E6012-C3A2-0803-8EE9-5C53A8B45109}"/>
              </a:ext>
            </a:extLst>
          </p:cNvPr>
          <p:cNvGrpSpPr/>
          <p:nvPr/>
        </p:nvGrpSpPr>
        <p:grpSpPr>
          <a:xfrm>
            <a:off x="2546230" y="4562640"/>
            <a:ext cx="1397118" cy="507283"/>
            <a:chOff x="4747640" y="4036940"/>
            <a:chExt cx="1338938" cy="500519"/>
          </a:xfrm>
          <a:solidFill>
            <a:srgbClr val="8EC644"/>
          </a:solidFill>
        </p:grpSpPr>
        <p:sp>
          <p:nvSpPr>
            <p:cNvPr id="4" name="Voľný tvar 386">
              <a:extLst>
                <a:ext uri="{FF2B5EF4-FFF2-40B4-BE49-F238E27FC236}">
                  <a16:creationId xmlns:a16="http://schemas.microsoft.com/office/drawing/2014/main" id="{2133F21A-DCB9-064B-B23D-6148D3D8E5A7}"/>
                </a:ext>
              </a:extLst>
            </p:cNvPr>
            <p:cNvSpPr/>
            <p:nvPr/>
          </p:nvSpPr>
          <p:spPr>
            <a:xfrm>
              <a:off x="4747640" y="4036940"/>
              <a:ext cx="1338936" cy="500519"/>
            </a:xfrm>
            <a:custGeom>
              <a:avLst/>
              <a:gdLst>
                <a:gd name="connsiteX0" fmla="*/ 609607 w 1338936"/>
                <a:gd name="connsiteY0" fmla="*/ 501682 h 500519"/>
                <a:gd name="connsiteX1" fmla="*/ 611838 w 1338936"/>
                <a:gd name="connsiteY1" fmla="*/ 493944 h 500519"/>
                <a:gd name="connsiteX2" fmla="*/ 576394 w 1338936"/>
                <a:gd name="connsiteY2" fmla="*/ 477449 h 500519"/>
                <a:gd name="connsiteX3" fmla="*/ 261447 w 1338936"/>
                <a:gd name="connsiteY3" fmla="*/ 457467 h 500519"/>
                <a:gd name="connsiteX4" fmla="*/ 40886 w 1338936"/>
                <a:gd name="connsiteY4" fmla="*/ 482996 h 500519"/>
                <a:gd name="connsiteX5" fmla="*/ 181782 w 1338936"/>
                <a:gd name="connsiteY5" fmla="*/ 84770 h 500519"/>
                <a:gd name="connsiteX6" fmla="*/ 169552 w 1338936"/>
                <a:gd name="connsiteY6" fmla="*/ 76885 h 500519"/>
                <a:gd name="connsiteX7" fmla="*/ 128367 w 1338936"/>
                <a:gd name="connsiteY7" fmla="*/ 133522 h 500519"/>
                <a:gd name="connsiteX8" fmla="*/ 24251 w 1338936"/>
                <a:gd name="connsiteY8" fmla="*/ 432745 h 500519"/>
                <a:gd name="connsiteX9" fmla="*/ 1802 w 1338936"/>
                <a:gd name="connsiteY9" fmla="*/ 501682 h 500519"/>
                <a:gd name="connsiteX10" fmla="*/ 609607 w 1338936"/>
                <a:gd name="connsiteY10" fmla="*/ 501682 h 500519"/>
                <a:gd name="connsiteX11" fmla="*/ 737076 w 1338936"/>
                <a:gd name="connsiteY11" fmla="*/ 500208 h 500519"/>
                <a:gd name="connsiteX12" fmla="*/ 1339931 w 1338936"/>
                <a:gd name="connsiteY12" fmla="*/ 500208 h 500519"/>
                <a:gd name="connsiteX13" fmla="*/ 1340444 w 1338936"/>
                <a:gd name="connsiteY13" fmla="*/ 489977 h 500519"/>
                <a:gd name="connsiteX14" fmla="*/ 1211753 w 1338936"/>
                <a:gd name="connsiteY14" fmla="*/ 117524 h 500519"/>
                <a:gd name="connsiteX15" fmla="*/ 1173606 w 1338936"/>
                <a:gd name="connsiteY15" fmla="*/ 80860 h 500519"/>
                <a:gd name="connsiteX16" fmla="*/ 1165024 w 1338936"/>
                <a:gd name="connsiteY16" fmla="*/ 87898 h 500519"/>
                <a:gd name="connsiteX17" fmla="*/ 1305236 w 1338936"/>
                <a:gd name="connsiteY17" fmla="*/ 484951 h 500519"/>
                <a:gd name="connsiteX18" fmla="*/ 1034648 w 1338936"/>
                <a:gd name="connsiteY18" fmla="*/ 449721 h 500519"/>
                <a:gd name="connsiteX19" fmla="*/ 737076 w 1338936"/>
                <a:gd name="connsiteY19" fmla="*/ 500208 h 500519"/>
                <a:gd name="connsiteX20" fmla="*/ 600007 w 1338936"/>
                <a:gd name="connsiteY20" fmla="*/ 452653 h 500519"/>
                <a:gd name="connsiteX21" fmla="*/ 141257 w 1338936"/>
                <a:gd name="connsiteY21" fmla="*/ 399519 h 500519"/>
                <a:gd name="connsiteX22" fmla="*/ 283211 w 1338936"/>
                <a:gd name="connsiteY22" fmla="*/ 23849 h 500519"/>
                <a:gd name="connsiteX23" fmla="*/ 204116 w 1338936"/>
                <a:gd name="connsiteY23" fmla="*/ 102080 h 500519"/>
                <a:gd name="connsiteX24" fmla="*/ 161132 w 1338936"/>
                <a:gd name="connsiteY24" fmla="*/ 224542 h 500519"/>
                <a:gd name="connsiteX25" fmla="*/ 82428 w 1338936"/>
                <a:gd name="connsiteY25" fmla="*/ 448678 h 500519"/>
                <a:gd name="connsiteX26" fmla="*/ 153438 w 1338936"/>
                <a:gd name="connsiteY26" fmla="*/ 444434 h 500519"/>
                <a:gd name="connsiteX27" fmla="*/ 342317 w 1338936"/>
                <a:gd name="connsiteY27" fmla="*/ 417268 h 500519"/>
                <a:gd name="connsiteX28" fmla="*/ 600007 w 1338936"/>
                <a:gd name="connsiteY28" fmla="*/ 452653 h 500519"/>
                <a:gd name="connsiteX29" fmla="*/ 1198628 w 1338936"/>
                <a:gd name="connsiteY29" fmla="*/ 383961 h 500519"/>
                <a:gd name="connsiteX30" fmla="*/ 966659 w 1338936"/>
                <a:gd name="connsiteY30" fmla="*/ 364745 h 500519"/>
                <a:gd name="connsiteX31" fmla="*/ 743346 w 1338936"/>
                <a:gd name="connsiteY31" fmla="*/ 450641 h 500519"/>
                <a:gd name="connsiteX32" fmla="*/ 751089 w 1338936"/>
                <a:gd name="connsiteY32" fmla="*/ 454054 h 500519"/>
                <a:gd name="connsiteX33" fmla="*/ 766340 w 1338936"/>
                <a:gd name="connsiteY33" fmla="*/ 448825 h 500519"/>
                <a:gd name="connsiteX34" fmla="*/ 1053555 w 1338936"/>
                <a:gd name="connsiteY34" fmla="*/ 424917 h 500519"/>
                <a:gd name="connsiteX35" fmla="*/ 1263026 w 1338936"/>
                <a:gd name="connsiteY35" fmla="*/ 452181 h 500519"/>
                <a:gd name="connsiteX36" fmla="*/ 1248272 w 1338936"/>
                <a:gd name="connsiteY36" fmla="*/ 405050 h 500519"/>
                <a:gd name="connsiteX37" fmla="*/ 1139433 w 1338936"/>
                <a:gd name="connsiteY37" fmla="*/ 94814 h 500519"/>
                <a:gd name="connsiteX38" fmla="*/ 1061941 w 1338936"/>
                <a:gd name="connsiteY38" fmla="*/ 23164 h 500519"/>
                <a:gd name="connsiteX39" fmla="*/ 1198628 w 1338936"/>
                <a:gd name="connsiteY39" fmla="*/ 383961 h 500519"/>
                <a:gd name="connsiteX40" fmla="*/ 686447 w 1338936"/>
                <a:gd name="connsiteY40" fmla="*/ 441038 h 500519"/>
                <a:gd name="connsiteX41" fmla="*/ 910876 w 1338936"/>
                <a:gd name="connsiteY41" fmla="*/ 347452 h 500519"/>
                <a:gd name="connsiteX42" fmla="*/ 1154341 w 1338936"/>
                <a:gd name="connsiteY42" fmla="*/ 343941 h 500519"/>
                <a:gd name="connsiteX43" fmla="*/ 1028753 w 1338936"/>
                <a:gd name="connsiteY43" fmla="*/ 16990 h 500519"/>
                <a:gd name="connsiteX44" fmla="*/ 1005042 w 1338936"/>
                <a:gd name="connsiteY44" fmla="*/ 1163 h 500519"/>
                <a:gd name="connsiteX45" fmla="*/ 701991 w 1338936"/>
                <a:gd name="connsiteY45" fmla="*/ 105159 h 500519"/>
                <a:gd name="connsiteX46" fmla="*/ 687106 w 1338936"/>
                <a:gd name="connsiteY46" fmla="*/ 136096 h 500519"/>
                <a:gd name="connsiteX47" fmla="*/ 686447 w 1338936"/>
                <a:gd name="connsiteY47" fmla="*/ 441038 h 500519"/>
                <a:gd name="connsiteX48" fmla="*/ 657769 w 1338936"/>
                <a:gd name="connsiteY48" fmla="*/ 451415 h 500519"/>
                <a:gd name="connsiteX49" fmla="*/ 656776 w 1338936"/>
                <a:gd name="connsiteY49" fmla="*/ 133718 h 500519"/>
                <a:gd name="connsiteX50" fmla="*/ 634808 w 1338936"/>
                <a:gd name="connsiteY50" fmla="*/ 97738 h 500519"/>
                <a:gd name="connsiteX51" fmla="*/ 341258 w 1338936"/>
                <a:gd name="connsiteY51" fmla="*/ 1603 h 500519"/>
                <a:gd name="connsiteX52" fmla="*/ 312728 w 1338936"/>
                <a:gd name="connsiteY52" fmla="*/ 27311 h 500519"/>
                <a:gd name="connsiteX53" fmla="*/ 238428 w 1338936"/>
                <a:gd name="connsiteY53" fmla="*/ 220306 h 500519"/>
                <a:gd name="connsiteX54" fmla="*/ 190233 w 1338936"/>
                <a:gd name="connsiteY54" fmla="*/ 348495 h 500519"/>
                <a:gd name="connsiteX55" fmla="*/ 657769 w 1338936"/>
                <a:gd name="connsiteY55" fmla="*/ 451415 h 50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38936" h="500519">
                  <a:moveTo>
                    <a:pt x="609607" y="501682"/>
                  </a:moveTo>
                  <a:lnTo>
                    <a:pt x="611838" y="493944"/>
                  </a:lnTo>
                  <a:cubicBezTo>
                    <a:pt x="600024" y="488437"/>
                    <a:pt x="588299" y="482727"/>
                    <a:pt x="576394" y="477449"/>
                  </a:cubicBezTo>
                  <a:cubicBezTo>
                    <a:pt x="473841" y="432004"/>
                    <a:pt x="368829" y="437739"/>
                    <a:pt x="261447" y="457467"/>
                  </a:cubicBezTo>
                  <a:cubicBezTo>
                    <a:pt x="190779" y="470443"/>
                    <a:pt x="118442" y="474362"/>
                    <a:pt x="40886" y="482996"/>
                  </a:cubicBezTo>
                  <a:cubicBezTo>
                    <a:pt x="90106" y="343884"/>
                    <a:pt x="135948" y="214327"/>
                    <a:pt x="181782" y="84770"/>
                  </a:cubicBezTo>
                  <a:cubicBezTo>
                    <a:pt x="177702" y="82139"/>
                    <a:pt x="173631" y="79516"/>
                    <a:pt x="169552" y="76885"/>
                  </a:cubicBezTo>
                  <a:cubicBezTo>
                    <a:pt x="155514" y="95653"/>
                    <a:pt x="136127" y="112449"/>
                    <a:pt x="128367" y="133522"/>
                  </a:cubicBezTo>
                  <a:cubicBezTo>
                    <a:pt x="91890" y="232614"/>
                    <a:pt x="58546" y="332855"/>
                    <a:pt x="24251" y="432745"/>
                  </a:cubicBezTo>
                  <a:cubicBezTo>
                    <a:pt x="16686" y="454763"/>
                    <a:pt x="9806" y="477017"/>
                    <a:pt x="1802" y="501682"/>
                  </a:cubicBezTo>
                  <a:lnTo>
                    <a:pt x="609607" y="501682"/>
                  </a:lnTo>
                  <a:close/>
                  <a:moveTo>
                    <a:pt x="737076" y="500208"/>
                  </a:moveTo>
                  <a:lnTo>
                    <a:pt x="1339931" y="500208"/>
                  </a:lnTo>
                  <a:cubicBezTo>
                    <a:pt x="1340240" y="495157"/>
                    <a:pt x="1341225" y="492266"/>
                    <a:pt x="1340444" y="489977"/>
                  </a:cubicBezTo>
                  <a:cubicBezTo>
                    <a:pt x="1297989" y="365666"/>
                    <a:pt x="1256194" y="241118"/>
                    <a:pt x="1211753" y="117524"/>
                  </a:cubicBezTo>
                  <a:cubicBezTo>
                    <a:pt x="1206404" y="102650"/>
                    <a:pt x="1186675" y="92957"/>
                    <a:pt x="1173606" y="80860"/>
                  </a:cubicBezTo>
                  <a:cubicBezTo>
                    <a:pt x="1170748" y="83206"/>
                    <a:pt x="1167890" y="85552"/>
                    <a:pt x="1165024" y="87898"/>
                  </a:cubicBezTo>
                  <a:cubicBezTo>
                    <a:pt x="1210646" y="217089"/>
                    <a:pt x="1256268" y="346279"/>
                    <a:pt x="1305236" y="484951"/>
                  </a:cubicBezTo>
                  <a:cubicBezTo>
                    <a:pt x="1208724" y="472716"/>
                    <a:pt x="1120982" y="465165"/>
                    <a:pt x="1034648" y="449721"/>
                  </a:cubicBezTo>
                  <a:cubicBezTo>
                    <a:pt x="929049" y="430831"/>
                    <a:pt x="830763" y="446112"/>
                    <a:pt x="737076" y="500208"/>
                  </a:cubicBezTo>
                  <a:moveTo>
                    <a:pt x="600007" y="452653"/>
                  </a:moveTo>
                  <a:cubicBezTo>
                    <a:pt x="459299" y="349692"/>
                    <a:pt x="306914" y="335470"/>
                    <a:pt x="141257" y="399519"/>
                  </a:cubicBezTo>
                  <a:cubicBezTo>
                    <a:pt x="189875" y="270866"/>
                    <a:pt x="235635" y="149756"/>
                    <a:pt x="283211" y="23849"/>
                  </a:cubicBezTo>
                  <a:cubicBezTo>
                    <a:pt x="235977" y="37721"/>
                    <a:pt x="214693" y="63038"/>
                    <a:pt x="204116" y="102080"/>
                  </a:cubicBezTo>
                  <a:cubicBezTo>
                    <a:pt x="192831" y="143729"/>
                    <a:pt x="175528" y="183724"/>
                    <a:pt x="161132" y="224542"/>
                  </a:cubicBezTo>
                  <a:cubicBezTo>
                    <a:pt x="135321" y="297706"/>
                    <a:pt x="109713" y="370936"/>
                    <a:pt x="82428" y="448678"/>
                  </a:cubicBezTo>
                  <a:cubicBezTo>
                    <a:pt x="110544" y="447098"/>
                    <a:pt x="132194" y="447277"/>
                    <a:pt x="153438" y="444434"/>
                  </a:cubicBezTo>
                  <a:cubicBezTo>
                    <a:pt x="216484" y="435995"/>
                    <a:pt x="279327" y="426107"/>
                    <a:pt x="342317" y="417268"/>
                  </a:cubicBezTo>
                  <a:cubicBezTo>
                    <a:pt x="431452" y="404765"/>
                    <a:pt x="516483" y="423386"/>
                    <a:pt x="600007" y="452653"/>
                  </a:cubicBezTo>
                  <a:moveTo>
                    <a:pt x="1198628" y="383961"/>
                  </a:moveTo>
                  <a:cubicBezTo>
                    <a:pt x="1122000" y="377078"/>
                    <a:pt x="1044281" y="364159"/>
                    <a:pt x="966659" y="364745"/>
                  </a:cubicBezTo>
                  <a:cubicBezTo>
                    <a:pt x="884600" y="365364"/>
                    <a:pt x="812011" y="401865"/>
                    <a:pt x="743346" y="450641"/>
                  </a:cubicBezTo>
                  <a:cubicBezTo>
                    <a:pt x="748663" y="453052"/>
                    <a:pt x="750104" y="454339"/>
                    <a:pt x="751089" y="454054"/>
                  </a:cubicBezTo>
                  <a:cubicBezTo>
                    <a:pt x="756244" y="452539"/>
                    <a:pt x="761341" y="450788"/>
                    <a:pt x="766340" y="448825"/>
                  </a:cubicBezTo>
                  <a:cubicBezTo>
                    <a:pt x="859701" y="412145"/>
                    <a:pt x="954918" y="406247"/>
                    <a:pt x="1053555" y="424917"/>
                  </a:cubicBezTo>
                  <a:cubicBezTo>
                    <a:pt x="1120689" y="437633"/>
                    <a:pt x="1189248" y="442862"/>
                    <a:pt x="1263026" y="452181"/>
                  </a:cubicBezTo>
                  <a:cubicBezTo>
                    <a:pt x="1256276" y="430530"/>
                    <a:pt x="1252718" y="417635"/>
                    <a:pt x="1248272" y="405050"/>
                  </a:cubicBezTo>
                  <a:cubicBezTo>
                    <a:pt x="1211778" y="301706"/>
                    <a:pt x="1173386" y="198989"/>
                    <a:pt x="1139433" y="94814"/>
                  </a:cubicBezTo>
                  <a:cubicBezTo>
                    <a:pt x="1127064" y="56871"/>
                    <a:pt x="1103899" y="37224"/>
                    <a:pt x="1061941" y="23164"/>
                  </a:cubicBezTo>
                  <a:cubicBezTo>
                    <a:pt x="1109656" y="149105"/>
                    <a:pt x="1155400" y="269856"/>
                    <a:pt x="1198628" y="383961"/>
                  </a:cubicBezTo>
                  <a:moveTo>
                    <a:pt x="686447" y="441038"/>
                  </a:moveTo>
                  <a:cubicBezTo>
                    <a:pt x="762627" y="407974"/>
                    <a:pt x="833800" y="363499"/>
                    <a:pt x="910876" y="347452"/>
                  </a:cubicBezTo>
                  <a:cubicBezTo>
                    <a:pt x="987724" y="331454"/>
                    <a:pt x="1070507" y="343941"/>
                    <a:pt x="1154341" y="343941"/>
                  </a:cubicBezTo>
                  <a:cubicBezTo>
                    <a:pt x="1112994" y="235636"/>
                    <a:pt x="1071525" y="126052"/>
                    <a:pt x="1028753" y="16990"/>
                  </a:cubicBezTo>
                  <a:cubicBezTo>
                    <a:pt x="1025822" y="9520"/>
                    <a:pt x="1013120" y="1082"/>
                    <a:pt x="1005042" y="1163"/>
                  </a:cubicBezTo>
                  <a:cubicBezTo>
                    <a:pt x="892702" y="2312"/>
                    <a:pt x="786981" y="24484"/>
                    <a:pt x="701991" y="105159"/>
                  </a:cubicBezTo>
                  <a:cubicBezTo>
                    <a:pt x="694117" y="112628"/>
                    <a:pt x="687220" y="125596"/>
                    <a:pt x="687106" y="136096"/>
                  </a:cubicBezTo>
                  <a:cubicBezTo>
                    <a:pt x="686015" y="240108"/>
                    <a:pt x="686447" y="344137"/>
                    <a:pt x="686447" y="441038"/>
                  </a:cubicBezTo>
                  <a:moveTo>
                    <a:pt x="657769" y="451415"/>
                  </a:moveTo>
                  <a:cubicBezTo>
                    <a:pt x="657769" y="341563"/>
                    <a:pt x="658510" y="237624"/>
                    <a:pt x="656776" y="133718"/>
                  </a:cubicBezTo>
                  <a:cubicBezTo>
                    <a:pt x="656564" y="121475"/>
                    <a:pt x="644970" y="106959"/>
                    <a:pt x="634808" y="97738"/>
                  </a:cubicBezTo>
                  <a:cubicBezTo>
                    <a:pt x="551495" y="22195"/>
                    <a:pt x="448990" y="2442"/>
                    <a:pt x="341258" y="1603"/>
                  </a:cubicBezTo>
                  <a:cubicBezTo>
                    <a:pt x="331561" y="1530"/>
                    <a:pt x="317222" y="16298"/>
                    <a:pt x="312728" y="27311"/>
                  </a:cubicBezTo>
                  <a:cubicBezTo>
                    <a:pt x="286672" y="91116"/>
                    <a:pt x="262872" y="155841"/>
                    <a:pt x="238428" y="220306"/>
                  </a:cubicBezTo>
                  <a:cubicBezTo>
                    <a:pt x="222534" y="262248"/>
                    <a:pt x="206852" y="304272"/>
                    <a:pt x="190233" y="348495"/>
                  </a:cubicBezTo>
                  <a:cubicBezTo>
                    <a:pt x="437689" y="324905"/>
                    <a:pt x="447362" y="327023"/>
                    <a:pt x="657769" y="451415"/>
                  </a:cubicBezTo>
                </a:path>
              </a:pathLst>
            </a:custGeom>
            <a:grpFill/>
            <a:ln w="8142" cap="flat">
              <a:solidFill>
                <a:schemeClr val="tx1"/>
              </a:solidFill>
              <a:prstDash val="solid"/>
              <a:round/>
            </a:ln>
          </p:spPr>
          <p:txBody>
            <a:bodyPr rtlCol="0" anchor="ctr"/>
            <a:lstStyle/>
            <a:p>
              <a:endParaRPr lang="en-GB"/>
            </a:p>
          </p:txBody>
        </p:sp>
        <p:sp>
          <p:nvSpPr>
            <p:cNvPr id="8" name="Voľný tvar 387">
              <a:extLst>
                <a:ext uri="{FF2B5EF4-FFF2-40B4-BE49-F238E27FC236}">
                  <a16:creationId xmlns:a16="http://schemas.microsoft.com/office/drawing/2014/main" id="{D9C136E2-067C-CF67-7A37-1B0C447AF6B7}"/>
                </a:ext>
              </a:extLst>
            </p:cNvPr>
            <p:cNvSpPr/>
            <p:nvPr/>
          </p:nvSpPr>
          <p:spPr>
            <a:xfrm>
              <a:off x="4936070" y="4037385"/>
              <a:ext cx="467696" cy="449804"/>
            </a:xfrm>
            <a:custGeom>
              <a:avLst/>
              <a:gdLst>
                <a:gd name="connsiteX0" fmla="*/ 469248 w 467696"/>
                <a:gd name="connsiteY0" fmla="*/ 450957 h 449804"/>
                <a:gd name="connsiteX1" fmla="*/ 1712 w 467696"/>
                <a:gd name="connsiteY1" fmla="*/ 348037 h 449804"/>
                <a:gd name="connsiteX2" fmla="*/ 49915 w 467696"/>
                <a:gd name="connsiteY2" fmla="*/ 219856 h 449804"/>
                <a:gd name="connsiteX3" fmla="*/ 124206 w 467696"/>
                <a:gd name="connsiteY3" fmla="*/ 26853 h 449804"/>
                <a:gd name="connsiteX4" fmla="*/ 152737 w 467696"/>
                <a:gd name="connsiteY4" fmla="*/ 1153 h 449804"/>
                <a:gd name="connsiteX5" fmla="*/ 446286 w 467696"/>
                <a:gd name="connsiteY5" fmla="*/ 97288 h 449804"/>
                <a:gd name="connsiteX6" fmla="*/ 468255 w 467696"/>
                <a:gd name="connsiteY6" fmla="*/ 133260 h 449804"/>
                <a:gd name="connsiteX7" fmla="*/ 469248 w 467696"/>
                <a:gd name="connsiteY7" fmla="*/ 450957 h 44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696" h="449804">
                  <a:moveTo>
                    <a:pt x="469248" y="450957"/>
                  </a:moveTo>
                  <a:cubicBezTo>
                    <a:pt x="258849" y="326565"/>
                    <a:pt x="249167" y="324455"/>
                    <a:pt x="1712" y="348037"/>
                  </a:cubicBezTo>
                  <a:cubicBezTo>
                    <a:pt x="18331" y="303814"/>
                    <a:pt x="34013" y="261790"/>
                    <a:pt x="49915" y="219856"/>
                  </a:cubicBezTo>
                  <a:cubicBezTo>
                    <a:pt x="74350" y="155391"/>
                    <a:pt x="98159" y="90666"/>
                    <a:pt x="124206" y="26853"/>
                  </a:cubicBezTo>
                  <a:cubicBezTo>
                    <a:pt x="128701" y="15840"/>
                    <a:pt x="143039" y="1080"/>
                    <a:pt x="152737" y="1153"/>
                  </a:cubicBezTo>
                  <a:cubicBezTo>
                    <a:pt x="260469" y="1984"/>
                    <a:pt x="362973" y="21745"/>
                    <a:pt x="446286" y="97288"/>
                  </a:cubicBezTo>
                  <a:cubicBezTo>
                    <a:pt x="456448" y="106501"/>
                    <a:pt x="468051" y="121017"/>
                    <a:pt x="468255" y="133260"/>
                  </a:cubicBezTo>
                  <a:cubicBezTo>
                    <a:pt x="469997" y="237166"/>
                    <a:pt x="469248" y="341113"/>
                    <a:pt x="469248" y="450957"/>
                  </a:cubicBezTo>
                </a:path>
              </a:pathLst>
            </a:custGeom>
            <a:grpFill/>
            <a:ln w="8142" cap="flat">
              <a:solidFill>
                <a:schemeClr val="tx1"/>
              </a:solidFill>
              <a:prstDash val="solid"/>
              <a:round/>
            </a:ln>
          </p:spPr>
          <p:txBody>
            <a:bodyPr rtlCol="0" anchor="ctr"/>
            <a:lstStyle/>
            <a:p>
              <a:endParaRPr lang="en-GB"/>
            </a:p>
          </p:txBody>
        </p:sp>
        <p:sp>
          <p:nvSpPr>
            <p:cNvPr id="10" name="Voľný tvar 388">
              <a:extLst>
                <a:ext uri="{FF2B5EF4-FFF2-40B4-BE49-F238E27FC236}">
                  <a16:creationId xmlns:a16="http://schemas.microsoft.com/office/drawing/2014/main" id="{BD793612-1ED9-07E3-8D4C-110175922473}"/>
                </a:ext>
              </a:extLst>
            </p:cNvPr>
            <p:cNvSpPr/>
            <p:nvPr/>
          </p:nvSpPr>
          <p:spPr>
            <a:xfrm>
              <a:off x="5432200" y="4036940"/>
              <a:ext cx="467978" cy="439875"/>
            </a:xfrm>
            <a:custGeom>
              <a:avLst/>
              <a:gdLst>
                <a:gd name="connsiteX0" fmla="*/ 1993 w 467978"/>
                <a:gd name="connsiteY0" fmla="*/ 441026 h 439875"/>
                <a:gd name="connsiteX1" fmla="*/ 2652 w 467978"/>
                <a:gd name="connsiteY1" fmla="*/ 136084 h 439875"/>
                <a:gd name="connsiteX2" fmla="*/ 17536 w 467978"/>
                <a:gd name="connsiteY2" fmla="*/ 105147 h 439875"/>
                <a:gd name="connsiteX3" fmla="*/ 320588 w 467978"/>
                <a:gd name="connsiteY3" fmla="*/ 1151 h 439875"/>
                <a:gd name="connsiteX4" fmla="*/ 344299 w 467978"/>
                <a:gd name="connsiteY4" fmla="*/ 16978 h 439875"/>
                <a:gd name="connsiteX5" fmla="*/ 469887 w 467978"/>
                <a:gd name="connsiteY5" fmla="*/ 343929 h 439875"/>
                <a:gd name="connsiteX6" fmla="*/ 226429 w 467978"/>
                <a:gd name="connsiteY6" fmla="*/ 347440 h 439875"/>
                <a:gd name="connsiteX7" fmla="*/ 1993 w 467978"/>
                <a:gd name="connsiteY7" fmla="*/ 441026 h 43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7978" h="439875">
                  <a:moveTo>
                    <a:pt x="1993" y="441026"/>
                  </a:moveTo>
                  <a:cubicBezTo>
                    <a:pt x="1993" y="344125"/>
                    <a:pt x="1561" y="240096"/>
                    <a:pt x="2652" y="136084"/>
                  </a:cubicBezTo>
                  <a:cubicBezTo>
                    <a:pt x="2766" y="125585"/>
                    <a:pt x="9663" y="112617"/>
                    <a:pt x="17536" y="105147"/>
                  </a:cubicBezTo>
                  <a:cubicBezTo>
                    <a:pt x="102527" y="24472"/>
                    <a:pt x="208256" y="2300"/>
                    <a:pt x="320588" y="1151"/>
                  </a:cubicBezTo>
                  <a:cubicBezTo>
                    <a:pt x="328665" y="1070"/>
                    <a:pt x="341367" y="9509"/>
                    <a:pt x="344299" y="16978"/>
                  </a:cubicBezTo>
                  <a:cubicBezTo>
                    <a:pt x="387071" y="126041"/>
                    <a:pt x="428548" y="235624"/>
                    <a:pt x="469887" y="343929"/>
                  </a:cubicBezTo>
                  <a:cubicBezTo>
                    <a:pt x="386053" y="343929"/>
                    <a:pt x="303277" y="331434"/>
                    <a:pt x="226429" y="347440"/>
                  </a:cubicBezTo>
                  <a:cubicBezTo>
                    <a:pt x="149345" y="363487"/>
                    <a:pt x="78181" y="407962"/>
                    <a:pt x="1993" y="441026"/>
                  </a:cubicBezTo>
                </a:path>
              </a:pathLst>
            </a:custGeom>
            <a:grpFill/>
            <a:ln w="8142" cap="flat">
              <a:solidFill>
                <a:schemeClr val="tx1"/>
              </a:solidFill>
              <a:prstDash val="solid"/>
              <a:round/>
            </a:ln>
          </p:spPr>
          <p:txBody>
            <a:bodyPr rtlCol="0" anchor="ctr"/>
            <a:lstStyle/>
            <a:p>
              <a:endParaRPr lang="en-GB"/>
            </a:p>
          </p:txBody>
        </p:sp>
        <p:sp>
          <p:nvSpPr>
            <p:cNvPr id="11" name="Voľný tvar 389">
              <a:extLst>
                <a:ext uri="{FF2B5EF4-FFF2-40B4-BE49-F238E27FC236}">
                  <a16:creationId xmlns:a16="http://schemas.microsoft.com/office/drawing/2014/main" id="{63A384A9-4205-288A-AD53-44FA59869019}"/>
                </a:ext>
              </a:extLst>
            </p:cNvPr>
            <p:cNvSpPr/>
            <p:nvPr/>
          </p:nvSpPr>
          <p:spPr>
            <a:xfrm>
              <a:off x="5489183" y="4058945"/>
              <a:ext cx="519679" cy="430928"/>
            </a:xfrm>
            <a:custGeom>
              <a:avLst/>
              <a:gdLst>
                <a:gd name="connsiteX0" fmla="*/ 457285 w 519679"/>
                <a:gd name="connsiteY0" fmla="*/ 361965 h 430928"/>
                <a:gd name="connsiteX1" fmla="*/ 320599 w 519679"/>
                <a:gd name="connsiteY1" fmla="*/ 1169 h 430928"/>
                <a:gd name="connsiteX2" fmla="*/ 398090 w 519679"/>
                <a:gd name="connsiteY2" fmla="*/ 72818 h 430928"/>
                <a:gd name="connsiteX3" fmla="*/ 506929 w 519679"/>
                <a:gd name="connsiteY3" fmla="*/ 383054 h 430928"/>
                <a:gd name="connsiteX4" fmla="*/ 521684 w 519679"/>
                <a:gd name="connsiteY4" fmla="*/ 430185 h 430928"/>
                <a:gd name="connsiteX5" fmla="*/ 312212 w 519679"/>
                <a:gd name="connsiteY5" fmla="*/ 402922 h 430928"/>
                <a:gd name="connsiteX6" fmla="*/ 25006 w 519679"/>
                <a:gd name="connsiteY6" fmla="*/ 426829 h 430928"/>
                <a:gd name="connsiteX7" fmla="*/ 9747 w 519679"/>
                <a:gd name="connsiteY7" fmla="*/ 432059 h 430928"/>
                <a:gd name="connsiteX8" fmla="*/ 2004 w 519679"/>
                <a:gd name="connsiteY8" fmla="*/ 428637 h 430928"/>
                <a:gd name="connsiteX9" fmla="*/ 225317 w 519679"/>
                <a:gd name="connsiteY9" fmla="*/ 342741 h 430928"/>
                <a:gd name="connsiteX10" fmla="*/ 457285 w 519679"/>
                <a:gd name="connsiteY10" fmla="*/ 361965 h 4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679" h="430928">
                  <a:moveTo>
                    <a:pt x="457285" y="361965"/>
                  </a:moveTo>
                  <a:cubicBezTo>
                    <a:pt x="414057" y="247861"/>
                    <a:pt x="368313" y="127109"/>
                    <a:pt x="320599" y="1169"/>
                  </a:cubicBezTo>
                  <a:cubicBezTo>
                    <a:pt x="362557" y="15228"/>
                    <a:pt x="385722" y="34876"/>
                    <a:pt x="398090" y="72818"/>
                  </a:cubicBezTo>
                  <a:cubicBezTo>
                    <a:pt x="432044" y="176985"/>
                    <a:pt x="470443" y="279710"/>
                    <a:pt x="506929" y="383054"/>
                  </a:cubicBezTo>
                  <a:cubicBezTo>
                    <a:pt x="511375" y="395639"/>
                    <a:pt x="514942" y="408526"/>
                    <a:pt x="521684" y="430185"/>
                  </a:cubicBezTo>
                  <a:cubicBezTo>
                    <a:pt x="447905" y="420866"/>
                    <a:pt x="379355" y="415637"/>
                    <a:pt x="312212" y="402922"/>
                  </a:cubicBezTo>
                  <a:cubicBezTo>
                    <a:pt x="213575" y="384244"/>
                    <a:pt x="118366" y="390149"/>
                    <a:pt x="25006" y="426829"/>
                  </a:cubicBezTo>
                  <a:cubicBezTo>
                    <a:pt x="20006" y="428792"/>
                    <a:pt x="14901" y="430544"/>
                    <a:pt x="9747" y="432059"/>
                  </a:cubicBezTo>
                  <a:cubicBezTo>
                    <a:pt x="8770" y="432344"/>
                    <a:pt x="7321" y="431057"/>
                    <a:pt x="2004" y="428637"/>
                  </a:cubicBezTo>
                  <a:cubicBezTo>
                    <a:pt x="70677" y="379869"/>
                    <a:pt x="143258" y="343369"/>
                    <a:pt x="225317" y="342741"/>
                  </a:cubicBezTo>
                  <a:cubicBezTo>
                    <a:pt x="302938" y="342155"/>
                    <a:pt x="380665" y="355082"/>
                    <a:pt x="457285" y="361965"/>
                  </a:cubicBezTo>
                </a:path>
              </a:pathLst>
            </a:custGeom>
            <a:grpFill/>
            <a:ln w="8142" cap="flat">
              <a:solidFill>
                <a:schemeClr val="tx1"/>
              </a:solidFill>
              <a:prstDash val="solid"/>
              <a:round/>
            </a:ln>
          </p:spPr>
          <p:txBody>
            <a:bodyPr rtlCol="0" anchor="ctr"/>
            <a:lstStyle/>
            <a:p>
              <a:endParaRPr lang="en-GB"/>
            </a:p>
          </p:txBody>
        </p:sp>
        <p:sp>
          <p:nvSpPr>
            <p:cNvPr id="12" name="Voľný tvar 390">
              <a:extLst>
                <a:ext uri="{FF2B5EF4-FFF2-40B4-BE49-F238E27FC236}">
                  <a16:creationId xmlns:a16="http://schemas.microsoft.com/office/drawing/2014/main" id="{E357D3C4-9851-6FFF-F128-FC8293768D23}"/>
                </a:ext>
              </a:extLst>
            </p:cNvPr>
            <p:cNvSpPr/>
            <p:nvPr/>
          </p:nvSpPr>
          <p:spPr>
            <a:xfrm>
              <a:off x="4828272" y="4059628"/>
              <a:ext cx="517571" cy="428804"/>
            </a:xfrm>
            <a:custGeom>
              <a:avLst/>
              <a:gdLst>
                <a:gd name="connsiteX0" fmla="*/ 519244 w 517571"/>
                <a:gd name="connsiteY0" fmla="*/ 429965 h 428804"/>
                <a:gd name="connsiteX1" fmla="*/ 261553 w 517571"/>
                <a:gd name="connsiteY1" fmla="*/ 394580 h 428804"/>
                <a:gd name="connsiteX2" fmla="*/ 72674 w 517571"/>
                <a:gd name="connsiteY2" fmla="*/ 421746 h 428804"/>
                <a:gd name="connsiteX3" fmla="*/ 1673 w 517571"/>
                <a:gd name="connsiteY3" fmla="*/ 425981 h 428804"/>
                <a:gd name="connsiteX4" fmla="*/ 80369 w 517571"/>
                <a:gd name="connsiteY4" fmla="*/ 201845 h 428804"/>
                <a:gd name="connsiteX5" fmla="*/ 123352 w 517571"/>
                <a:gd name="connsiteY5" fmla="*/ 79391 h 428804"/>
                <a:gd name="connsiteX6" fmla="*/ 202448 w 517571"/>
                <a:gd name="connsiteY6" fmla="*/ 1160 h 428804"/>
                <a:gd name="connsiteX7" fmla="*/ 60501 w 517571"/>
                <a:gd name="connsiteY7" fmla="*/ 376830 h 428804"/>
                <a:gd name="connsiteX8" fmla="*/ 519244 w 517571"/>
                <a:gd name="connsiteY8" fmla="*/ 429965 h 4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571" h="428804">
                  <a:moveTo>
                    <a:pt x="519244" y="429965"/>
                  </a:moveTo>
                  <a:cubicBezTo>
                    <a:pt x="435719" y="400697"/>
                    <a:pt x="350688" y="382076"/>
                    <a:pt x="261553" y="394580"/>
                  </a:cubicBezTo>
                  <a:cubicBezTo>
                    <a:pt x="198564" y="403418"/>
                    <a:pt x="135721" y="413307"/>
                    <a:pt x="72674" y="421746"/>
                  </a:cubicBezTo>
                  <a:cubicBezTo>
                    <a:pt x="51431" y="424589"/>
                    <a:pt x="29780" y="424409"/>
                    <a:pt x="1673" y="425981"/>
                  </a:cubicBezTo>
                  <a:cubicBezTo>
                    <a:pt x="28950" y="348247"/>
                    <a:pt x="54557" y="275010"/>
                    <a:pt x="80369" y="201845"/>
                  </a:cubicBezTo>
                  <a:cubicBezTo>
                    <a:pt x="94773" y="161035"/>
                    <a:pt x="112067" y="121032"/>
                    <a:pt x="123352" y="79391"/>
                  </a:cubicBezTo>
                  <a:cubicBezTo>
                    <a:pt x="133929" y="40349"/>
                    <a:pt x="155214" y="15024"/>
                    <a:pt x="202448" y="1160"/>
                  </a:cubicBezTo>
                  <a:cubicBezTo>
                    <a:pt x="154872" y="127068"/>
                    <a:pt x="109111" y="248170"/>
                    <a:pt x="60501" y="376830"/>
                  </a:cubicBezTo>
                  <a:cubicBezTo>
                    <a:pt x="226150" y="312781"/>
                    <a:pt x="378535" y="326995"/>
                    <a:pt x="519244" y="429965"/>
                  </a:cubicBezTo>
                </a:path>
              </a:pathLst>
            </a:custGeom>
            <a:grpFill/>
            <a:ln w="8142" cap="flat">
              <a:solidFill>
                <a:schemeClr val="tx1"/>
              </a:solidFill>
              <a:prstDash val="solid"/>
              <a:round/>
            </a:ln>
          </p:spPr>
          <p:txBody>
            <a:bodyPr rtlCol="0" anchor="ctr"/>
            <a:lstStyle/>
            <a:p>
              <a:endParaRPr lang="en-GB"/>
            </a:p>
          </p:txBody>
        </p:sp>
        <p:sp>
          <p:nvSpPr>
            <p:cNvPr id="13" name="Voľný tvar 391">
              <a:extLst>
                <a:ext uri="{FF2B5EF4-FFF2-40B4-BE49-F238E27FC236}">
                  <a16:creationId xmlns:a16="http://schemas.microsoft.com/office/drawing/2014/main" id="{010DDAA6-2478-A070-7E03-5D5C09058606}"/>
                </a:ext>
              </a:extLst>
            </p:cNvPr>
            <p:cNvSpPr/>
            <p:nvPr/>
          </p:nvSpPr>
          <p:spPr>
            <a:xfrm>
              <a:off x="5482916" y="4116644"/>
              <a:ext cx="603662" cy="419339"/>
            </a:xfrm>
            <a:custGeom>
              <a:avLst/>
              <a:gdLst>
                <a:gd name="connsiteX0" fmla="*/ 1961 w 603662"/>
                <a:gd name="connsiteY0" fmla="*/ 420527 h 419339"/>
                <a:gd name="connsiteX1" fmla="*/ 299533 w 603662"/>
                <a:gd name="connsiteY1" fmla="*/ 370040 h 419339"/>
                <a:gd name="connsiteX2" fmla="*/ 570121 w 603662"/>
                <a:gd name="connsiteY2" fmla="*/ 405278 h 419339"/>
                <a:gd name="connsiteX3" fmla="*/ 429909 w 603662"/>
                <a:gd name="connsiteY3" fmla="*/ 8217 h 419339"/>
                <a:gd name="connsiteX4" fmla="*/ 438491 w 603662"/>
                <a:gd name="connsiteY4" fmla="*/ 1187 h 419339"/>
                <a:gd name="connsiteX5" fmla="*/ 476638 w 603662"/>
                <a:gd name="connsiteY5" fmla="*/ 37843 h 419339"/>
                <a:gd name="connsiteX6" fmla="*/ 605328 w 603662"/>
                <a:gd name="connsiteY6" fmla="*/ 410296 h 419339"/>
                <a:gd name="connsiteX7" fmla="*/ 604815 w 603662"/>
                <a:gd name="connsiteY7" fmla="*/ 420527 h 419339"/>
                <a:gd name="connsiteX8" fmla="*/ 1961 w 603662"/>
                <a:gd name="connsiteY8" fmla="*/ 420527 h 41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3662" h="419339">
                  <a:moveTo>
                    <a:pt x="1961" y="420527"/>
                  </a:moveTo>
                  <a:cubicBezTo>
                    <a:pt x="95639" y="366431"/>
                    <a:pt x="193934" y="351150"/>
                    <a:pt x="299533" y="370040"/>
                  </a:cubicBezTo>
                  <a:cubicBezTo>
                    <a:pt x="385866" y="385484"/>
                    <a:pt x="473601" y="393035"/>
                    <a:pt x="570121" y="405278"/>
                  </a:cubicBezTo>
                  <a:cubicBezTo>
                    <a:pt x="521152" y="266598"/>
                    <a:pt x="475530" y="137408"/>
                    <a:pt x="429909" y="8217"/>
                  </a:cubicBezTo>
                  <a:cubicBezTo>
                    <a:pt x="432775" y="5871"/>
                    <a:pt x="435633" y="3533"/>
                    <a:pt x="438491" y="1187"/>
                  </a:cubicBezTo>
                  <a:cubicBezTo>
                    <a:pt x="451559" y="13276"/>
                    <a:pt x="471288" y="22969"/>
                    <a:pt x="476638" y="37843"/>
                  </a:cubicBezTo>
                  <a:cubicBezTo>
                    <a:pt x="521071" y="161437"/>
                    <a:pt x="562874" y="285985"/>
                    <a:pt x="605328" y="410296"/>
                  </a:cubicBezTo>
                  <a:cubicBezTo>
                    <a:pt x="606110" y="412585"/>
                    <a:pt x="605125" y="415476"/>
                    <a:pt x="604815" y="420527"/>
                  </a:cubicBezTo>
                  <a:lnTo>
                    <a:pt x="1961" y="420527"/>
                  </a:lnTo>
                  <a:close/>
                </a:path>
              </a:pathLst>
            </a:custGeom>
            <a:grpFill/>
            <a:ln w="8142" cap="flat">
              <a:solidFill>
                <a:schemeClr val="tx1"/>
              </a:solidFill>
              <a:prstDash val="solid"/>
              <a:round/>
            </a:ln>
          </p:spPr>
          <p:txBody>
            <a:bodyPr rtlCol="0" anchor="ctr"/>
            <a:lstStyle/>
            <a:p>
              <a:endParaRPr lang="en-GB"/>
            </a:p>
          </p:txBody>
        </p:sp>
        <p:sp>
          <p:nvSpPr>
            <p:cNvPr id="14" name="Voľný tvar 392">
              <a:extLst>
                <a:ext uri="{FF2B5EF4-FFF2-40B4-BE49-F238E27FC236}">
                  <a16:creationId xmlns:a16="http://schemas.microsoft.com/office/drawing/2014/main" id="{18C856E3-367D-C1C8-7892-6E6862575B94}"/>
                </a:ext>
              </a:extLst>
            </p:cNvPr>
            <p:cNvSpPr/>
            <p:nvPr/>
          </p:nvSpPr>
          <p:spPr>
            <a:xfrm>
              <a:off x="4747640" y="4112663"/>
              <a:ext cx="610036" cy="424796"/>
            </a:xfrm>
            <a:custGeom>
              <a:avLst/>
              <a:gdLst>
                <a:gd name="connsiteX0" fmla="*/ 609465 w 610036"/>
                <a:gd name="connsiteY0" fmla="*/ 425983 h 424796"/>
                <a:gd name="connsiteX1" fmla="*/ 1660 w 610036"/>
                <a:gd name="connsiteY1" fmla="*/ 425983 h 424796"/>
                <a:gd name="connsiteX2" fmla="*/ 24109 w 610036"/>
                <a:gd name="connsiteY2" fmla="*/ 357047 h 424796"/>
                <a:gd name="connsiteX3" fmla="*/ 128226 w 610036"/>
                <a:gd name="connsiteY3" fmla="*/ 57823 h 424796"/>
                <a:gd name="connsiteX4" fmla="*/ 169410 w 610036"/>
                <a:gd name="connsiteY4" fmla="*/ 1186 h 424796"/>
                <a:gd name="connsiteX5" fmla="*/ 181640 w 610036"/>
                <a:gd name="connsiteY5" fmla="*/ 9071 h 424796"/>
                <a:gd name="connsiteX6" fmla="*/ 40744 w 610036"/>
                <a:gd name="connsiteY6" fmla="*/ 407297 h 424796"/>
                <a:gd name="connsiteX7" fmla="*/ 261305 w 610036"/>
                <a:gd name="connsiteY7" fmla="*/ 381769 h 424796"/>
                <a:gd name="connsiteX8" fmla="*/ 576253 w 610036"/>
                <a:gd name="connsiteY8" fmla="*/ 401750 h 424796"/>
                <a:gd name="connsiteX9" fmla="*/ 611696 w 610036"/>
                <a:gd name="connsiteY9" fmla="*/ 418245 h 424796"/>
                <a:gd name="connsiteX10" fmla="*/ 609465 w 610036"/>
                <a:gd name="connsiteY10" fmla="*/ 425983 h 42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0036" h="424796">
                  <a:moveTo>
                    <a:pt x="609465" y="425983"/>
                  </a:moveTo>
                  <a:lnTo>
                    <a:pt x="1660" y="425983"/>
                  </a:lnTo>
                  <a:cubicBezTo>
                    <a:pt x="9664" y="401318"/>
                    <a:pt x="16545" y="379064"/>
                    <a:pt x="24109" y="357047"/>
                  </a:cubicBezTo>
                  <a:cubicBezTo>
                    <a:pt x="58405" y="257156"/>
                    <a:pt x="91748" y="156915"/>
                    <a:pt x="128226" y="57823"/>
                  </a:cubicBezTo>
                  <a:cubicBezTo>
                    <a:pt x="135985" y="36750"/>
                    <a:pt x="155372" y="19954"/>
                    <a:pt x="169410" y="1186"/>
                  </a:cubicBezTo>
                  <a:cubicBezTo>
                    <a:pt x="173489" y="3818"/>
                    <a:pt x="177560" y="6440"/>
                    <a:pt x="181640" y="9071"/>
                  </a:cubicBezTo>
                  <a:cubicBezTo>
                    <a:pt x="135806" y="138628"/>
                    <a:pt x="89965" y="268185"/>
                    <a:pt x="40744" y="407297"/>
                  </a:cubicBezTo>
                  <a:cubicBezTo>
                    <a:pt x="118300" y="398663"/>
                    <a:pt x="190637" y="394745"/>
                    <a:pt x="261305" y="381769"/>
                  </a:cubicBezTo>
                  <a:cubicBezTo>
                    <a:pt x="368687" y="362040"/>
                    <a:pt x="473699" y="356305"/>
                    <a:pt x="576253" y="401750"/>
                  </a:cubicBezTo>
                  <a:cubicBezTo>
                    <a:pt x="588157" y="407028"/>
                    <a:pt x="599882" y="412738"/>
                    <a:pt x="611696" y="418245"/>
                  </a:cubicBezTo>
                  <a:lnTo>
                    <a:pt x="609465" y="425983"/>
                  </a:lnTo>
                  <a:close/>
                </a:path>
              </a:pathLst>
            </a:custGeom>
            <a:grpFill/>
            <a:ln w="8142" cap="flat">
              <a:solidFill>
                <a:schemeClr val="tx1"/>
              </a:solidFill>
              <a:prstDash val="solid"/>
              <a:round/>
            </a:ln>
          </p:spPr>
          <p:txBody>
            <a:bodyPr rtlCol="0" anchor="ctr"/>
            <a:lstStyle/>
            <a:p>
              <a:endParaRPr lang="en-GB"/>
            </a:p>
          </p:txBody>
        </p:sp>
      </p:grpSp>
      <p:sp>
        <p:nvSpPr>
          <p:cNvPr id="15" name="Voľný tvar 343">
            <a:extLst>
              <a:ext uri="{FF2B5EF4-FFF2-40B4-BE49-F238E27FC236}">
                <a16:creationId xmlns:a16="http://schemas.microsoft.com/office/drawing/2014/main" id="{23C8A55B-ADC6-2CB9-3B12-DEC2E78DA459}"/>
              </a:ext>
            </a:extLst>
          </p:cNvPr>
          <p:cNvSpPr/>
          <p:nvPr/>
        </p:nvSpPr>
        <p:spPr>
          <a:xfrm>
            <a:off x="10672766" y="4229100"/>
            <a:ext cx="769716" cy="840823"/>
          </a:xfrm>
          <a:custGeom>
            <a:avLst/>
            <a:gdLst>
              <a:gd name="connsiteX0" fmla="*/ 11236 w 395327"/>
              <a:gd name="connsiteY0" fmla="*/ 220338 h 438215"/>
              <a:gd name="connsiteX1" fmla="*/ 28099 w 395327"/>
              <a:gd name="connsiteY1" fmla="*/ 218120 h 438215"/>
              <a:gd name="connsiteX2" fmla="*/ 41588 w 395327"/>
              <a:gd name="connsiteY2" fmla="*/ 228458 h 438215"/>
              <a:gd name="connsiteX3" fmla="*/ 41588 w 395327"/>
              <a:gd name="connsiteY3" fmla="*/ 228488 h 438215"/>
              <a:gd name="connsiteX4" fmla="*/ 56740 w 395327"/>
              <a:gd name="connsiteY4" fmla="*/ 254744 h 438215"/>
              <a:gd name="connsiteX5" fmla="*/ 120281 w 395327"/>
              <a:gd name="connsiteY5" fmla="*/ 144667 h 438215"/>
              <a:gd name="connsiteX6" fmla="*/ 120281 w 395327"/>
              <a:gd name="connsiteY6" fmla="*/ 144632 h 438215"/>
              <a:gd name="connsiteX7" fmla="*/ 133770 w 395327"/>
              <a:gd name="connsiteY7" fmla="*/ 134294 h 438215"/>
              <a:gd name="connsiteX8" fmla="*/ 150573 w 395327"/>
              <a:gd name="connsiteY8" fmla="*/ 136494 h 438215"/>
              <a:gd name="connsiteX9" fmla="*/ 150639 w 395327"/>
              <a:gd name="connsiteY9" fmla="*/ 136511 h 438215"/>
              <a:gd name="connsiteX10" fmla="*/ 160969 w 395327"/>
              <a:gd name="connsiteY10" fmla="*/ 150009 h 438215"/>
              <a:gd name="connsiteX11" fmla="*/ 158751 w 395327"/>
              <a:gd name="connsiteY11" fmla="*/ 166870 h 438215"/>
              <a:gd name="connsiteX12" fmla="*/ 158739 w 395327"/>
              <a:gd name="connsiteY12" fmla="*/ 166858 h 438215"/>
              <a:gd name="connsiteX13" fmla="*/ 75969 w 395327"/>
              <a:gd name="connsiteY13" fmla="*/ 310257 h 438215"/>
              <a:gd name="connsiteX14" fmla="*/ 67684 w 395327"/>
              <a:gd name="connsiteY14" fmla="*/ 318502 h 438215"/>
              <a:gd name="connsiteX15" fmla="*/ 56668 w 395327"/>
              <a:gd name="connsiteY15" fmla="*/ 321340 h 438215"/>
              <a:gd name="connsiteX16" fmla="*/ 45599 w 395327"/>
              <a:gd name="connsiteY16" fmla="*/ 318395 h 438215"/>
              <a:gd name="connsiteX17" fmla="*/ 45563 w 395327"/>
              <a:gd name="connsiteY17" fmla="*/ 318395 h 438215"/>
              <a:gd name="connsiteX18" fmla="*/ 37385 w 395327"/>
              <a:gd name="connsiteY18" fmla="*/ 310084 h 438215"/>
              <a:gd name="connsiteX19" fmla="*/ 37409 w 395327"/>
              <a:gd name="connsiteY19" fmla="*/ 310072 h 438215"/>
              <a:gd name="connsiteX20" fmla="*/ 3135 w 395327"/>
              <a:gd name="connsiteY20" fmla="*/ 250690 h 438215"/>
              <a:gd name="connsiteX21" fmla="*/ 3117 w 395327"/>
              <a:gd name="connsiteY21" fmla="*/ 250696 h 438215"/>
              <a:gd name="connsiteX22" fmla="*/ 900 w 395327"/>
              <a:gd name="connsiteY22" fmla="*/ 233836 h 438215"/>
              <a:gd name="connsiteX23" fmla="*/ 11236 w 395327"/>
              <a:gd name="connsiteY23" fmla="*/ 220338 h 438215"/>
              <a:gd name="connsiteX24" fmla="*/ 77167 w 395327"/>
              <a:gd name="connsiteY24" fmla="*/ 142885 h 438215"/>
              <a:gd name="connsiteX25" fmla="*/ 77167 w 395327"/>
              <a:gd name="connsiteY25" fmla="*/ 2563 h 438215"/>
              <a:gd name="connsiteX26" fmla="*/ 313336 w 395327"/>
              <a:gd name="connsiteY26" fmla="*/ 2563 h 438215"/>
              <a:gd name="connsiteX27" fmla="*/ 392882 w 395327"/>
              <a:gd name="connsiteY27" fmla="*/ 83062 h 438215"/>
              <a:gd name="connsiteX28" fmla="*/ 395469 w 395327"/>
              <a:gd name="connsiteY28" fmla="*/ 89310 h 438215"/>
              <a:gd name="connsiteX29" fmla="*/ 395469 w 395327"/>
              <a:gd name="connsiteY29" fmla="*/ 440778 h 438215"/>
              <a:gd name="connsiteX30" fmla="*/ 77167 w 395327"/>
              <a:gd name="connsiteY30" fmla="*/ 440778 h 438215"/>
              <a:gd name="connsiteX31" fmla="*/ 77167 w 395327"/>
              <a:gd name="connsiteY31" fmla="*/ 339632 h 438215"/>
              <a:gd name="connsiteX32" fmla="*/ 95049 w 395327"/>
              <a:gd name="connsiteY32" fmla="*/ 339632 h 438215"/>
              <a:gd name="connsiteX33" fmla="*/ 95049 w 395327"/>
              <a:gd name="connsiteY33" fmla="*/ 422886 h 438215"/>
              <a:gd name="connsiteX34" fmla="*/ 377587 w 395327"/>
              <a:gd name="connsiteY34" fmla="*/ 422886 h 438215"/>
              <a:gd name="connsiteX35" fmla="*/ 377587 w 395327"/>
              <a:gd name="connsiteY35" fmla="*/ 98253 h 438215"/>
              <a:gd name="connsiteX36" fmla="*/ 300700 w 395327"/>
              <a:gd name="connsiteY36" fmla="*/ 98253 h 438215"/>
              <a:gd name="connsiteX37" fmla="*/ 300700 w 395327"/>
              <a:gd name="connsiteY37" fmla="*/ 20455 h 438215"/>
              <a:gd name="connsiteX38" fmla="*/ 95049 w 395327"/>
              <a:gd name="connsiteY38" fmla="*/ 20455 h 438215"/>
              <a:gd name="connsiteX39" fmla="*/ 95049 w 395327"/>
              <a:gd name="connsiteY39" fmla="*/ 142885 h 438215"/>
              <a:gd name="connsiteX40" fmla="*/ 77167 w 395327"/>
              <a:gd name="connsiteY40" fmla="*/ 142885 h 438215"/>
              <a:gd name="connsiteX41" fmla="*/ 365153 w 395327"/>
              <a:gd name="connsiteY41" fmla="*/ 80367 h 438215"/>
              <a:gd name="connsiteX42" fmla="*/ 318582 w 395327"/>
              <a:gd name="connsiteY42" fmla="*/ 33237 h 438215"/>
              <a:gd name="connsiteX43" fmla="*/ 318582 w 395327"/>
              <a:gd name="connsiteY43" fmla="*/ 80367 h 438215"/>
              <a:gd name="connsiteX44" fmla="*/ 365153 w 395327"/>
              <a:gd name="connsiteY44" fmla="*/ 80367 h 438215"/>
              <a:gd name="connsiteX45" fmla="*/ 137376 w 395327"/>
              <a:gd name="connsiteY45" fmla="*/ 346422 h 438215"/>
              <a:gd name="connsiteX46" fmla="*/ 345703 w 395327"/>
              <a:gd name="connsiteY46" fmla="*/ 346422 h 438215"/>
              <a:gd name="connsiteX47" fmla="*/ 345703 w 395327"/>
              <a:gd name="connsiteY47" fmla="*/ 364309 h 438215"/>
              <a:gd name="connsiteX48" fmla="*/ 137376 w 395327"/>
              <a:gd name="connsiteY48" fmla="*/ 364309 h 438215"/>
              <a:gd name="connsiteX49" fmla="*/ 137376 w 395327"/>
              <a:gd name="connsiteY49" fmla="*/ 346422 h 438215"/>
              <a:gd name="connsiteX50" fmla="*/ 137376 w 395327"/>
              <a:gd name="connsiteY50" fmla="*/ 295727 h 438215"/>
              <a:gd name="connsiteX51" fmla="*/ 345703 w 395327"/>
              <a:gd name="connsiteY51" fmla="*/ 295727 h 438215"/>
              <a:gd name="connsiteX52" fmla="*/ 345703 w 395327"/>
              <a:gd name="connsiteY52" fmla="*/ 313613 h 438215"/>
              <a:gd name="connsiteX53" fmla="*/ 137376 w 395327"/>
              <a:gd name="connsiteY53" fmla="*/ 313613 h 438215"/>
              <a:gd name="connsiteX54" fmla="*/ 137376 w 395327"/>
              <a:gd name="connsiteY54" fmla="*/ 295727 h 438215"/>
              <a:gd name="connsiteX55" fmla="*/ 137376 w 395327"/>
              <a:gd name="connsiteY55" fmla="*/ 245020 h 438215"/>
              <a:gd name="connsiteX56" fmla="*/ 345703 w 395327"/>
              <a:gd name="connsiteY56" fmla="*/ 245020 h 438215"/>
              <a:gd name="connsiteX57" fmla="*/ 345703 w 395327"/>
              <a:gd name="connsiteY57" fmla="*/ 262912 h 438215"/>
              <a:gd name="connsiteX58" fmla="*/ 137376 w 395327"/>
              <a:gd name="connsiteY58" fmla="*/ 262912 h 438215"/>
              <a:gd name="connsiteX59" fmla="*/ 137376 w 395327"/>
              <a:gd name="connsiteY59" fmla="*/ 245020 h 438215"/>
              <a:gd name="connsiteX60" fmla="*/ 164199 w 395327"/>
              <a:gd name="connsiteY60" fmla="*/ 194319 h 438215"/>
              <a:gd name="connsiteX61" fmla="*/ 345703 w 395327"/>
              <a:gd name="connsiteY61" fmla="*/ 194319 h 438215"/>
              <a:gd name="connsiteX62" fmla="*/ 345703 w 395327"/>
              <a:gd name="connsiteY62" fmla="*/ 212211 h 438215"/>
              <a:gd name="connsiteX63" fmla="*/ 164199 w 395327"/>
              <a:gd name="connsiteY63" fmla="*/ 212211 h 438215"/>
              <a:gd name="connsiteX64" fmla="*/ 164199 w 395327"/>
              <a:gd name="connsiteY64" fmla="*/ 194319 h 438215"/>
              <a:gd name="connsiteX65" fmla="*/ 185658 w 395327"/>
              <a:gd name="connsiteY65" fmla="*/ 143618 h 438215"/>
              <a:gd name="connsiteX66" fmla="*/ 345703 w 395327"/>
              <a:gd name="connsiteY66" fmla="*/ 143618 h 438215"/>
              <a:gd name="connsiteX67" fmla="*/ 345703 w 395327"/>
              <a:gd name="connsiteY67" fmla="*/ 161510 h 438215"/>
              <a:gd name="connsiteX68" fmla="*/ 185658 w 395327"/>
              <a:gd name="connsiteY68" fmla="*/ 161510 h 438215"/>
              <a:gd name="connsiteX69" fmla="*/ 185658 w 395327"/>
              <a:gd name="connsiteY69" fmla="*/ 143618 h 438215"/>
              <a:gd name="connsiteX70" fmla="*/ 137376 w 395327"/>
              <a:gd name="connsiteY70" fmla="*/ 92917 h 438215"/>
              <a:gd name="connsiteX71" fmla="*/ 263445 w 395327"/>
              <a:gd name="connsiteY71" fmla="*/ 92917 h 438215"/>
              <a:gd name="connsiteX72" fmla="*/ 263445 w 395327"/>
              <a:gd name="connsiteY72" fmla="*/ 110809 h 438215"/>
              <a:gd name="connsiteX73" fmla="*/ 137376 w 395327"/>
              <a:gd name="connsiteY73" fmla="*/ 110809 h 438215"/>
              <a:gd name="connsiteX74" fmla="*/ 137376 w 395327"/>
              <a:gd name="connsiteY74" fmla="*/ 92917 h 43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95327" h="438215">
                <a:moveTo>
                  <a:pt x="11236" y="220338"/>
                </a:moveTo>
                <a:cubicBezTo>
                  <a:pt x="16547" y="217267"/>
                  <a:pt x="22609" y="216653"/>
                  <a:pt x="28099" y="218120"/>
                </a:cubicBezTo>
                <a:cubicBezTo>
                  <a:pt x="33588" y="219592"/>
                  <a:pt x="38530" y="223158"/>
                  <a:pt x="41588" y="228458"/>
                </a:cubicBezTo>
                <a:lnTo>
                  <a:pt x="41588" y="228488"/>
                </a:lnTo>
                <a:lnTo>
                  <a:pt x="56740" y="254744"/>
                </a:lnTo>
                <a:lnTo>
                  <a:pt x="120281" y="144667"/>
                </a:lnTo>
                <a:lnTo>
                  <a:pt x="120281" y="144632"/>
                </a:lnTo>
                <a:cubicBezTo>
                  <a:pt x="123339" y="139331"/>
                  <a:pt x="128280" y="135766"/>
                  <a:pt x="133770" y="134294"/>
                </a:cubicBezTo>
                <a:cubicBezTo>
                  <a:pt x="139230" y="132833"/>
                  <a:pt x="145268" y="133453"/>
                  <a:pt x="150573" y="136494"/>
                </a:cubicBezTo>
                <a:lnTo>
                  <a:pt x="150639" y="136511"/>
                </a:lnTo>
                <a:cubicBezTo>
                  <a:pt x="155932" y="139576"/>
                  <a:pt x="159496" y="144518"/>
                  <a:pt x="160969" y="150009"/>
                </a:cubicBezTo>
                <a:cubicBezTo>
                  <a:pt x="162435" y="155495"/>
                  <a:pt x="161815" y="161558"/>
                  <a:pt x="158751" y="166870"/>
                </a:cubicBezTo>
                <a:lnTo>
                  <a:pt x="158739" y="166858"/>
                </a:lnTo>
                <a:lnTo>
                  <a:pt x="75969" y="310257"/>
                </a:lnTo>
                <a:cubicBezTo>
                  <a:pt x="73865" y="313894"/>
                  <a:pt x="70974" y="316648"/>
                  <a:pt x="67684" y="318502"/>
                </a:cubicBezTo>
                <a:cubicBezTo>
                  <a:pt x="64316" y="320392"/>
                  <a:pt x="60495" y="321346"/>
                  <a:pt x="56668" y="321340"/>
                </a:cubicBezTo>
                <a:cubicBezTo>
                  <a:pt x="52841" y="321334"/>
                  <a:pt x="49009" y="320357"/>
                  <a:pt x="45599" y="318395"/>
                </a:cubicBezTo>
                <a:lnTo>
                  <a:pt x="45563" y="318395"/>
                </a:lnTo>
                <a:cubicBezTo>
                  <a:pt x="42303" y="316505"/>
                  <a:pt x="39442" y="313739"/>
                  <a:pt x="37385" y="310084"/>
                </a:cubicBezTo>
                <a:lnTo>
                  <a:pt x="37409" y="310072"/>
                </a:lnTo>
                <a:lnTo>
                  <a:pt x="3135" y="250690"/>
                </a:lnTo>
                <a:lnTo>
                  <a:pt x="3117" y="250696"/>
                </a:lnTo>
                <a:cubicBezTo>
                  <a:pt x="53" y="245384"/>
                  <a:pt x="-566" y="239321"/>
                  <a:pt x="900" y="233836"/>
                </a:cubicBezTo>
                <a:cubicBezTo>
                  <a:pt x="2372" y="228345"/>
                  <a:pt x="5937" y="223396"/>
                  <a:pt x="11236" y="220338"/>
                </a:cubicBezTo>
                <a:moveTo>
                  <a:pt x="77167" y="142885"/>
                </a:moveTo>
                <a:lnTo>
                  <a:pt x="77167" y="2563"/>
                </a:lnTo>
                <a:lnTo>
                  <a:pt x="313336" y="2563"/>
                </a:lnTo>
                <a:lnTo>
                  <a:pt x="392882" y="83062"/>
                </a:lnTo>
                <a:lnTo>
                  <a:pt x="395469" y="89310"/>
                </a:lnTo>
                <a:lnTo>
                  <a:pt x="395469" y="440778"/>
                </a:lnTo>
                <a:lnTo>
                  <a:pt x="77167" y="440778"/>
                </a:lnTo>
                <a:lnTo>
                  <a:pt x="77167" y="339632"/>
                </a:lnTo>
                <a:lnTo>
                  <a:pt x="95049" y="339632"/>
                </a:lnTo>
                <a:lnTo>
                  <a:pt x="95049" y="422886"/>
                </a:lnTo>
                <a:lnTo>
                  <a:pt x="377587" y="422886"/>
                </a:lnTo>
                <a:lnTo>
                  <a:pt x="377587" y="98253"/>
                </a:lnTo>
                <a:lnTo>
                  <a:pt x="300700" y="98253"/>
                </a:lnTo>
                <a:lnTo>
                  <a:pt x="300700" y="20455"/>
                </a:lnTo>
                <a:lnTo>
                  <a:pt x="95049" y="20455"/>
                </a:lnTo>
                <a:lnTo>
                  <a:pt x="95049" y="142885"/>
                </a:lnTo>
                <a:lnTo>
                  <a:pt x="77167" y="142885"/>
                </a:lnTo>
                <a:close/>
                <a:moveTo>
                  <a:pt x="365153" y="80367"/>
                </a:moveTo>
                <a:lnTo>
                  <a:pt x="318582" y="33237"/>
                </a:lnTo>
                <a:lnTo>
                  <a:pt x="318582" y="80367"/>
                </a:lnTo>
                <a:lnTo>
                  <a:pt x="365153" y="80367"/>
                </a:lnTo>
                <a:close/>
                <a:moveTo>
                  <a:pt x="137376" y="346422"/>
                </a:moveTo>
                <a:lnTo>
                  <a:pt x="345703" y="346422"/>
                </a:lnTo>
                <a:lnTo>
                  <a:pt x="345703" y="364309"/>
                </a:lnTo>
                <a:lnTo>
                  <a:pt x="137376" y="364309"/>
                </a:lnTo>
                <a:lnTo>
                  <a:pt x="137376" y="346422"/>
                </a:lnTo>
                <a:close/>
                <a:moveTo>
                  <a:pt x="137376" y="295727"/>
                </a:moveTo>
                <a:lnTo>
                  <a:pt x="345703" y="295727"/>
                </a:lnTo>
                <a:lnTo>
                  <a:pt x="345703" y="313613"/>
                </a:lnTo>
                <a:lnTo>
                  <a:pt x="137376" y="313613"/>
                </a:lnTo>
                <a:lnTo>
                  <a:pt x="137376" y="295727"/>
                </a:lnTo>
                <a:close/>
                <a:moveTo>
                  <a:pt x="137376" y="245020"/>
                </a:moveTo>
                <a:lnTo>
                  <a:pt x="345703" y="245020"/>
                </a:lnTo>
                <a:lnTo>
                  <a:pt x="345703" y="262912"/>
                </a:lnTo>
                <a:lnTo>
                  <a:pt x="137376" y="262912"/>
                </a:lnTo>
                <a:lnTo>
                  <a:pt x="137376" y="245020"/>
                </a:lnTo>
                <a:close/>
                <a:moveTo>
                  <a:pt x="164199" y="194319"/>
                </a:moveTo>
                <a:lnTo>
                  <a:pt x="345703" y="194319"/>
                </a:lnTo>
                <a:lnTo>
                  <a:pt x="345703" y="212211"/>
                </a:lnTo>
                <a:lnTo>
                  <a:pt x="164199" y="212211"/>
                </a:lnTo>
                <a:lnTo>
                  <a:pt x="164199" y="194319"/>
                </a:lnTo>
                <a:close/>
                <a:moveTo>
                  <a:pt x="185658" y="143618"/>
                </a:moveTo>
                <a:lnTo>
                  <a:pt x="345703" y="143618"/>
                </a:lnTo>
                <a:lnTo>
                  <a:pt x="345703" y="161510"/>
                </a:lnTo>
                <a:lnTo>
                  <a:pt x="185658" y="161510"/>
                </a:lnTo>
                <a:lnTo>
                  <a:pt x="185658" y="143618"/>
                </a:lnTo>
                <a:close/>
                <a:moveTo>
                  <a:pt x="137376" y="92917"/>
                </a:moveTo>
                <a:lnTo>
                  <a:pt x="263445" y="92917"/>
                </a:lnTo>
                <a:lnTo>
                  <a:pt x="263445" y="110809"/>
                </a:lnTo>
                <a:lnTo>
                  <a:pt x="137376" y="110809"/>
                </a:lnTo>
                <a:lnTo>
                  <a:pt x="137376" y="92917"/>
                </a:lnTo>
                <a:close/>
              </a:path>
            </a:pathLst>
          </a:custGeom>
          <a:solidFill>
            <a:srgbClr val="030404"/>
          </a:solidFill>
          <a:ln w="5958" cap="flat">
            <a:solidFill>
              <a:srgbClr val="8EC644"/>
            </a:solidFill>
            <a:prstDash val="solid"/>
            <a:round/>
          </a:ln>
        </p:spPr>
        <p:txBody>
          <a:bodyPr rtlCol="0" anchor="ctr"/>
          <a:lstStyle/>
          <a:p>
            <a:endParaRPr lang="en-GB">
              <a:latin typeface="Myriad Pro Light" panose="020B0403030403020204" pitchFamily="34" charset="0"/>
            </a:endParaRPr>
          </a:p>
        </p:txBody>
      </p:sp>
    </p:spTree>
    <p:extLst>
      <p:ext uri="{BB962C8B-B14F-4D97-AF65-F5344CB8AC3E}">
        <p14:creationId xmlns:p14="http://schemas.microsoft.com/office/powerpoint/2010/main" val="95598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72756F-AD91-4646-B5CB-0B86D894F9ED}"/>
              </a:ext>
            </a:extLst>
          </p:cNvPr>
          <p:cNvSpPr>
            <a:spLocks noGrp="1"/>
          </p:cNvSpPr>
          <p:nvPr>
            <p:ph type="title"/>
          </p:nvPr>
        </p:nvSpPr>
        <p:spPr>
          <a:xfrm>
            <a:off x="409844" y="126213"/>
            <a:ext cx="11445338" cy="875180"/>
          </a:xfrm>
        </p:spPr>
        <p:txBody>
          <a:bodyPr/>
          <a:lstStyle/>
          <a:p>
            <a:pPr>
              <a:lnSpc>
                <a:spcPct val="85000"/>
              </a:lnSpc>
            </a:pPr>
            <a:r>
              <a:rPr lang="sk-SK" sz="3200" dirty="0">
                <a:ea typeface="+mn-ea"/>
                <a:cs typeface="+mn-cs"/>
              </a:rPr>
              <a:t>ZASIELATEĽ - ÚVOD</a:t>
            </a:r>
            <a:endParaRPr lang="sk-SK" sz="5200" b="1" dirty="0">
              <a:solidFill>
                <a:schemeClr val="accent4"/>
              </a:solidFill>
            </a:endParaRPr>
          </a:p>
        </p:txBody>
      </p:sp>
      <p:sp>
        <p:nvSpPr>
          <p:cNvPr id="5" name="BlokTextu 4">
            <a:extLst>
              <a:ext uri="{FF2B5EF4-FFF2-40B4-BE49-F238E27FC236}">
                <a16:creationId xmlns:a16="http://schemas.microsoft.com/office/drawing/2014/main" id="{070D4D72-9FBB-4934-98D5-8DDFE01ABF9E}"/>
              </a:ext>
            </a:extLst>
          </p:cNvPr>
          <p:cNvSpPr txBox="1"/>
          <p:nvPr/>
        </p:nvSpPr>
        <p:spPr>
          <a:xfrm>
            <a:off x="703378" y="1275074"/>
            <a:ext cx="5246574"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cap="all" dirty="0">
                <a:solidFill>
                  <a:srgbClr val="92D050"/>
                </a:solidFill>
                <a:latin typeface="Calibri" panose="020F0502020204030204"/>
              </a:rPr>
              <a:t>LIMITOVANIE ZODPOVEDNOSTI </a:t>
            </a:r>
            <a:endParaRPr lang="sk-SK" sz="2400" b="1" cap="all" dirty="0">
              <a:solidFill>
                <a:srgbClr val="92D05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ustanovenia Obchodného zákonníka </a:t>
            </a:r>
            <a:r>
              <a:rPr lang="sk-SK" sz="2400" b="1" dirty="0">
                <a:solidFill>
                  <a:srgbClr val="000000"/>
                </a:solidFill>
                <a:latin typeface="Calibri" panose="020F0502020204030204"/>
              </a:rPr>
              <a:t>nelimitujú zodpovednosť </a:t>
            </a:r>
            <a:r>
              <a:rPr lang="sk-SK" sz="2400" dirty="0">
                <a:solidFill>
                  <a:srgbClr val="000000"/>
                </a:solidFill>
                <a:latin typeface="Calibri" panose="020F0502020204030204"/>
              </a:rPr>
              <a:t>zasielateľa,</a:t>
            </a:r>
          </a:p>
          <a:p>
            <a:pPr marL="342900" indent="-342900">
              <a:buFont typeface="Arial" panose="020B0604020202020204" pitchFamily="34" charset="0"/>
              <a:buChar char="•"/>
              <a:defRPr/>
            </a:pPr>
            <a:r>
              <a:rPr lang="sk-SK" sz="2400" dirty="0">
                <a:solidFill>
                  <a:srgbClr val="000000"/>
                </a:solidFill>
                <a:latin typeface="Calibri" panose="020F0502020204030204"/>
              </a:rPr>
              <a:t>zodpovednosť zasielateľa môže byť </a:t>
            </a:r>
            <a:r>
              <a:rPr lang="sk-SK" sz="2400" b="1" dirty="0">
                <a:solidFill>
                  <a:srgbClr val="000000"/>
                </a:solidFill>
                <a:latin typeface="Calibri" panose="020F0502020204030204"/>
              </a:rPr>
              <a:t>limitovaná zasielateľskými podmienkami </a:t>
            </a:r>
            <a:r>
              <a:rPr lang="sk-SK" sz="2400" dirty="0">
                <a:solidFill>
                  <a:srgbClr val="000000"/>
                </a:solidFill>
                <a:latin typeface="Calibri" panose="020F0502020204030204"/>
              </a:rPr>
              <a:t>alebo </a:t>
            </a:r>
            <a:r>
              <a:rPr lang="sk-SK" sz="2400" b="1" dirty="0">
                <a:solidFill>
                  <a:srgbClr val="000000"/>
                </a:solidFill>
                <a:latin typeface="Calibri" panose="020F0502020204030204"/>
              </a:rPr>
              <a:t>zasielateľskou zmluvou,</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limitovaná zodpovednosť – Všeobecné zasielateľské podmienky ZLZ SR,</a:t>
            </a:r>
          </a:p>
        </p:txBody>
      </p:sp>
      <p:sp>
        <p:nvSpPr>
          <p:cNvPr id="6" name="BlokTextu 5">
            <a:extLst>
              <a:ext uri="{FF2B5EF4-FFF2-40B4-BE49-F238E27FC236}">
                <a16:creationId xmlns:a16="http://schemas.microsoft.com/office/drawing/2014/main" id="{9C22D2E0-372B-4CA3-A174-8D2ADAC6535E}"/>
              </a:ext>
            </a:extLst>
          </p:cNvPr>
          <p:cNvSpPr txBox="1"/>
          <p:nvPr/>
        </p:nvSpPr>
        <p:spPr>
          <a:xfrm>
            <a:off x="6315075" y="1275074"/>
            <a:ext cx="5743574" cy="4524315"/>
          </a:xfrm>
          <a:prstGeom prst="rect">
            <a:avLst/>
          </a:prstGeom>
          <a:noFill/>
        </p:spPr>
        <p:txBody>
          <a:bodyPr wrap="square" rtlCol="0">
            <a:spAutoFit/>
          </a:bodyPr>
          <a:lstStyle/>
          <a:p>
            <a:pPr marL="0" lvl="1" algn="ctr">
              <a:spcBef>
                <a:spcPts val="1200"/>
              </a:spcBef>
              <a:spcAft>
                <a:spcPts val="600"/>
              </a:spcAft>
              <a:tabLst>
                <a:tab pos="540385" algn="l"/>
              </a:tabLst>
            </a:pPr>
            <a:r>
              <a:rPr lang="sk-SK" sz="2400" b="1" u="sng" cap="all" dirty="0">
                <a:solidFill>
                  <a:srgbClr val="92D050"/>
                </a:solidFill>
                <a:latin typeface="Calibri" panose="020F0502020204030204"/>
              </a:rPr>
              <a:t>ROZDIEL MEDZI </a:t>
            </a:r>
          </a:p>
          <a:p>
            <a:pPr marL="0" lvl="1" algn="just">
              <a:spcBef>
                <a:spcPts val="1200"/>
              </a:spcBef>
              <a:spcAft>
                <a:spcPts val="600"/>
              </a:spcAft>
              <a:tabLst>
                <a:tab pos="540385" algn="l"/>
              </a:tabLst>
            </a:pPr>
            <a:r>
              <a:rPr lang="sk-SK" sz="2400" b="1" cap="all" dirty="0">
                <a:solidFill>
                  <a:srgbClr val="92D050"/>
                </a:solidFill>
                <a:latin typeface="Calibri" panose="020F0502020204030204"/>
              </a:rPr>
              <a:t>ZASIELATEĽOM A DOPRAVCOM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zasielateľ obstará / dopravca prepraví</a:t>
            </a:r>
          </a:p>
          <a:p>
            <a:pPr marR="0" lvl="0" algn="l" defTabSz="914400" rtl="0" eaLnBrk="1" fontAlgn="auto" latinLnBrk="0" hangingPunct="1">
              <a:lnSpc>
                <a:spcPct val="100000"/>
              </a:lnSpc>
              <a:spcBef>
                <a:spcPts val="0"/>
              </a:spcBef>
              <a:spcAft>
                <a:spcPts val="0"/>
              </a:spcAft>
              <a:buClrTx/>
              <a:buSzTx/>
              <a:tabLst/>
              <a:defRPr/>
            </a:pPr>
            <a:endParaRPr lang="sk-SK" sz="2400" dirty="0">
              <a:solidFill>
                <a:srgbClr val="000000"/>
              </a:solidFill>
              <a:latin typeface="Calibri" panose="020F0502020204030204"/>
            </a:endParaRPr>
          </a:p>
          <a:p>
            <a:pPr>
              <a:defRPr/>
            </a:pPr>
            <a:r>
              <a:rPr lang="sk-SK" sz="2400" b="1" cap="all" dirty="0">
                <a:solidFill>
                  <a:srgbClr val="92D050"/>
                </a:solidFill>
                <a:latin typeface="Calibri" panose="020F0502020204030204"/>
              </a:rPr>
              <a:t>ZASIELATEĽOM a SPROSTREDKOVATEĽOM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s</a:t>
            </a:r>
            <a:r>
              <a:rPr lang="en-US" sz="2400" dirty="0" err="1">
                <a:solidFill>
                  <a:srgbClr val="000000"/>
                </a:solidFill>
                <a:latin typeface="Calibri" panose="020F0502020204030204"/>
              </a:rPr>
              <a:t>prostredkovateľ</a:t>
            </a:r>
            <a:r>
              <a:rPr lang="en-US" sz="2400" dirty="0">
                <a:solidFill>
                  <a:srgbClr val="000000"/>
                </a:solidFill>
                <a:latin typeface="Calibri" panose="020F0502020204030204"/>
              </a:rPr>
              <a:t> </a:t>
            </a:r>
            <a:r>
              <a:rPr lang="en-US" sz="2400" dirty="0" err="1">
                <a:solidFill>
                  <a:srgbClr val="000000"/>
                </a:solidFill>
                <a:latin typeface="Calibri" panose="020F0502020204030204"/>
              </a:rPr>
              <a:t>koná</a:t>
            </a:r>
            <a:r>
              <a:rPr lang="en-US" sz="2400" dirty="0">
                <a:solidFill>
                  <a:srgbClr val="000000"/>
                </a:solidFill>
                <a:latin typeface="Calibri" panose="020F0502020204030204"/>
              </a:rPr>
              <a:t> </a:t>
            </a:r>
            <a:r>
              <a:rPr lang="en-US" sz="2400" dirty="0" err="1">
                <a:solidFill>
                  <a:srgbClr val="000000"/>
                </a:solidFill>
                <a:latin typeface="Calibri" panose="020F0502020204030204"/>
              </a:rPr>
              <a:t>na</a:t>
            </a:r>
            <a:r>
              <a:rPr lang="en-US" sz="2400" dirty="0">
                <a:solidFill>
                  <a:srgbClr val="000000"/>
                </a:solidFill>
                <a:latin typeface="Calibri" panose="020F0502020204030204"/>
              </a:rPr>
              <a:t> </a:t>
            </a:r>
            <a:r>
              <a:rPr lang="en-US" sz="2400" dirty="0" err="1">
                <a:solidFill>
                  <a:srgbClr val="000000"/>
                </a:solidFill>
                <a:latin typeface="Calibri" panose="020F0502020204030204"/>
              </a:rPr>
              <a:t>základe</a:t>
            </a:r>
            <a:r>
              <a:rPr lang="en-US" sz="2400" dirty="0">
                <a:solidFill>
                  <a:srgbClr val="000000"/>
                </a:solidFill>
                <a:latin typeface="Calibri" panose="020F0502020204030204"/>
              </a:rPr>
              <a:t> </a:t>
            </a:r>
            <a:r>
              <a:rPr lang="en-US" sz="2400" b="1" dirty="0" err="1">
                <a:solidFill>
                  <a:srgbClr val="000000"/>
                </a:solidFill>
                <a:latin typeface="Calibri" panose="020F0502020204030204"/>
              </a:rPr>
              <a:t>zmluvy</a:t>
            </a:r>
            <a:r>
              <a:rPr lang="en-US" sz="2400" b="1" dirty="0">
                <a:solidFill>
                  <a:srgbClr val="000000"/>
                </a:solidFill>
                <a:latin typeface="Calibri" panose="020F0502020204030204"/>
              </a:rPr>
              <a:t> o </a:t>
            </a:r>
            <a:r>
              <a:rPr lang="en-US" sz="2400" b="1" dirty="0" err="1">
                <a:solidFill>
                  <a:srgbClr val="000000"/>
                </a:solidFill>
                <a:latin typeface="Calibri" panose="020F0502020204030204"/>
              </a:rPr>
              <a:t>sprostredkovaní</a:t>
            </a:r>
            <a:r>
              <a:rPr lang="en-US" sz="2400" b="1" dirty="0">
                <a:solidFill>
                  <a:srgbClr val="000000"/>
                </a:solidFill>
                <a:latin typeface="Calibri" panose="020F0502020204030204"/>
              </a:rPr>
              <a:t>,</a:t>
            </a:r>
            <a:r>
              <a:rPr lang="en-US" sz="2400" dirty="0">
                <a:solidFill>
                  <a:srgbClr val="000000"/>
                </a:solidFill>
                <a:latin typeface="Calibri" panose="020F0502020204030204"/>
              </a:rPr>
              <a:t> </a:t>
            </a:r>
            <a:r>
              <a:rPr lang="en-US" sz="2400" dirty="0" err="1">
                <a:solidFill>
                  <a:srgbClr val="000000"/>
                </a:solidFill>
                <a:latin typeface="Calibri" panose="020F0502020204030204"/>
              </a:rPr>
              <a:t>nie</a:t>
            </a:r>
            <a:r>
              <a:rPr lang="en-US" sz="2400" dirty="0">
                <a:solidFill>
                  <a:srgbClr val="000000"/>
                </a:solidFill>
                <a:latin typeface="Calibri" panose="020F0502020204030204"/>
              </a:rPr>
              <a:t> </a:t>
            </a:r>
            <a:r>
              <a:rPr lang="en-US" sz="2400" dirty="0" err="1">
                <a:solidFill>
                  <a:srgbClr val="000000"/>
                </a:solidFill>
                <a:latin typeface="Calibri" panose="020F0502020204030204"/>
              </a:rPr>
              <a:t>zasielateľskej</a:t>
            </a:r>
            <a:r>
              <a:rPr lang="en-US" sz="2400" dirty="0">
                <a:solidFill>
                  <a:srgbClr val="000000"/>
                </a:solidFill>
                <a:latin typeface="Calibri" panose="020F0502020204030204"/>
              </a:rPr>
              <a:t> </a:t>
            </a:r>
            <a:r>
              <a:rPr lang="en-US" sz="2400" dirty="0" err="1">
                <a:solidFill>
                  <a:srgbClr val="000000"/>
                </a:solidFill>
                <a:latin typeface="Calibri" panose="020F0502020204030204"/>
              </a:rPr>
              <a:t>zmluvy</a:t>
            </a:r>
            <a:endParaRPr lang="sk-SK" sz="2400" b="1" dirty="0">
              <a:solidFill>
                <a:srgbClr val="000000"/>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k-SK" sz="2400" dirty="0">
                <a:solidFill>
                  <a:srgbClr val="000000"/>
                </a:solidFill>
                <a:latin typeface="Calibri" panose="020F0502020204030204"/>
              </a:rPr>
              <a:t>pre sprostredkovateľskú činnosť </a:t>
            </a:r>
            <a:r>
              <a:rPr lang="sk-SK" sz="2400" b="1" dirty="0">
                <a:solidFill>
                  <a:srgbClr val="000000"/>
                </a:solidFill>
                <a:latin typeface="Calibri" panose="020F0502020204030204"/>
              </a:rPr>
              <a:t>nie je možné uzavrieť poistenie</a:t>
            </a:r>
            <a:r>
              <a:rPr lang="sk-SK" sz="2400" dirty="0">
                <a:solidFill>
                  <a:srgbClr val="000000"/>
                </a:solidFill>
                <a:latin typeface="Calibri" panose="020F0502020204030204"/>
              </a:rPr>
              <a:t> zodpovednosti </a:t>
            </a:r>
            <a:r>
              <a:rPr lang="sk-SK" sz="2400" b="1" dirty="0">
                <a:solidFill>
                  <a:srgbClr val="000000"/>
                </a:solidFill>
                <a:latin typeface="Calibri" panose="020F0502020204030204"/>
              </a:rPr>
              <a:t>zasielateľa</a:t>
            </a:r>
          </a:p>
        </p:txBody>
      </p:sp>
      <p:cxnSp>
        <p:nvCxnSpPr>
          <p:cNvPr id="7" name="Rovná spojnica 6">
            <a:extLst>
              <a:ext uri="{FF2B5EF4-FFF2-40B4-BE49-F238E27FC236}">
                <a16:creationId xmlns:a16="http://schemas.microsoft.com/office/drawing/2014/main" id="{809D3F9C-67AC-4392-9DAB-88F2E00C0393}"/>
              </a:ext>
            </a:extLst>
          </p:cNvPr>
          <p:cNvCxnSpPr>
            <a:cxnSpLocks/>
          </p:cNvCxnSpPr>
          <p:nvPr/>
        </p:nvCxnSpPr>
        <p:spPr>
          <a:xfrm>
            <a:off x="6132513" y="1871524"/>
            <a:ext cx="0" cy="34114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Voľný tvar: obrazec 8">
            <a:extLst>
              <a:ext uri="{FF2B5EF4-FFF2-40B4-BE49-F238E27FC236}">
                <a16:creationId xmlns:a16="http://schemas.microsoft.com/office/drawing/2014/main" id="{C2604B24-E1C7-4D3D-A937-885B7F093C85}"/>
              </a:ext>
            </a:extLst>
          </p:cNvPr>
          <p:cNvSpPr/>
          <p:nvPr/>
        </p:nvSpPr>
        <p:spPr>
          <a:xfrm flipV="1">
            <a:off x="368900" y="6122555"/>
            <a:ext cx="1281348" cy="383262"/>
          </a:xfrm>
          <a:custGeom>
            <a:avLst/>
            <a:gdLst>
              <a:gd name="connsiteX0" fmla="*/ 218879 w 1980895"/>
              <a:gd name="connsiteY0" fmla="*/ 390254 h 592503"/>
              <a:gd name="connsiteX1" fmla="*/ 218879 w 1980895"/>
              <a:gd name="connsiteY1" fmla="*/ 555842 h 592503"/>
              <a:gd name="connsiteX2" fmla="*/ 253758 w 1980895"/>
              <a:gd name="connsiteY2" fmla="*/ 588764 h 592503"/>
              <a:gd name="connsiteX3" fmla="*/ 288652 w 1980895"/>
              <a:gd name="connsiteY3" fmla="*/ 555842 h 592503"/>
              <a:gd name="connsiteX4" fmla="*/ 288652 w 1980895"/>
              <a:gd name="connsiteY4" fmla="*/ 390254 h 592503"/>
              <a:gd name="connsiteX5" fmla="*/ 376128 w 1980895"/>
              <a:gd name="connsiteY5" fmla="*/ 301799 h 592503"/>
              <a:gd name="connsiteX6" fmla="*/ 463108 w 1980895"/>
              <a:gd name="connsiteY6" fmla="*/ 390254 h 592503"/>
              <a:gd name="connsiteX7" fmla="*/ 463108 w 1980895"/>
              <a:gd name="connsiteY7" fmla="*/ 555842 h 592503"/>
              <a:gd name="connsiteX8" fmla="*/ 497994 w 1980895"/>
              <a:gd name="connsiteY8" fmla="*/ 588764 h 592503"/>
              <a:gd name="connsiteX9" fmla="*/ 532873 w 1980895"/>
              <a:gd name="connsiteY9" fmla="*/ 555842 h 592503"/>
              <a:gd name="connsiteX10" fmla="*/ 532873 w 1980895"/>
              <a:gd name="connsiteY10" fmla="*/ 390254 h 592503"/>
              <a:gd name="connsiteX11" fmla="*/ 376128 w 1980895"/>
              <a:gd name="connsiteY11" fmla="*/ 239884 h 592503"/>
              <a:gd name="connsiteX12" fmla="*/ 218879 w 1980895"/>
              <a:gd name="connsiteY12" fmla="*/ 390254 h 592503"/>
              <a:gd name="connsiteX13" fmla="*/ 607072 w 1980895"/>
              <a:gd name="connsiteY13" fmla="*/ 244799 h 592503"/>
              <a:gd name="connsiteX14" fmla="*/ 641950 w 1980895"/>
              <a:gd name="connsiteY14" fmla="*/ 277713 h 592503"/>
              <a:gd name="connsiteX15" fmla="*/ 641950 w 1980895"/>
              <a:gd name="connsiteY15" fmla="*/ 429061 h 592503"/>
              <a:gd name="connsiteX16" fmla="*/ 729427 w 1980895"/>
              <a:gd name="connsiteY16" fmla="*/ 527338 h 592503"/>
              <a:gd name="connsiteX17" fmla="*/ 816406 w 1980895"/>
              <a:gd name="connsiteY17" fmla="*/ 429061 h 592503"/>
              <a:gd name="connsiteX18" fmla="*/ 816406 w 1980895"/>
              <a:gd name="connsiteY18" fmla="*/ 277713 h 592503"/>
              <a:gd name="connsiteX19" fmla="*/ 851292 w 1980895"/>
              <a:gd name="connsiteY19" fmla="*/ 244799 h 592503"/>
              <a:gd name="connsiteX20" fmla="*/ 886187 w 1980895"/>
              <a:gd name="connsiteY20" fmla="*/ 277713 h 592503"/>
              <a:gd name="connsiteX21" fmla="*/ 886187 w 1980895"/>
              <a:gd name="connsiteY21" fmla="*/ 428580 h 592503"/>
              <a:gd name="connsiteX22" fmla="*/ 729427 w 1980895"/>
              <a:gd name="connsiteY22" fmla="*/ 592709 h 592503"/>
              <a:gd name="connsiteX23" fmla="*/ 572177 w 1980895"/>
              <a:gd name="connsiteY23" fmla="*/ 428580 h 592503"/>
              <a:gd name="connsiteX24" fmla="*/ 572177 w 1980895"/>
              <a:gd name="connsiteY24" fmla="*/ 277713 h 592503"/>
              <a:gd name="connsiteX25" fmla="*/ 607072 w 1980895"/>
              <a:gd name="connsiteY25" fmla="*/ 244799 h 592503"/>
              <a:gd name="connsiteX26" fmla="*/ 1972730 w 1980895"/>
              <a:gd name="connsiteY26" fmla="*/ 285136 h 592503"/>
              <a:gd name="connsiteX27" fmla="*/ 1923766 w 1980895"/>
              <a:gd name="connsiteY27" fmla="*/ 289104 h 592503"/>
              <a:gd name="connsiteX28" fmla="*/ 996499 w 1980895"/>
              <a:gd name="connsiteY28" fmla="*/ 69683 h 592503"/>
              <a:gd name="connsiteX29" fmla="*/ 276135 w 1980895"/>
              <a:gd name="connsiteY29" fmla="*/ 179894 h 592503"/>
              <a:gd name="connsiteX30" fmla="*/ 56668 w 1980895"/>
              <a:gd name="connsiteY30" fmla="*/ 289616 h 592503"/>
              <a:gd name="connsiteX31" fmla="*/ 7852 w 1980895"/>
              <a:gd name="connsiteY31" fmla="*/ 284562 h 592503"/>
              <a:gd name="connsiteX32" fmla="*/ 12899 w 1980895"/>
              <a:gd name="connsiteY32" fmla="*/ 235668 h 592503"/>
              <a:gd name="connsiteX33" fmla="*/ 248027 w 1980895"/>
              <a:gd name="connsiteY33" fmla="*/ 116131 h 592503"/>
              <a:gd name="connsiteX34" fmla="*/ 996499 w 1980895"/>
              <a:gd name="connsiteY34" fmla="*/ 205 h 592503"/>
              <a:gd name="connsiteX35" fmla="*/ 1739225 w 1980895"/>
              <a:gd name="connsiteY35" fmla="*/ 116255 h 592503"/>
              <a:gd name="connsiteX36" fmla="*/ 1968762 w 1980895"/>
              <a:gd name="connsiteY36" fmla="*/ 236157 h 592503"/>
              <a:gd name="connsiteX37" fmla="*/ 1972730 w 1980895"/>
              <a:gd name="connsiteY37" fmla="*/ 285136 h 592503"/>
              <a:gd name="connsiteX38" fmla="*/ 964610 w 1980895"/>
              <a:gd name="connsiteY38" fmla="*/ 244799 h 592503"/>
              <a:gd name="connsiteX39" fmla="*/ 999504 w 1980895"/>
              <a:gd name="connsiteY39" fmla="*/ 278202 h 592503"/>
              <a:gd name="connsiteX40" fmla="*/ 999504 w 1980895"/>
              <a:gd name="connsiteY40" fmla="*/ 555353 h 592503"/>
              <a:gd name="connsiteX41" fmla="*/ 964610 w 1980895"/>
              <a:gd name="connsiteY41" fmla="*/ 588764 h 592503"/>
              <a:gd name="connsiteX42" fmla="*/ 929731 w 1980895"/>
              <a:gd name="connsiteY42" fmla="*/ 555353 h 592503"/>
              <a:gd name="connsiteX43" fmla="*/ 929731 w 1980895"/>
              <a:gd name="connsiteY43" fmla="*/ 278202 h 592503"/>
              <a:gd name="connsiteX44" fmla="*/ 964610 w 1980895"/>
              <a:gd name="connsiteY44" fmla="*/ 244799 h 592503"/>
              <a:gd name="connsiteX45" fmla="*/ 1049128 w 1980895"/>
              <a:gd name="connsiteY45" fmla="*/ 418734 h 592503"/>
              <a:gd name="connsiteX46" fmla="*/ 1223094 w 1980895"/>
              <a:gd name="connsiteY46" fmla="*/ 592709 h 592503"/>
              <a:gd name="connsiteX47" fmla="*/ 1397061 w 1980895"/>
              <a:gd name="connsiteY47" fmla="*/ 418734 h 592503"/>
              <a:gd name="connsiteX48" fmla="*/ 1223094 w 1980895"/>
              <a:gd name="connsiteY48" fmla="*/ 244799 h 592503"/>
              <a:gd name="connsiteX49" fmla="*/ 1049128 w 1980895"/>
              <a:gd name="connsiteY49" fmla="*/ 418734 h 592503"/>
              <a:gd name="connsiteX50" fmla="*/ 1115088 w 1980895"/>
              <a:gd name="connsiteY50" fmla="*/ 418734 h 592503"/>
              <a:gd name="connsiteX51" fmla="*/ 1223094 w 1980895"/>
              <a:gd name="connsiteY51" fmla="*/ 310744 h 592503"/>
              <a:gd name="connsiteX52" fmla="*/ 1331092 w 1980895"/>
              <a:gd name="connsiteY52" fmla="*/ 418734 h 592503"/>
              <a:gd name="connsiteX53" fmla="*/ 1223094 w 1980895"/>
              <a:gd name="connsiteY53" fmla="*/ 526756 h 592503"/>
              <a:gd name="connsiteX54" fmla="*/ 1115088 w 1980895"/>
              <a:gd name="connsiteY54" fmla="*/ 418734 h 592503"/>
              <a:gd name="connsiteX55" fmla="*/ 1483085 w 1980895"/>
              <a:gd name="connsiteY55" fmla="*/ 244799 h 592503"/>
              <a:gd name="connsiteX56" fmla="*/ 1517979 w 1980895"/>
              <a:gd name="connsiteY56" fmla="*/ 277713 h 592503"/>
              <a:gd name="connsiteX57" fmla="*/ 1517979 w 1980895"/>
              <a:gd name="connsiteY57" fmla="*/ 429061 h 592503"/>
              <a:gd name="connsiteX58" fmla="*/ 1605440 w 1980895"/>
              <a:gd name="connsiteY58" fmla="*/ 527338 h 592503"/>
              <a:gd name="connsiteX59" fmla="*/ 1692435 w 1980895"/>
              <a:gd name="connsiteY59" fmla="*/ 429061 h 592503"/>
              <a:gd name="connsiteX60" fmla="*/ 1692435 w 1980895"/>
              <a:gd name="connsiteY60" fmla="*/ 277713 h 592503"/>
              <a:gd name="connsiteX61" fmla="*/ 1727306 w 1980895"/>
              <a:gd name="connsiteY61" fmla="*/ 244799 h 592503"/>
              <a:gd name="connsiteX62" fmla="*/ 1762200 w 1980895"/>
              <a:gd name="connsiteY62" fmla="*/ 277713 h 592503"/>
              <a:gd name="connsiteX63" fmla="*/ 1762200 w 1980895"/>
              <a:gd name="connsiteY63" fmla="*/ 428580 h 592503"/>
              <a:gd name="connsiteX64" fmla="*/ 1605440 w 1980895"/>
              <a:gd name="connsiteY64" fmla="*/ 592709 h 592503"/>
              <a:gd name="connsiteX65" fmla="*/ 1448191 w 1980895"/>
              <a:gd name="connsiteY65" fmla="*/ 428580 h 592503"/>
              <a:gd name="connsiteX66" fmla="*/ 1448191 w 1980895"/>
              <a:gd name="connsiteY66" fmla="*/ 277713 h 592503"/>
              <a:gd name="connsiteX67" fmla="*/ 1483085 w 1980895"/>
              <a:gd name="connsiteY67" fmla="*/ 244799 h 59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80895" h="592503">
                <a:moveTo>
                  <a:pt x="218879" y="390254"/>
                </a:moveTo>
                <a:lnTo>
                  <a:pt x="218879" y="555842"/>
                </a:lnTo>
                <a:cubicBezTo>
                  <a:pt x="218879" y="576488"/>
                  <a:pt x="233608" y="588764"/>
                  <a:pt x="253758" y="588764"/>
                </a:cubicBezTo>
                <a:cubicBezTo>
                  <a:pt x="274404" y="588764"/>
                  <a:pt x="288652" y="576488"/>
                  <a:pt x="288652" y="555842"/>
                </a:cubicBezTo>
                <a:lnTo>
                  <a:pt x="288652" y="390254"/>
                </a:lnTo>
                <a:cubicBezTo>
                  <a:pt x="288652" y="323913"/>
                  <a:pt x="329447" y="301799"/>
                  <a:pt x="376128" y="301799"/>
                </a:cubicBezTo>
                <a:cubicBezTo>
                  <a:pt x="422312" y="301799"/>
                  <a:pt x="463108" y="323913"/>
                  <a:pt x="463108" y="390254"/>
                </a:cubicBezTo>
                <a:lnTo>
                  <a:pt x="463108" y="555842"/>
                </a:lnTo>
                <a:cubicBezTo>
                  <a:pt x="463108" y="576488"/>
                  <a:pt x="477837" y="588764"/>
                  <a:pt x="497994" y="588764"/>
                </a:cubicBezTo>
                <a:cubicBezTo>
                  <a:pt x="518143" y="588764"/>
                  <a:pt x="532873" y="576488"/>
                  <a:pt x="532873" y="555842"/>
                </a:cubicBezTo>
                <a:lnTo>
                  <a:pt x="532873" y="390254"/>
                </a:lnTo>
                <a:cubicBezTo>
                  <a:pt x="532873" y="294927"/>
                  <a:pt x="477348" y="239884"/>
                  <a:pt x="376128" y="239884"/>
                </a:cubicBezTo>
                <a:cubicBezTo>
                  <a:pt x="274404" y="239884"/>
                  <a:pt x="218879" y="294927"/>
                  <a:pt x="218879" y="390254"/>
                </a:cubicBezTo>
                <a:moveTo>
                  <a:pt x="607072" y="244799"/>
                </a:moveTo>
                <a:cubicBezTo>
                  <a:pt x="628191" y="244799"/>
                  <a:pt x="641950" y="253643"/>
                  <a:pt x="641950" y="277713"/>
                </a:cubicBezTo>
                <a:lnTo>
                  <a:pt x="641950" y="429061"/>
                </a:lnTo>
                <a:cubicBezTo>
                  <a:pt x="641950" y="502771"/>
                  <a:pt x="681752" y="527338"/>
                  <a:pt x="729427" y="527338"/>
                </a:cubicBezTo>
                <a:cubicBezTo>
                  <a:pt x="777101" y="527338"/>
                  <a:pt x="816406" y="502771"/>
                  <a:pt x="816406" y="429061"/>
                </a:cubicBezTo>
                <a:lnTo>
                  <a:pt x="816406" y="277713"/>
                </a:lnTo>
                <a:cubicBezTo>
                  <a:pt x="816406" y="253643"/>
                  <a:pt x="830662" y="244799"/>
                  <a:pt x="851292" y="244799"/>
                </a:cubicBezTo>
                <a:cubicBezTo>
                  <a:pt x="871931" y="244799"/>
                  <a:pt x="886187" y="253643"/>
                  <a:pt x="886187" y="277713"/>
                </a:cubicBezTo>
                <a:lnTo>
                  <a:pt x="886187" y="428580"/>
                </a:lnTo>
                <a:cubicBezTo>
                  <a:pt x="886187" y="531780"/>
                  <a:pt x="831640" y="592709"/>
                  <a:pt x="729427" y="592709"/>
                </a:cubicBezTo>
                <a:cubicBezTo>
                  <a:pt x="626716" y="592709"/>
                  <a:pt x="572177" y="531780"/>
                  <a:pt x="572177" y="428580"/>
                </a:cubicBezTo>
                <a:lnTo>
                  <a:pt x="572177" y="277713"/>
                </a:lnTo>
                <a:cubicBezTo>
                  <a:pt x="572177" y="253643"/>
                  <a:pt x="585929" y="244799"/>
                  <a:pt x="607072" y="244799"/>
                </a:cubicBezTo>
                <a:moveTo>
                  <a:pt x="1972730" y="285136"/>
                </a:moveTo>
                <a:cubicBezTo>
                  <a:pt x="1960369" y="299734"/>
                  <a:pt x="1938380" y="301496"/>
                  <a:pt x="1923766" y="289104"/>
                </a:cubicBezTo>
                <a:cubicBezTo>
                  <a:pt x="1921181" y="286899"/>
                  <a:pt x="1657090" y="69683"/>
                  <a:pt x="996499" y="69683"/>
                </a:cubicBezTo>
                <a:cubicBezTo>
                  <a:pt x="651959" y="69683"/>
                  <a:pt x="414586" y="129603"/>
                  <a:pt x="276135" y="179894"/>
                </a:cubicBezTo>
                <a:cubicBezTo>
                  <a:pt x="128662" y="233416"/>
                  <a:pt x="59533" y="287365"/>
                  <a:pt x="56668" y="289616"/>
                </a:cubicBezTo>
                <a:cubicBezTo>
                  <a:pt x="41853" y="301651"/>
                  <a:pt x="19934" y="299369"/>
                  <a:pt x="7852" y="284562"/>
                </a:cubicBezTo>
                <a:cubicBezTo>
                  <a:pt x="-4222" y="269700"/>
                  <a:pt x="-1970" y="247757"/>
                  <a:pt x="12899" y="235668"/>
                </a:cubicBezTo>
                <a:cubicBezTo>
                  <a:pt x="15927" y="233199"/>
                  <a:pt x="89109" y="174444"/>
                  <a:pt x="248027" y="116131"/>
                </a:cubicBezTo>
                <a:cubicBezTo>
                  <a:pt x="392255" y="63254"/>
                  <a:pt x="639194" y="205"/>
                  <a:pt x="996499" y="205"/>
                </a:cubicBezTo>
                <a:cubicBezTo>
                  <a:pt x="1353866" y="205"/>
                  <a:pt x="1597644" y="63316"/>
                  <a:pt x="1739225" y="116255"/>
                </a:cubicBezTo>
                <a:cubicBezTo>
                  <a:pt x="1896023" y="174902"/>
                  <a:pt x="1965866" y="233688"/>
                  <a:pt x="1968762" y="236157"/>
                </a:cubicBezTo>
                <a:cubicBezTo>
                  <a:pt x="1983352" y="248557"/>
                  <a:pt x="1985130" y="270515"/>
                  <a:pt x="1972730" y="285136"/>
                </a:cubicBezTo>
                <a:moveTo>
                  <a:pt x="964610" y="244799"/>
                </a:moveTo>
                <a:cubicBezTo>
                  <a:pt x="981816" y="244799"/>
                  <a:pt x="999504" y="258061"/>
                  <a:pt x="999504" y="278202"/>
                </a:cubicBezTo>
                <a:lnTo>
                  <a:pt x="999504" y="555353"/>
                </a:lnTo>
                <a:cubicBezTo>
                  <a:pt x="999504" y="575502"/>
                  <a:pt x="984270" y="588764"/>
                  <a:pt x="964610" y="588764"/>
                </a:cubicBezTo>
                <a:cubicBezTo>
                  <a:pt x="944468" y="588764"/>
                  <a:pt x="929731" y="575502"/>
                  <a:pt x="929731" y="555353"/>
                </a:cubicBezTo>
                <a:lnTo>
                  <a:pt x="929731" y="278202"/>
                </a:lnTo>
                <a:cubicBezTo>
                  <a:pt x="929731" y="258061"/>
                  <a:pt x="946922" y="244799"/>
                  <a:pt x="964610" y="244799"/>
                </a:cubicBezTo>
                <a:moveTo>
                  <a:pt x="1049128" y="418734"/>
                </a:moveTo>
                <a:cubicBezTo>
                  <a:pt x="1049128" y="514829"/>
                  <a:pt x="1127022" y="592709"/>
                  <a:pt x="1223094" y="592709"/>
                </a:cubicBezTo>
                <a:cubicBezTo>
                  <a:pt x="1319166" y="592709"/>
                  <a:pt x="1397061" y="514829"/>
                  <a:pt x="1397061" y="418734"/>
                </a:cubicBezTo>
                <a:cubicBezTo>
                  <a:pt x="1397061" y="322670"/>
                  <a:pt x="1319166" y="244799"/>
                  <a:pt x="1223094" y="244799"/>
                </a:cubicBezTo>
                <a:cubicBezTo>
                  <a:pt x="1127022" y="244799"/>
                  <a:pt x="1049128" y="322670"/>
                  <a:pt x="1049128" y="418734"/>
                </a:cubicBezTo>
                <a:moveTo>
                  <a:pt x="1115088" y="418734"/>
                </a:moveTo>
                <a:cubicBezTo>
                  <a:pt x="1115088" y="359195"/>
                  <a:pt x="1163547" y="310744"/>
                  <a:pt x="1223094" y="310744"/>
                </a:cubicBezTo>
                <a:cubicBezTo>
                  <a:pt x="1282633" y="310744"/>
                  <a:pt x="1331092" y="359195"/>
                  <a:pt x="1331092" y="418734"/>
                </a:cubicBezTo>
                <a:cubicBezTo>
                  <a:pt x="1331092" y="478297"/>
                  <a:pt x="1282633" y="526756"/>
                  <a:pt x="1223094" y="526756"/>
                </a:cubicBezTo>
                <a:cubicBezTo>
                  <a:pt x="1163547" y="526756"/>
                  <a:pt x="1115088" y="478297"/>
                  <a:pt x="1115088" y="418734"/>
                </a:cubicBezTo>
                <a:moveTo>
                  <a:pt x="1483085" y="244799"/>
                </a:moveTo>
                <a:cubicBezTo>
                  <a:pt x="1504220" y="244799"/>
                  <a:pt x="1517979" y="253643"/>
                  <a:pt x="1517979" y="277713"/>
                </a:cubicBezTo>
                <a:lnTo>
                  <a:pt x="1517979" y="429061"/>
                </a:lnTo>
                <a:cubicBezTo>
                  <a:pt x="1517979" y="502771"/>
                  <a:pt x="1557781" y="527338"/>
                  <a:pt x="1605440" y="527338"/>
                </a:cubicBezTo>
                <a:cubicBezTo>
                  <a:pt x="1653107" y="527338"/>
                  <a:pt x="1692435" y="502771"/>
                  <a:pt x="1692435" y="429061"/>
                </a:cubicBezTo>
                <a:lnTo>
                  <a:pt x="1692435" y="277713"/>
                </a:lnTo>
                <a:cubicBezTo>
                  <a:pt x="1692435" y="253643"/>
                  <a:pt x="1706675" y="244799"/>
                  <a:pt x="1727306" y="244799"/>
                </a:cubicBezTo>
                <a:cubicBezTo>
                  <a:pt x="1747960" y="244799"/>
                  <a:pt x="1762200" y="253643"/>
                  <a:pt x="1762200" y="277713"/>
                </a:cubicBezTo>
                <a:lnTo>
                  <a:pt x="1762200" y="428580"/>
                </a:lnTo>
                <a:cubicBezTo>
                  <a:pt x="1762200" y="531780"/>
                  <a:pt x="1707661" y="592709"/>
                  <a:pt x="1605440" y="592709"/>
                </a:cubicBezTo>
                <a:cubicBezTo>
                  <a:pt x="1502745" y="592709"/>
                  <a:pt x="1448191" y="531780"/>
                  <a:pt x="1448191" y="428580"/>
                </a:cubicBezTo>
                <a:lnTo>
                  <a:pt x="1448191" y="277713"/>
                </a:lnTo>
                <a:cubicBezTo>
                  <a:pt x="1448191" y="253643"/>
                  <a:pt x="1461957" y="244799"/>
                  <a:pt x="1483085" y="244799"/>
                </a:cubicBezTo>
              </a:path>
            </a:pathLst>
          </a:custGeom>
          <a:solidFill>
            <a:schemeClr val="bg1"/>
          </a:solidFill>
          <a:ln w="77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67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Nadpis 2">
            <a:extLst>
              <a:ext uri="{FF2B5EF4-FFF2-40B4-BE49-F238E27FC236}">
                <a16:creationId xmlns:a16="http://schemas.microsoft.com/office/drawing/2014/main" id="{10B15431-7B73-4EF0-97EE-695AC4893600}"/>
              </a:ext>
            </a:extLst>
          </p:cNvPr>
          <p:cNvSpPr>
            <a:spLocks noGrp="1"/>
          </p:cNvSpPr>
          <p:nvPr>
            <p:ph type="title"/>
          </p:nvPr>
        </p:nvSpPr>
        <p:spPr>
          <a:xfrm>
            <a:off x="1294352" y="1757363"/>
            <a:ext cx="3968209" cy="2782233"/>
          </a:xfrm>
        </p:spPr>
        <p:txBody>
          <a:bodyPr vert="horz" lIns="91440" tIns="45720" rIns="91440" bIns="45720" rtlCol="0" anchor="b">
            <a:noAutofit/>
          </a:bodyPr>
          <a:lstStyle/>
          <a:p>
            <a:pPr>
              <a:lnSpc>
                <a:spcPct val="90000"/>
              </a:lnSpc>
            </a:pPr>
            <a:r>
              <a:rPr lang="sk-SK" sz="4800" cap="all" dirty="0">
                <a:solidFill>
                  <a:srgbClr val="FFFFFF"/>
                </a:solidFill>
                <a:latin typeface="+mj-lt"/>
              </a:rPr>
              <a:t>Zasielateľ</a:t>
            </a:r>
            <a:br>
              <a:rPr lang="sk-SK" sz="4800" cap="all" dirty="0">
                <a:solidFill>
                  <a:srgbClr val="FFFFFF"/>
                </a:solidFill>
                <a:latin typeface="+mj-lt"/>
              </a:rPr>
            </a:br>
            <a:br>
              <a:rPr lang="sk-SK" sz="4800" cap="all" dirty="0">
                <a:solidFill>
                  <a:srgbClr val="FFFFFF"/>
                </a:solidFill>
                <a:latin typeface="+mj-lt"/>
              </a:rPr>
            </a:br>
            <a:r>
              <a:rPr lang="sk-SK" sz="4800" cap="all" dirty="0">
                <a:solidFill>
                  <a:srgbClr val="FFFFFF"/>
                </a:solidFill>
                <a:latin typeface="+mj-lt"/>
              </a:rPr>
              <a:t>Informácie o Produkte </a:t>
            </a:r>
            <a:endParaRPr lang="en-US" sz="4800" dirty="0">
              <a:solidFill>
                <a:srgbClr val="FFFFFF"/>
              </a:solidFill>
              <a:latin typeface="+mj-lt"/>
            </a:endParaRPr>
          </a:p>
        </p:txBody>
      </p:sp>
      <p:sp>
        <p:nvSpPr>
          <p:cNvPr id="37" name="Oval 3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cký objekt 7">
            <a:extLst>
              <a:ext uri="{FF2B5EF4-FFF2-40B4-BE49-F238E27FC236}">
                <a16:creationId xmlns:a16="http://schemas.microsoft.com/office/drawing/2014/main" id="{80BD6A02-3C55-4428-A8A8-54828428903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5" name="Obrázok 4" descr="Obrázok, na ktorom je snímka obrazovky, grafika, dizajn, čierny&#10;&#10;Automaticky generovaný popis">
            <a:extLst>
              <a:ext uri="{FF2B5EF4-FFF2-40B4-BE49-F238E27FC236}">
                <a16:creationId xmlns:a16="http://schemas.microsoft.com/office/drawing/2014/main" id="{F7617CBD-550E-09B9-1869-1DAD79E56C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756" y="856675"/>
            <a:ext cx="3553566" cy="1577603"/>
          </a:xfrm>
          <a:prstGeom prst="rect">
            <a:avLst/>
          </a:prstGeom>
        </p:spPr>
      </p:pic>
    </p:spTree>
    <p:extLst>
      <p:ext uri="{BB962C8B-B14F-4D97-AF65-F5344CB8AC3E}">
        <p14:creationId xmlns:p14="http://schemas.microsoft.com/office/powerpoint/2010/main" val="176253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B953691-E177-4CC5-9A95-2AD69576630A}"/>
              </a:ext>
            </a:extLst>
          </p:cNvPr>
          <p:cNvSpPr>
            <a:spLocks noGrp="1"/>
          </p:cNvSpPr>
          <p:nvPr>
            <p:ph type="title"/>
          </p:nvPr>
        </p:nvSpPr>
        <p:spPr>
          <a:xfrm>
            <a:off x="701677" y="1045104"/>
            <a:ext cx="3418659" cy="4455584"/>
          </a:xfrm>
        </p:spPr>
        <p:txBody>
          <a:bodyPr vert="horz" lIns="91440" tIns="45720" rIns="91440" bIns="45720" rtlCol="0" anchor="ctr">
            <a:normAutofit/>
          </a:bodyPr>
          <a:lstStyle/>
          <a:p>
            <a:pPr algn="ctr">
              <a:lnSpc>
                <a:spcPct val="90000"/>
              </a:lnSpc>
            </a:pPr>
            <a:r>
              <a:rPr lang="sk-SK" sz="6000" dirty="0">
                <a:solidFill>
                  <a:schemeClr val="accent2"/>
                </a:solidFill>
                <a:ea typeface="+mn-ea"/>
                <a:cs typeface="+mn-cs"/>
              </a:rPr>
              <a:t>Koho môžeme poistiť</a:t>
            </a:r>
            <a:br>
              <a:rPr lang="sk-SK" sz="6000" dirty="0">
                <a:solidFill>
                  <a:schemeClr val="accent2"/>
                </a:solidFill>
                <a:ea typeface="+mn-ea"/>
                <a:cs typeface="+mn-cs"/>
              </a:rPr>
            </a:br>
            <a:br>
              <a:rPr lang="sk-SK" sz="6000" dirty="0">
                <a:solidFill>
                  <a:schemeClr val="accent2"/>
                </a:solidFill>
                <a:ea typeface="+mn-ea"/>
                <a:cs typeface="+mn-cs"/>
              </a:rPr>
            </a:br>
            <a:r>
              <a:rPr lang="sk-SK" sz="6000" dirty="0">
                <a:solidFill>
                  <a:schemeClr val="accent2"/>
                </a:solidFill>
                <a:ea typeface="+mn-ea"/>
                <a:cs typeface="+mn-cs"/>
              </a:rPr>
              <a:t>???</a:t>
            </a:r>
            <a:endParaRPr lang="en-US" sz="6000" dirty="0">
              <a:solidFill>
                <a:schemeClr val="accent2"/>
              </a:solidFill>
              <a:ea typeface="+mn-ea"/>
              <a:cs typeface="+mn-cs"/>
            </a:endParaRPr>
          </a:p>
        </p:txBody>
      </p:sp>
      <p:sp>
        <p:nvSpPr>
          <p:cNvPr id="5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dĺžnik: zaoblené rohy 6">
            <a:extLst>
              <a:ext uri="{FF2B5EF4-FFF2-40B4-BE49-F238E27FC236}">
                <a16:creationId xmlns:a16="http://schemas.microsoft.com/office/drawing/2014/main" id="{BF06FF84-DCE0-2D73-4D60-B7EA092BF965}"/>
              </a:ext>
            </a:extLst>
          </p:cNvPr>
          <p:cNvSpPr/>
          <p:nvPr/>
        </p:nvSpPr>
        <p:spPr>
          <a:xfrm>
            <a:off x="8514179" y="766762"/>
            <a:ext cx="3312595" cy="5410199"/>
          </a:xfrm>
          <a:prstGeom prst="roundRect">
            <a:avLst>
              <a:gd name="adj" fmla="val 10000"/>
            </a:avLst>
          </a:prstGeom>
        </p:spPr>
        <p:style>
          <a:lnRef idx="2">
            <a:schemeClr val="lt1">
              <a:hueOff val="0"/>
              <a:satOff val="0"/>
              <a:lumOff val="0"/>
              <a:alphaOff val="0"/>
            </a:schemeClr>
          </a:lnRef>
          <a:fillRef idx="1">
            <a:schemeClr val="accent2">
              <a:hueOff val="2720789"/>
              <a:satOff val="16689"/>
              <a:lumOff val="10392"/>
              <a:alphaOff val="0"/>
            </a:schemeClr>
          </a:fillRef>
          <a:effectRef idx="0">
            <a:schemeClr val="accent2">
              <a:hueOff val="2720789"/>
              <a:satOff val="16689"/>
              <a:lumOff val="10392"/>
              <a:alphaOff val="0"/>
            </a:schemeClr>
          </a:effectRef>
          <a:fontRef idx="minor">
            <a:schemeClr val="lt1"/>
          </a:fontRef>
        </p:style>
        <p:txBody>
          <a:bodyPr/>
          <a:lstStyle/>
          <a:p>
            <a:pPr algn="ctr"/>
            <a:r>
              <a:rPr lang="sk-SK" sz="3500" b="1" dirty="0">
                <a:solidFill>
                  <a:schemeClr val="tx1"/>
                </a:solidFill>
              </a:rPr>
              <a:t>Produkt</a:t>
            </a:r>
          </a:p>
          <a:p>
            <a:pPr algn="ctr"/>
            <a:r>
              <a:rPr lang="sk-SK" sz="3500" b="1" dirty="0">
                <a:solidFill>
                  <a:schemeClr val="tx1"/>
                </a:solidFill>
              </a:rPr>
              <a:t> nie je určený</a:t>
            </a:r>
          </a:p>
          <a:p>
            <a:pPr algn="ctr"/>
            <a:endParaRPr lang="sk-SK" b="1" dirty="0">
              <a:solidFill>
                <a:schemeClr val="tx1"/>
              </a:solidFill>
            </a:endParaRPr>
          </a:p>
          <a:p>
            <a:r>
              <a:rPr lang="sk-SK"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FO–podnikateľ/PO, ktorá </a:t>
            </a:r>
          </a:p>
          <a:p>
            <a:pPr marL="285750" indent="-285750">
              <a:buFont typeface="Wingdings" panose="05000000000000000000" pitchFamily="2" charset="2"/>
              <a:buChar char="Ø"/>
            </a:pPr>
            <a:r>
              <a:rPr lang="sk-SK" b="1" dirty="0">
                <a:solidFill>
                  <a:schemeClr val="tx1"/>
                </a:solidFill>
              </a:rPr>
              <a:t>nemá oprávnenie </a:t>
            </a:r>
            <a:r>
              <a:rPr lang="sk-SK" dirty="0">
                <a:solidFill>
                  <a:schemeClr val="tx1"/>
                </a:solidFill>
              </a:rPr>
              <a:t>na vykonávanie zasielateľskej činnosti,</a:t>
            </a:r>
          </a:p>
          <a:p>
            <a:pPr marL="285750" indent="-285750">
              <a:buFont typeface="Wingdings" panose="05000000000000000000" pitchFamily="2" charset="2"/>
              <a:buChar char="Ø"/>
            </a:pPr>
            <a:r>
              <a:rPr lang="sk-SK" dirty="0">
                <a:solidFill>
                  <a:schemeClr val="tx1"/>
                </a:solidFill>
              </a:rPr>
              <a:t>má </a:t>
            </a:r>
            <a:r>
              <a:rPr lang="sk-SK" b="1" dirty="0">
                <a:solidFill>
                  <a:schemeClr val="tx1"/>
                </a:solidFill>
              </a:rPr>
              <a:t>oprávnenie</a:t>
            </a:r>
            <a:r>
              <a:rPr lang="sk-SK" dirty="0">
                <a:solidFill>
                  <a:schemeClr val="tx1"/>
                </a:solidFill>
              </a:rPr>
              <a:t> len </a:t>
            </a:r>
            <a:r>
              <a:rPr lang="sk-SK" b="1" dirty="0">
                <a:solidFill>
                  <a:schemeClr val="tx1"/>
                </a:solidFill>
              </a:rPr>
              <a:t>na vykonávanie sprostredkovateľskej činnosti,</a:t>
            </a:r>
          </a:p>
          <a:p>
            <a:pPr marL="285750" indent="-285750">
              <a:buFont typeface="Wingdings" panose="05000000000000000000" pitchFamily="2" charset="2"/>
              <a:buChar char="Ø"/>
            </a:pPr>
            <a:r>
              <a:rPr lang="sk-SK" b="1" dirty="0">
                <a:solidFill>
                  <a:schemeClr val="tx1"/>
                </a:solidFill>
              </a:rPr>
              <a:t>neuzatvára</a:t>
            </a:r>
            <a:r>
              <a:rPr lang="sk-SK" dirty="0">
                <a:solidFill>
                  <a:schemeClr val="tx1"/>
                </a:solidFill>
              </a:rPr>
              <a:t> zasielateľské zmluvy</a:t>
            </a:r>
            <a:endParaRPr lang="sk-SK" sz="3500" b="1" dirty="0">
              <a:solidFill>
                <a:schemeClr val="tx1"/>
              </a:solidFill>
            </a:endParaRPr>
          </a:p>
        </p:txBody>
      </p:sp>
      <p:sp>
        <p:nvSpPr>
          <p:cNvPr id="15" name="Obdĺžnik: zaoblené rohy 14">
            <a:extLst>
              <a:ext uri="{FF2B5EF4-FFF2-40B4-BE49-F238E27FC236}">
                <a16:creationId xmlns:a16="http://schemas.microsoft.com/office/drawing/2014/main" id="{057A505D-D149-7BA0-1206-2648365076F7}"/>
              </a:ext>
            </a:extLst>
          </p:cNvPr>
          <p:cNvSpPr/>
          <p:nvPr/>
        </p:nvSpPr>
        <p:spPr>
          <a:xfrm>
            <a:off x="4822013" y="766762"/>
            <a:ext cx="3312595" cy="541020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sk-SK" sz="3500" b="1" dirty="0">
                <a:solidFill>
                  <a:schemeClr val="tx1"/>
                </a:solidFill>
              </a:rPr>
              <a:t>Produkt</a:t>
            </a:r>
          </a:p>
          <a:p>
            <a:pPr algn="ctr"/>
            <a:r>
              <a:rPr lang="sk-SK" sz="3500" b="1" dirty="0">
                <a:solidFill>
                  <a:schemeClr val="tx1"/>
                </a:solidFill>
              </a:rPr>
              <a:t>  je určený</a:t>
            </a:r>
          </a:p>
          <a:p>
            <a:pPr algn="just">
              <a:tabLst>
                <a:tab pos="1943100" algn="l"/>
              </a:tabLst>
            </a:pPr>
            <a:endParaRPr lang="sk-SK" dirty="0">
              <a:solidFill>
                <a:schemeClr val="tx1"/>
              </a:solidFill>
              <a:ea typeface="Times New Roman" panose="02020603050405020304" pitchFamily="18" charset="0"/>
              <a:cs typeface="Times New Roman" panose="02020603050405020304" pitchFamily="18" charset="0"/>
            </a:endParaRPr>
          </a:p>
          <a:p>
            <a:pPr>
              <a:tabLst>
                <a:tab pos="1943100" algn="l"/>
              </a:tabLst>
            </a:pPr>
            <a:r>
              <a:rPr lang="sk-SK" sz="1800" dirty="0">
                <a:solidFill>
                  <a:schemeClr val="tx1"/>
                </a:solidFill>
                <a:effectLst/>
                <a:ea typeface="Times New Roman" panose="02020603050405020304" pitchFamily="18" charset="0"/>
                <a:cs typeface="Times New Roman" panose="02020603050405020304" pitchFamily="18" charset="0"/>
              </a:rPr>
              <a:t>FO–podnikateľ/PO, ktorá vykonáva zasielateľskú činnosť na základe </a:t>
            </a:r>
          </a:p>
          <a:p>
            <a:pPr algn="just">
              <a:tabLst>
                <a:tab pos="1943100" algn="l"/>
              </a:tabLst>
            </a:pPr>
            <a:endParaRPr lang="sk-SK" dirty="0">
              <a:solidFill>
                <a:schemeClr val="tx1"/>
              </a:solidFill>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1943100" algn="l"/>
              </a:tabLst>
            </a:pPr>
            <a:r>
              <a:rPr lang="sk-SK" sz="1800" b="1" dirty="0">
                <a:solidFill>
                  <a:schemeClr val="tx1"/>
                </a:solidFill>
                <a:effectLst/>
                <a:ea typeface="Times New Roman" panose="02020603050405020304" pitchFamily="18" charset="0"/>
                <a:cs typeface="Times New Roman" panose="02020603050405020304" pitchFamily="18" charset="0"/>
              </a:rPr>
              <a:t>príslušného oprávnenia</a:t>
            </a:r>
          </a:p>
          <a:p>
            <a:pPr marL="285750" indent="-285750" algn="just">
              <a:buFont typeface="Wingdings" panose="05000000000000000000" pitchFamily="2" charset="2"/>
              <a:buChar char="ü"/>
              <a:tabLst>
                <a:tab pos="1943100" algn="l"/>
              </a:tabLst>
            </a:pPr>
            <a:r>
              <a:rPr lang="sk-SK" sz="1800" b="1" dirty="0">
                <a:solidFill>
                  <a:schemeClr val="tx1"/>
                </a:solidFill>
                <a:effectLst/>
                <a:ea typeface="Times New Roman" panose="02020603050405020304" pitchFamily="18" charset="0"/>
                <a:cs typeface="Times New Roman" panose="02020603050405020304" pitchFamily="18" charset="0"/>
              </a:rPr>
              <a:t>uzatvorenej zasielateľskej zmluvy.</a:t>
            </a:r>
          </a:p>
        </p:txBody>
      </p:sp>
    </p:spTree>
    <p:extLst>
      <p:ext uri="{BB962C8B-B14F-4D97-AF65-F5344CB8AC3E}">
        <p14:creationId xmlns:p14="http://schemas.microsoft.com/office/powerpoint/2010/main" val="252367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DABFB595-C5E9-41E4-B6C8-E03875361C17}"/>
              </a:ext>
            </a:extLst>
          </p:cNvPr>
          <p:cNvSpPr>
            <a:spLocks noGrp="1"/>
          </p:cNvSpPr>
          <p:nvPr>
            <p:ph type="body" sz="quarter" idx="15"/>
          </p:nvPr>
        </p:nvSpPr>
        <p:spPr>
          <a:xfrm>
            <a:off x="405110" y="450621"/>
            <a:ext cx="9538080" cy="532488"/>
          </a:xfrm>
        </p:spPr>
        <p:txBody>
          <a:bodyPr/>
          <a:lstStyle/>
          <a:p>
            <a:r>
              <a:rPr lang="sk-SK" sz="3200" dirty="0"/>
              <a:t>POISTENIE ZODPOVEDNOSTI ZASIELATEĽA</a:t>
            </a:r>
          </a:p>
        </p:txBody>
      </p:sp>
      <p:sp>
        <p:nvSpPr>
          <p:cNvPr id="3" name="Zástupný objekt pre obsah 2">
            <a:extLst>
              <a:ext uri="{FF2B5EF4-FFF2-40B4-BE49-F238E27FC236}">
                <a16:creationId xmlns:a16="http://schemas.microsoft.com/office/drawing/2014/main" id="{75684878-2A24-422C-8206-A4CCCC80CABA}"/>
              </a:ext>
            </a:extLst>
          </p:cNvPr>
          <p:cNvSpPr>
            <a:spLocks noGrp="1"/>
          </p:cNvSpPr>
          <p:nvPr>
            <p:ph type="body" sz="quarter" idx="16"/>
          </p:nvPr>
        </p:nvSpPr>
        <p:spPr>
          <a:xfrm>
            <a:off x="855763" y="2222294"/>
            <a:ext cx="10088462" cy="1032262"/>
          </a:xfrm>
        </p:spPr>
        <p:txBody>
          <a:bodyPr>
            <a:normAutofit fontScale="40000" lnSpcReduction="20000"/>
          </a:bodyPr>
          <a:lstStyle/>
          <a:p>
            <a:pPr lvl="0">
              <a:lnSpc>
                <a:spcPct val="120000"/>
              </a:lnSpc>
            </a:pPr>
            <a:r>
              <a:rPr lang="sk-SK" sz="6000" b="1" dirty="0">
                <a:solidFill>
                  <a:srgbClr val="92D050"/>
                </a:solidFill>
                <a:latin typeface="Arial" panose="020B0604020202020204" pitchFamily="34" charset="0"/>
                <a:ea typeface="Times New Roman" panose="02020603050405020304" pitchFamily="18" charset="0"/>
                <a:cs typeface="Arial" panose="020B0604020202020204" pitchFamily="34" charset="0"/>
              </a:rPr>
              <a:t>Všeobecné poistné podmienky poistenia majetku a zodpovednosti za škodu pre podnikateľské subjekty VPPMZ/0922 </a:t>
            </a:r>
            <a:endParaRPr lang="sk-SK" sz="6000" dirty="0">
              <a:solidFill>
                <a:srgbClr val="92D050"/>
              </a:solidFill>
            </a:endParaRPr>
          </a:p>
          <a:p>
            <a:pPr lvl="0"/>
            <a:endParaRPr lang="en-US" sz="6000" dirty="0">
              <a:solidFill>
                <a:srgbClr val="92D050"/>
              </a:solidFill>
            </a:endParaRPr>
          </a:p>
        </p:txBody>
      </p:sp>
      <p:sp>
        <p:nvSpPr>
          <p:cNvPr id="2" name="Nadpis 1">
            <a:extLst>
              <a:ext uri="{FF2B5EF4-FFF2-40B4-BE49-F238E27FC236}">
                <a16:creationId xmlns:a16="http://schemas.microsoft.com/office/drawing/2014/main" id="{EF0653F0-F645-481D-9200-8F1A6C6540B1}"/>
              </a:ext>
            </a:extLst>
          </p:cNvPr>
          <p:cNvSpPr>
            <a:spLocks noGrp="1"/>
          </p:cNvSpPr>
          <p:nvPr>
            <p:ph type="title"/>
          </p:nvPr>
        </p:nvSpPr>
        <p:spPr>
          <a:xfrm>
            <a:off x="405110" y="1182810"/>
            <a:ext cx="8653978" cy="875180"/>
          </a:xfrm>
        </p:spPr>
        <p:txBody>
          <a:bodyPr/>
          <a:lstStyle/>
          <a:p>
            <a:r>
              <a:rPr lang="sk-SK" sz="4800" dirty="0">
                <a:solidFill>
                  <a:schemeClr val="accent2"/>
                </a:solidFill>
                <a:ea typeface="+mn-ea"/>
                <a:cs typeface="+mn-cs"/>
              </a:rPr>
              <a:t>POISTNÉ PODMIENKY</a:t>
            </a:r>
            <a:r>
              <a:rPr lang="sk-SK" sz="4800" b="1" dirty="0">
                <a:solidFill>
                  <a:schemeClr val="accent4"/>
                </a:solidFill>
              </a:rPr>
              <a:t>.</a:t>
            </a:r>
            <a:endParaRPr lang="sk-SK" sz="4800" dirty="0"/>
          </a:p>
        </p:txBody>
      </p:sp>
      <p:sp>
        <p:nvSpPr>
          <p:cNvPr id="5" name="Zástupný objekt pre obsah 2">
            <a:extLst>
              <a:ext uri="{FF2B5EF4-FFF2-40B4-BE49-F238E27FC236}">
                <a16:creationId xmlns:a16="http://schemas.microsoft.com/office/drawing/2014/main" id="{6FC13394-420D-80DB-EEC5-D511ADFD3D27}"/>
              </a:ext>
            </a:extLst>
          </p:cNvPr>
          <p:cNvSpPr txBox="1">
            <a:spLocks/>
          </p:cNvSpPr>
          <p:nvPr/>
        </p:nvSpPr>
        <p:spPr>
          <a:xfrm>
            <a:off x="855763" y="3328988"/>
            <a:ext cx="9974162" cy="8751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k-SK" sz="2400" b="1" dirty="0">
                <a:solidFill>
                  <a:srgbClr val="92D050"/>
                </a:solidFill>
                <a:latin typeface="Arial" panose="020B0604020202020204" pitchFamily="34" charset="0"/>
                <a:ea typeface="Times New Roman" panose="02020603050405020304" pitchFamily="18" charset="0"/>
                <a:cs typeface="Arial" panose="020B0604020202020204" pitchFamily="34" charset="0"/>
              </a:rPr>
              <a:t>Osobitné dojednania pre poistenie zodpovednosti za škodu zasielateľa ODZ-ZA/2403 </a:t>
            </a:r>
            <a:endParaRPr lang="en-US" sz="2400" b="1" dirty="0">
              <a:solidFill>
                <a:srgbClr val="92D050"/>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Voľný tvar 343">
            <a:extLst>
              <a:ext uri="{FF2B5EF4-FFF2-40B4-BE49-F238E27FC236}">
                <a16:creationId xmlns:a16="http://schemas.microsoft.com/office/drawing/2014/main" id="{12D9A85B-0589-E8B2-4147-C14BEE63C38C}"/>
              </a:ext>
            </a:extLst>
          </p:cNvPr>
          <p:cNvSpPr/>
          <p:nvPr/>
        </p:nvSpPr>
        <p:spPr>
          <a:xfrm>
            <a:off x="8715376" y="4643437"/>
            <a:ext cx="1580891" cy="1639586"/>
          </a:xfrm>
          <a:custGeom>
            <a:avLst/>
            <a:gdLst>
              <a:gd name="connsiteX0" fmla="*/ 11236 w 395327"/>
              <a:gd name="connsiteY0" fmla="*/ 220338 h 438215"/>
              <a:gd name="connsiteX1" fmla="*/ 28099 w 395327"/>
              <a:gd name="connsiteY1" fmla="*/ 218120 h 438215"/>
              <a:gd name="connsiteX2" fmla="*/ 41588 w 395327"/>
              <a:gd name="connsiteY2" fmla="*/ 228458 h 438215"/>
              <a:gd name="connsiteX3" fmla="*/ 41588 w 395327"/>
              <a:gd name="connsiteY3" fmla="*/ 228488 h 438215"/>
              <a:gd name="connsiteX4" fmla="*/ 56740 w 395327"/>
              <a:gd name="connsiteY4" fmla="*/ 254744 h 438215"/>
              <a:gd name="connsiteX5" fmla="*/ 120281 w 395327"/>
              <a:gd name="connsiteY5" fmla="*/ 144667 h 438215"/>
              <a:gd name="connsiteX6" fmla="*/ 120281 w 395327"/>
              <a:gd name="connsiteY6" fmla="*/ 144632 h 438215"/>
              <a:gd name="connsiteX7" fmla="*/ 133770 w 395327"/>
              <a:gd name="connsiteY7" fmla="*/ 134294 h 438215"/>
              <a:gd name="connsiteX8" fmla="*/ 150573 w 395327"/>
              <a:gd name="connsiteY8" fmla="*/ 136494 h 438215"/>
              <a:gd name="connsiteX9" fmla="*/ 150639 w 395327"/>
              <a:gd name="connsiteY9" fmla="*/ 136511 h 438215"/>
              <a:gd name="connsiteX10" fmla="*/ 160969 w 395327"/>
              <a:gd name="connsiteY10" fmla="*/ 150009 h 438215"/>
              <a:gd name="connsiteX11" fmla="*/ 158751 w 395327"/>
              <a:gd name="connsiteY11" fmla="*/ 166870 h 438215"/>
              <a:gd name="connsiteX12" fmla="*/ 158739 w 395327"/>
              <a:gd name="connsiteY12" fmla="*/ 166858 h 438215"/>
              <a:gd name="connsiteX13" fmla="*/ 75969 w 395327"/>
              <a:gd name="connsiteY13" fmla="*/ 310257 h 438215"/>
              <a:gd name="connsiteX14" fmla="*/ 67684 w 395327"/>
              <a:gd name="connsiteY14" fmla="*/ 318502 h 438215"/>
              <a:gd name="connsiteX15" fmla="*/ 56668 w 395327"/>
              <a:gd name="connsiteY15" fmla="*/ 321340 h 438215"/>
              <a:gd name="connsiteX16" fmla="*/ 45599 w 395327"/>
              <a:gd name="connsiteY16" fmla="*/ 318395 h 438215"/>
              <a:gd name="connsiteX17" fmla="*/ 45563 w 395327"/>
              <a:gd name="connsiteY17" fmla="*/ 318395 h 438215"/>
              <a:gd name="connsiteX18" fmla="*/ 37385 w 395327"/>
              <a:gd name="connsiteY18" fmla="*/ 310084 h 438215"/>
              <a:gd name="connsiteX19" fmla="*/ 37409 w 395327"/>
              <a:gd name="connsiteY19" fmla="*/ 310072 h 438215"/>
              <a:gd name="connsiteX20" fmla="*/ 3135 w 395327"/>
              <a:gd name="connsiteY20" fmla="*/ 250690 h 438215"/>
              <a:gd name="connsiteX21" fmla="*/ 3117 w 395327"/>
              <a:gd name="connsiteY21" fmla="*/ 250696 h 438215"/>
              <a:gd name="connsiteX22" fmla="*/ 900 w 395327"/>
              <a:gd name="connsiteY22" fmla="*/ 233836 h 438215"/>
              <a:gd name="connsiteX23" fmla="*/ 11236 w 395327"/>
              <a:gd name="connsiteY23" fmla="*/ 220338 h 438215"/>
              <a:gd name="connsiteX24" fmla="*/ 77167 w 395327"/>
              <a:gd name="connsiteY24" fmla="*/ 142885 h 438215"/>
              <a:gd name="connsiteX25" fmla="*/ 77167 w 395327"/>
              <a:gd name="connsiteY25" fmla="*/ 2563 h 438215"/>
              <a:gd name="connsiteX26" fmla="*/ 313336 w 395327"/>
              <a:gd name="connsiteY26" fmla="*/ 2563 h 438215"/>
              <a:gd name="connsiteX27" fmla="*/ 392882 w 395327"/>
              <a:gd name="connsiteY27" fmla="*/ 83062 h 438215"/>
              <a:gd name="connsiteX28" fmla="*/ 395469 w 395327"/>
              <a:gd name="connsiteY28" fmla="*/ 89310 h 438215"/>
              <a:gd name="connsiteX29" fmla="*/ 395469 w 395327"/>
              <a:gd name="connsiteY29" fmla="*/ 440778 h 438215"/>
              <a:gd name="connsiteX30" fmla="*/ 77167 w 395327"/>
              <a:gd name="connsiteY30" fmla="*/ 440778 h 438215"/>
              <a:gd name="connsiteX31" fmla="*/ 77167 w 395327"/>
              <a:gd name="connsiteY31" fmla="*/ 339632 h 438215"/>
              <a:gd name="connsiteX32" fmla="*/ 95049 w 395327"/>
              <a:gd name="connsiteY32" fmla="*/ 339632 h 438215"/>
              <a:gd name="connsiteX33" fmla="*/ 95049 w 395327"/>
              <a:gd name="connsiteY33" fmla="*/ 422886 h 438215"/>
              <a:gd name="connsiteX34" fmla="*/ 377587 w 395327"/>
              <a:gd name="connsiteY34" fmla="*/ 422886 h 438215"/>
              <a:gd name="connsiteX35" fmla="*/ 377587 w 395327"/>
              <a:gd name="connsiteY35" fmla="*/ 98253 h 438215"/>
              <a:gd name="connsiteX36" fmla="*/ 300700 w 395327"/>
              <a:gd name="connsiteY36" fmla="*/ 98253 h 438215"/>
              <a:gd name="connsiteX37" fmla="*/ 300700 w 395327"/>
              <a:gd name="connsiteY37" fmla="*/ 20455 h 438215"/>
              <a:gd name="connsiteX38" fmla="*/ 95049 w 395327"/>
              <a:gd name="connsiteY38" fmla="*/ 20455 h 438215"/>
              <a:gd name="connsiteX39" fmla="*/ 95049 w 395327"/>
              <a:gd name="connsiteY39" fmla="*/ 142885 h 438215"/>
              <a:gd name="connsiteX40" fmla="*/ 77167 w 395327"/>
              <a:gd name="connsiteY40" fmla="*/ 142885 h 438215"/>
              <a:gd name="connsiteX41" fmla="*/ 365153 w 395327"/>
              <a:gd name="connsiteY41" fmla="*/ 80367 h 438215"/>
              <a:gd name="connsiteX42" fmla="*/ 318582 w 395327"/>
              <a:gd name="connsiteY42" fmla="*/ 33237 h 438215"/>
              <a:gd name="connsiteX43" fmla="*/ 318582 w 395327"/>
              <a:gd name="connsiteY43" fmla="*/ 80367 h 438215"/>
              <a:gd name="connsiteX44" fmla="*/ 365153 w 395327"/>
              <a:gd name="connsiteY44" fmla="*/ 80367 h 438215"/>
              <a:gd name="connsiteX45" fmla="*/ 137376 w 395327"/>
              <a:gd name="connsiteY45" fmla="*/ 346422 h 438215"/>
              <a:gd name="connsiteX46" fmla="*/ 345703 w 395327"/>
              <a:gd name="connsiteY46" fmla="*/ 346422 h 438215"/>
              <a:gd name="connsiteX47" fmla="*/ 345703 w 395327"/>
              <a:gd name="connsiteY47" fmla="*/ 364309 h 438215"/>
              <a:gd name="connsiteX48" fmla="*/ 137376 w 395327"/>
              <a:gd name="connsiteY48" fmla="*/ 364309 h 438215"/>
              <a:gd name="connsiteX49" fmla="*/ 137376 w 395327"/>
              <a:gd name="connsiteY49" fmla="*/ 346422 h 438215"/>
              <a:gd name="connsiteX50" fmla="*/ 137376 w 395327"/>
              <a:gd name="connsiteY50" fmla="*/ 295727 h 438215"/>
              <a:gd name="connsiteX51" fmla="*/ 345703 w 395327"/>
              <a:gd name="connsiteY51" fmla="*/ 295727 h 438215"/>
              <a:gd name="connsiteX52" fmla="*/ 345703 w 395327"/>
              <a:gd name="connsiteY52" fmla="*/ 313613 h 438215"/>
              <a:gd name="connsiteX53" fmla="*/ 137376 w 395327"/>
              <a:gd name="connsiteY53" fmla="*/ 313613 h 438215"/>
              <a:gd name="connsiteX54" fmla="*/ 137376 w 395327"/>
              <a:gd name="connsiteY54" fmla="*/ 295727 h 438215"/>
              <a:gd name="connsiteX55" fmla="*/ 137376 w 395327"/>
              <a:gd name="connsiteY55" fmla="*/ 245020 h 438215"/>
              <a:gd name="connsiteX56" fmla="*/ 345703 w 395327"/>
              <a:gd name="connsiteY56" fmla="*/ 245020 h 438215"/>
              <a:gd name="connsiteX57" fmla="*/ 345703 w 395327"/>
              <a:gd name="connsiteY57" fmla="*/ 262912 h 438215"/>
              <a:gd name="connsiteX58" fmla="*/ 137376 w 395327"/>
              <a:gd name="connsiteY58" fmla="*/ 262912 h 438215"/>
              <a:gd name="connsiteX59" fmla="*/ 137376 w 395327"/>
              <a:gd name="connsiteY59" fmla="*/ 245020 h 438215"/>
              <a:gd name="connsiteX60" fmla="*/ 164199 w 395327"/>
              <a:gd name="connsiteY60" fmla="*/ 194319 h 438215"/>
              <a:gd name="connsiteX61" fmla="*/ 345703 w 395327"/>
              <a:gd name="connsiteY61" fmla="*/ 194319 h 438215"/>
              <a:gd name="connsiteX62" fmla="*/ 345703 w 395327"/>
              <a:gd name="connsiteY62" fmla="*/ 212211 h 438215"/>
              <a:gd name="connsiteX63" fmla="*/ 164199 w 395327"/>
              <a:gd name="connsiteY63" fmla="*/ 212211 h 438215"/>
              <a:gd name="connsiteX64" fmla="*/ 164199 w 395327"/>
              <a:gd name="connsiteY64" fmla="*/ 194319 h 438215"/>
              <a:gd name="connsiteX65" fmla="*/ 185658 w 395327"/>
              <a:gd name="connsiteY65" fmla="*/ 143618 h 438215"/>
              <a:gd name="connsiteX66" fmla="*/ 345703 w 395327"/>
              <a:gd name="connsiteY66" fmla="*/ 143618 h 438215"/>
              <a:gd name="connsiteX67" fmla="*/ 345703 w 395327"/>
              <a:gd name="connsiteY67" fmla="*/ 161510 h 438215"/>
              <a:gd name="connsiteX68" fmla="*/ 185658 w 395327"/>
              <a:gd name="connsiteY68" fmla="*/ 161510 h 438215"/>
              <a:gd name="connsiteX69" fmla="*/ 185658 w 395327"/>
              <a:gd name="connsiteY69" fmla="*/ 143618 h 438215"/>
              <a:gd name="connsiteX70" fmla="*/ 137376 w 395327"/>
              <a:gd name="connsiteY70" fmla="*/ 92917 h 438215"/>
              <a:gd name="connsiteX71" fmla="*/ 263445 w 395327"/>
              <a:gd name="connsiteY71" fmla="*/ 92917 h 438215"/>
              <a:gd name="connsiteX72" fmla="*/ 263445 w 395327"/>
              <a:gd name="connsiteY72" fmla="*/ 110809 h 438215"/>
              <a:gd name="connsiteX73" fmla="*/ 137376 w 395327"/>
              <a:gd name="connsiteY73" fmla="*/ 110809 h 438215"/>
              <a:gd name="connsiteX74" fmla="*/ 137376 w 395327"/>
              <a:gd name="connsiteY74" fmla="*/ 92917 h 43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95327" h="438215">
                <a:moveTo>
                  <a:pt x="11236" y="220338"/>
                </a:moveTo>
                <a:cubicBezTo>
                  <a:pt x="16547" y="217267"/>
                  <a:pt x="22609" y="216653"/>
                  <a:pt x="28099" y="218120"/>
                </a:cubicBezTo>
                <a:cubicBezTo>
                  <a:pt x="33588" y="219592"/>
                  <a:pt x="38530" y="223158"/>
                  <a:pt x="41588" y="228458"/>
                </a:cubicBezTo>
                <a:lnTo>
                  <a:pt x="41588" y="228488"/>
                </a:lnTo>
                <a:lnTo>
                  <a:pt x="56740" y="254744"/>
                </a:lnTo>
                <a:lnTo>
                  <a:pt x="120281" y="144667"/>
                </a:lnTo>
                <a:lnTo>
                  <a:pt x="120281" y="144632"/>
                </a:lnTo>
                <a:cubicBezTo>
                  <a:pt x="123339" y="139331"/>
                  <a:pt x="128280" y="135766"/>
                  <a:pt x="133770" y="134294"/>
                </a:cubicBezTo>
                <a:cubicBezTo>
                  <a:pt x="139230" y="132833"/>
                  <a:pt x="145268" y="133453"/>
                  <a:pt x="150573" y="136494"/>
                </a:cubicBezTo>
                <a:lnTo>
                  <a:pt x="150639" y="136511"/>
                </a:lnTo>
                <a:cubicBezTo>
                  <a:pt x="155932" y="139576"/>
                  <a:pt x="159496" y="144518"/>
                  <a:pt x="160969" y="150009"/>
                </a:cubicBezTo>
                <a:cubicBezTo>
                  <a:pt x="162435" y="155495"/>
                  <a:pt x="161815" y="161558"/>
                  <a:pt x="158751" y="166870"/>
                </a:cubicBezTo>
                <a:lnTo>
                  <a:pt x="158739" y="166858"/>
                </a:lnTo>
                <a:lnTo>
                  <a:pt x="75969" y="310257"/>
                </a:lnTo>
                <a:cubicBezTo>
                  <a:pt x="73865" y="313894"/>
                  <a:pt x="70974" y="316648"/>
                  <a:pt x="67684" y="318502"/>
                </a:cubicBezTo>
                <a:cubicBezTo>
                  <a:pt x="64316" y="320392"/>
                  <a:pt x="60495" y="321346"/>
                  <a:pt x="56668" y="321340"/>
                </a:cubicBezTo>
                <a:cubicBezTo>
                  <a:pt x="52841" y="321334"/>
                  <a:pt x="49009" y="320357"/>
                  <a:pt x="45599" y="318395"/>
                </a:cubicBezTo>
                <a:lnTo>
                  <a:pt x="45563" y="318395"/>
                </a:lnTo>
                <a:cubicBezTo>
                  <a:pt x="42303" y="316505"/>
                  <a:pt x="39442" y="313739"/>
                  <a:pt x="37385" y="310084"/>
                </a:cubicBezTo>
                <a:lnTo>
                  <a:pt x="37409" y="310072"/>
                </a:lnTo>
                <a:lnTo>
                  <a:pt x="3135" y="250690"/>
                </a:lnTo>
                <a:lnTo>
                  <a:pt x="3117" y="250696"/>
                </a:lnTo>
                <a:cubicBezTo>
                  <a:pt x="53" y="245384"/>
                  <a:pt x="-566" y="239321"/>
                  <a:pt x="900" y="233836"/>
                </a:cubicBezTo>
                <a:cubicBezTo>
                  <a:pt x="2372" y="228345"/>
                  <a:pt x="5937" y="223396"/>
                  <a:pt x="11236" y="220338"/>
                </a:cubicBezTo>
                <a:moveTo>
                  <a:pt x="77167" y="142885"/>
                </a:moveTo>
                <a:lnTo>
                  <a:pt x="77167" y="2563"/>
                </a:lnTo>
                <a:lnTo>
                  <a:pt x="313336" y="2563"/>
                </a:lnTo>
                <a:lnTo>
                  <a:pt x="392882" y="83062"/>
                </a:lnTo>
                <a:lnTo>
                  <a:pt x="395469" y="89310"/>
                </a:lnTo>
                <a:lnTo>
                  <a:pt x="395469" y="440778"/>
                </a:lnTo>
                <a:lnTo>
                  <a:pt x="77167" y="440778"/>
                </a:lnTo>
                <a:lnTo>
                  <a:pt x="77167" y="339632"/>
                </a:lnTo>
                <a:lnTo>
                  <a:pt x="95049" y="339632"/>
                </a:lnTo>
                <a:lnTo>
                  <a:pt x="95049" y="422886"/>
                </a:lnTo>
                <a:lnTo>
                  <a:pt x="377587" y="422886"/>
                </a:lnTo>
                <a:lnTo>
                  <a:pt x="377587" y="98253"/>
                </a:lnTo>
                <a:lnTo>
                  <a:pt x="300700" y="98253"/>
                </a:lnTo>
                <a:lnTo>
                  <a:pt x="300700" y="20455"/>
                </a:lnTo>
                <a:lnTo>
                  <a:pt x="95049" y="20455"/>
                </a:lnTo>
                <a:lnTo>
                  <a:pt x="95049" y="142885"/>
                </a:lnTo>
                <a:lnTo>
                  <a:pt x="77167" y="142885"/>
                </a:lnTo>
                <a:close/>
                <a:moveTo>
                  <a:pt x="365153" y="80367"/>
                </a:moveTo>
                <a:lnTo>
                  <a:pt x="318582" y="33237"/>
                </a:lnTo>
                <a:lnTo>
                  <a:pt x="318582" y="80367"/>
                </a:lnTo>
                <a:lnTo>
                  <a:pt x="365153" y="80367"/>
                </a:lnTo>
                <a:close/>
                <a:moveTo>
                  <a:pt x="137376" y="346422"/>
                </a:moveTo>
                <a:lnTo>
                  <a:pt x="345703" y="346422"/>
                </a:lnTo>
                <a:lnTo>
                  <a:pt x="345703" y="364309"/>
                </a:lnTo>
                <a:lnTo>
                  <a:pt x="137376" y="364309"/>
                </a:lnTo>
                <a:lnTo>
                  <a:pt x="137376" y="346422"/>
                </a:lnTo>
                <a:close/>
                <a:moveTo>
                  <a:pt x="137376" y="295727"/>
                </a:moveTo>
                <a:lnTo>
                  <a:pt x="345703" y="295727"/>
                </a:lnTo>
                <a:lnTo>
                  <a:pt x="345703" y="313613"/>
                </a:lnTo>
                <a:lnTo>
                  <a:pt x="137376" y="313613"/>
                </a:lnTo>
                <a:lnTo>
                  <a:pt x="137376" y="295727"/>
                </a:lnTo>
                <a:close/>
                <a:moveTo>
                  <a:pt x="137376" y="245020"/>
                </a:moveTo>
                <a:lnTo>
                  <a:pt x="345703" y="245020"/>
                </a:lnTo>
                <a:lnTo>
                  <a:pt x="345703" y="262912"/>
                </a:lnTo>
                <a:lnTo>
                  <a:pt x="137376" y="262912"/>
                </a:lnTo>
                <a:lnTo>
                  <a:pt x="137376" y="245020"/>
                </a:lnTo>
                <a:close/>
                <a:moveTo>
                  <a:pt x="164199" y="194319"/>
                </a:moveTo>
                <a:lnTo>
                  <a:pt x="345703" y="194319"/>
                </a:lnTo>
                <a:lnTo>
                  <a:pt x="345703" y="212211"/>
                </a:lnTo>
                <a:lnTo>
                  <a:pt x="164199" y="212211"/>
                </a:lnTo>
                <a:lnTo>
                  <a:pt x="164199" y="194319"/>
                </a:lnTo>
                <a:close/>
                <a:moveTo>
                  <a:pt x="185658" y="143618"/>
                </a:moveTo>
                <a:lnTo>
                  <a:pt x="345703" y="143618"/>
                </a:lnTo>
                <a:lnTo>
                  <a:pt x="345703" y="161510"/>
                </a:lnTo>
                <a:lnTo>
                  <a:pt x="185658" y="161510"/>
                </a:lnTo>
                <a:lnTo>
                  <a:pt x="185658" y="143618"/>
                </a:lnTo>
                <a:close/>
                <a:moveTo>
                  <a:pt x="137376" y="92917"/>
                </a:moveTo>
                <a:lnTo>
                  <a:pt x="263445" y="92917"/>
                </a:lnTo>
                <a:lnTo>
                  <a:pt x="263445" y="110809"/>
                </a:lnTo>
                <a:lnTo>
                  <a:pt x="137376" y="110809"/>
                </a:lnTo>
                <a:lnTo>
                  <a:pt x="137376" y="92917"/>
                </a:lnTo>
                <a:close/>
              </a:path>
            </a:pathLst>
          </a:custGeom>
          <a:solidFill>
            <a:srgbClr val="030404"/>
          </a:solidFill>
          <a:ln w="5958" cap="flat">
            <a:noFill/>
            <a:prstDash val="solid"/>
            <a:round/>
          </a:ln>
        </p:spPr>
        <p:txBody>
          <a:bodyPr rtlCol="0" anchor="ctr"/>
          <a:lstStyle/>
          <a:p>
            <a:endParaRPr lang="en-GB" dirty="0">
              <a:latin typeface="Myriad Pro Light" panose="020B0403030403020204" pitchFamily="34" charset="0"/>
            </a:endParaRPr>
          </a:p>
        </p:txBody>
      </p:sp>
      <p:sp>
        <p:nvSpPr>
          <p:cNvPr id="6" name="Voľný tvar 356">
            <a:extLst>
              <a:ext uri="{FF2B5EF4-FFF2-40B4-BE49-F238E27FC236}">
                <a16:creationId xmlns:a16="http://schemas.microsoft.com/office/drawing/2014/main" id="{4F89DFEE-1A05-1BD5-CD16-E76EF72B75CD}"/>
              </a:ext>
            </a:extLst>
          </p:cNvPr>
          <p:cNvSpPr/>
          <p:nvPr/>
        </p:nvSpPr>
        <p:spPr>
          <a:xfrm>
            <a:off x="377698" y="2310494"/>
            <a:ext cx="478065" cy="522664"/>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030404"/>
          </a:solidFill>
          <a:ln w="5958" cap="flat">
            <a:noFill/>
            <a:prstDash val="solid"/>
            <a:round/>
          </a:ln>
        </p:spPr>
        <p:txBody>
          <a:bodyPr rtlCol="0" anchor="ctr"/>
          <a:lstStyle/>
          <a:p>
            <a:endParaRPr lang="en-GB">
              <a:latin typeface="Myriad Pro Light" panose="020B0403030403020204" pitchFamily="34" charset="0"/>
            </a:endParaRPr>
          </a:p>
        </p:txBody>
      </p:sp>
      <p:sp>
        <p:nvSpPr>
          <p:cNvPr id="7" name="Voľný tvar 356">
            <a:extLst>
              <a:ext uri="{FF2B5EF4-FFF2-40B4-BE49-F238E27FC236}">
                <a16:creationId xmlns:a16="http://schemas.microsoft.com/office/drawing/2014/main" id="{BBF32280-2815-EEF5-6A98-3C68026CCB8F}"/>
              </a:ext>
            </a:extLst>
          </p:cNvPr>
          <p:cNvSpPr/>
          <p:nvPr/>
        </p:nvSpPr>
        <p:spPr>
          <a:xfrm>
            <a:off x="351198" y="3328988"/>
            <a:ext cx="478065" cy="522664"/>
          </a:xfrm>
          <a:custGeom>
            <a:avLst/>
            <a:gdLst>
              <a:gd name="connsiteX0" fmla="*/ 388961 w 494476"/>
              <a:gd name="connsiteY0" fmla="*/ 376808 h 540606"/>
              <a:gd name="connsiteX1" fmla="*/ 429559 w 494476"/>
              <a:gd name="connsiteY1" fmla="*/ 417415 h 540606"/>
              <a:gd name="connsiteX2" fmla="*/ 416911 w 494476"/>
              <a:gd name="connsiteY2" fmla="*/ 430061 h 540606"/>
              <a:gd name="connsiteX3" fmla="*/ 376318 w 494476"/>
              <a:gd name="connsiteY3" fmla="*/ 389453 h 540606"/>
              <a:gd name="connsiteX4" fmla="*/ 388961 w 494476"/>
              <a:gd name="connsiteY4" fmla="*/ 376808 h 540606"/>
              <a:gd name="connsiteX5" fmla="*/ 306876 w 494476"/>
              <a:gd name="connsiteY5" fmla="*/ 491529 h 540606"/>
              <a:gd name="connsiteX6" fmla="*/ 306876 w 494476"/>
              <a:gd name="connsiteY6" fmla="*/ 514972 h 540606"/>
              <a:gd name="connsiteX7" fmla="*/ 297440 w 494476"/>
              <a:gd name="connsiteY7" fmla="*/ 534659 h 540606"/>
              <a:gd name="connsiteX8" fmla="*/ 276512 w 494476"/>
              <a:gd name="connsiteY8" fmla="*/ 542189 h 540606"/>
              <a:gd name="connsiteX9" fmla="*/ 218711 w 494476"/>
              <a:gd name="connsiteY9" fmla="*/ 542189 h 540606"/>
              <a:gd name="connsiteX10" fmla="*/ 197783 w 494476"/>
              <a:gd name="connsiteY10" fmla="*/ 534659 h 540606"/>
              <a:gd name="connsiteX11" fmla="*/ 188347 w 494476"/>
              <a:gd name="connsiteY11" fmla="*/ 514972 h 540606"/>
              <a:gd name="connsiteX12" fmla="*/ 188347 w 494476"/>
              <a:gd name="connsiteY12" fmla="*/ 491529 h 540606"/>
              <a:gd name="connsiteX13" fmla="*/ 175359 w 494476"/>
              <a:gd name="connsiteY13" fmla="*/ 491529 h 540606"/>
              <a:gd name="connsiteX14" fmla="*/ 161745 w 494476"/>
              <a:gd name="connsiteY14" fmla="*/ 485877 h 540606"/>
              <a:gd name="connsiteX15" fmla="*/ 161762 w 494476"/>
              <a:gd name="connsiteY15" fmla="*/ 485859 h 540606"/>
              <a:gd name="connsiteX16" fmla="*/ 156094 w 494476"/>
              <a:gd name="connsiteY16" fmla="*/ 472266 h 540606"/>
              <a:gd name="connsiteX17" fmla="*/ 156094 w 494476"/>
              <a:gd name="connsiteY17" fmla="*/ 418065 h 540606"/>
              <a:gd name="connsiteX18" fmla="*/ 161745 w 494476"/>
              <a:gd name="connsiteY18" fmla="*/ 404454 h 540606"/>
              <a:gd name="connsiteX19" fmla="*/ 175359 w 494476"/>
              <a:gd name="connsiteY19" fmla="*/ 398796 h 540606"/>
              <a:gd name="connsiteX20" fmla="*/ 186207 w 494476"/>
              <a:gd name="connsiteY20" fmla="*/ 398796 h 540606"/>
              <a:gd name="connsiteX21" fmla="*/ 178399 w 494476"/>
              <a:gd name="connsiteY21" fmla="*/ 382239 h 540606"/>
              <a:gd name="connsiteX22" fmla="*/ 155927 w 494476"/>
              <a:gd name="connsiteY22" fmla="*/ 353335 h 540606"/>
              <a:gd name="connsiteX23" fmla="*/ 123262 w 494476"/>
              <a:gd name="connsiteY23" fmla="*/ 308006 h 540606"/>
              <a:gd name="connsiteX24" fmla="*/ 111579 w 494476"/>
              <a:gd name="connsiteY24" fmla="*/ 252875 h 540606"/>
              <a:gd name="connsiteX25" fmla="*/ 151421 w 494476"/>
              <a:gd name="connsiteY25" fmla="*/ 156672 h 540606"/>
              <a:gd name="connsiteX26" fmla="*/ 247609 w 494476"/>
              <a:gd name="connsiteY26" fmla="*/ 116816 h 540606"/>
              <a:gd name="connsiteX27" fmla="*/ 343797 w 494476"/>
              <a:gd name="connsiteY27" fmla="*/ 156672 h 540606"/>
              <a:gd name="connsiteX28" fmla="*/ 383638 w 494476"/>
              <a:gd name="connsiteY28" fmla="*/ 252875 h 540606"/>
              <a:gd name="connsiteX29" fmla="*/ 371955 w 494476"/>
              <a:gd name="connsiteY29" fmla="*/ 308006 h 540606"/>
              <a:gd name="connsiteX30" fmla="*/ 339296 w 494476"/>
              <a:gd name="connsiteY30" fmla="*/ 353335 h 540606"/>
              <a:gd name="connsiteX31" fmla="*/ 316818 w 494476"/>
              <a:gd name="connsiteY31" fmla="*/ 382239 h 540606"/>
              <a:gd name="connsiteX32" fmla="*/ 309010 w 494476"/>
              <a:gd name="connsiteY32" fmla="*/ 398796 h 540606"/>
              <a:gd name="connsiteX33" fmla="*/ 319864 w 494476"/>
              <a:gd name="connsiteY33" fmla="*/ 398796 h 540606"/>
              <a:gd name="connsiteX34" fmla="*/ 333455 w 494476"/>
              <a:gd name="connsiteY34" fmla="*/ 404472 h 540606"/>
              <a:gd name="connsiteX35" fmla="*/ 333473 w 494476"/>
              <a:gd name="connsiteY35" fmla="*/ 404454 h 540606"/>
              <a:gd name="connsiteX36" fmla="*/ 339129 w 494476"/>
              <a:gd name="connsiteY36" fmla="*/ 418065 h 540606"/>
              <a:gd name="connsiteX37" fmla="*/ 339129 w 494476"/>
              <a:gd name="connsiteY37" fmla="*/ 472266 h 540606"/>
              <a:gd name="connsiteX38" fmla="*/ 333473 w 494476"/>
              <a:gd name="connsiteY38" fmla="*/ 485877 h 540606"/>
              <a:gd name="connsiteX39" fmla="*/ 319864 w 494476"/>
              <a:gd name="connsiteY39" fmla="*/ 491529 h 540606"/>
              <a:gd name="connsiteX40" fmla="*/ 306876 w 494476"/>
              <a:gd name="connsiteY40" fmla="*/ 491529 h 540606"/>
              <a:gd name="connsiteX41" fmla="*/ 204703 w 494476"/>
              <a:gd name="connsiteY41" fmla="*/ 398796 h 540606"/>
              <a:gd name="connsiteX42" fmla="*/ 226955 w 494476"/>
              <a:gd name="connsiteY42" fmla="*/ 398796 h 540606"/>
              <a:gd name="connsiteX43" fmla="*/ 204310 w 494476"/>
              <a:gd name="connsiteY43" fmla="*/ 271829 h 540606"/>
              <a:gd name="connsiteX44" fmla="*/ 221918 w 494476"/>
              <a:gd name="connsiteY44" fmla="*/ 268758 h 540606"/>
              <a:gd name="connsiteX45" fmla="*/ 225220 w 494476"/>
              <a:gd name="connsiteY45" fmla="*/ 287288 h 540606"/>
              <a:gd name="connsiteX46" fmla="*/ 250452 w 494476"/>
              <a:gd name="connsiteY46" fmla="*/ 281094 h 540606"/>
              <a:gd name="connsiteX47" fmla="*/ 274432 w 494476"/>
              <a:gd name="connsiteY47" fmla="*/ 287217 h 540606"/>
              <a:gd name="connsiteX48" fmla="*/ 277722 w 494476"/>
              <a:gd name="connsiteY48" fmla="*/ 268758 h 540606"/>
              <a:gd name="connsiteX49" fmla="*/ 295324 w 494476"/>
              <a:gd name="connsiteY49" fmla="*/ 271829 h 540606"/>
              <a:gd name="connsiteX50" fmla="*/ 272679 w 494476"/>
              <a:gd name="connsiteY50" fmla="*/ 398796 h 540606"/>
              <a:gd name="connsiteX51" fmla="*/ 290514 w 494476"/>
              <a:gd name="connsiteY51" fmla="*/ 398796 h 540606"/>
              <a:gd name="connsiteX52" fmla="*/ 301660 w 494476"/>
              <a:gd name="connsiteY52" fmla="*/ 372879 h 540606"/>
              <a:gd name="connsiteX53" fmla="*/ 326099 w 494476"/>
              <a:gd name="connsiteY53" fmla="*/ 341340 h 540606"/>
              <a:gd name="connsiteX54" fmla="*/ 326868 w 494476"/>
              <a:gd name="connsiteY54" fmla="*/ 340571 h 540606"/>
              <a:gd name="connsiteX55" fmla="*/ 355688 w 494476"/>
              <a:gd name="connsiteY55" fmla="*/ 300816 h 540606"/>
              <a:gd name="connsiteX56" fmla="*/ 365756 w 494476"/>
              <a:gd name="connsiteY56" fmla="*/ 252875 h 540606"/>
              <a:gd name="connsiteX57" fmla="*/ 331154 w 494476"/>
              <a:gd name="connsiteY57" fmla="*/ 169317 h 540606"/>
              <a:gd name="connsiteX58" fmla="*/ 247609 w 494476"/>
              <a:gd name="connsiteY58" fmla="*/ 134702 h 540606"/>
              <a:gd name="connsiteX59" fmla="*/ 164069 w 494476"/>
              <a:gd name="connsiteY59" fmla="*/ 169317 h 540606"/>
              <a:gd name="connsiteX60" fmla="*/ 129461 w 494476"/>
              <a:gd name="connsiteY60" fmla="*/ 252875 h 540606"/>
              <a:gd name="connsiteX61" fmla="*/ 139535 w 494476"/>
              <a:gd name="connsiteY61" fmla="*/ 300816 h 540606"/>
              <a:gd name="connsiteX62" fmla="*/ 168349 w 494476"/>
              <a:gd name="connsiteY62" fmla="*/ 340571 h 540606"/>
              <a:gd name="connsiteX63" fmla="*/ 169118 w 494476"/>
              <a:gd name="connsiteY63" fmla="*/ 341340 h 540606"/>
              <a:gd name="connsiteX64" fmla="*/ 193557 w 494476"/>
              <a:gd name="connsiteY64" fmla="*/ 372879 h 540606"/>
              <a:gd name="connsiteX65" fmla="*/ 204703 w 494476"/>
              <a:gd name="connsiteY65" fmla="*/ 398796 h 540606"/>
              <a:gd name="connsiteX66" fmla="*/ 245105 w 494476"/>
              <a:gd name="connsiteY66" fmla="*/ 398796 h 540606"/>
              <a:gd name="connsiteX67" fmla="*/ 254529 w 494476"/>
              <a:gd name="connsiteY67" fmla="*/ 398796 h 540606"/>
              <a:gd name="connsiteX68" fmla="*/ 271124 w 494476"/>
              <a:gd name="connsiteY68" fmla="*/ 305723 h 540606"/>
              <a:gd name="connsiteX69" fmla="*/ 250172 w 494476"/>
              <a:gd name="connsiteY69" fmla="*/ 298914 h 540606"/>
              <a:gd name="connsiteX70" fmla="*/ 228564 w 494476"/>
              <a:gd name="connsiteY70" fmla="*/ 306051 h 540606"/>
              <a:gd name="connsiteX71" fmla="*/ 245105 w 494476"/>
              <a:gd name="connsiteY71" fmla="*/ 398796 h 540606"/>
              <a:gd name="connsiteX72" fmla="*/ 319864 w 494476"/>
              <a:gd name="connsiteY72" fmla="*/ 416682 h 540606"/>
              <a:gd name="connsiteX73" fmla="*/ 175359 w 494476"/>
              <a:gd name="connsiteY73" fmla="*/ 416682 h 540606"/>
              <a:gd name="connsiteX74" fmla="*/ 174387 w 494476"/>
              <a:gd name="connsiteY74" fmla="*/ 417093 h 540606"/>
              <a:gd name="connsiteX75" fmla="*/ 173976 w 494476"/>
              <a:gd name="connsiteY75" fmla="*/ 418065 h 540606"/>
              <a:gd name="connsiteX76" fmla="*/ 173976 w 494476"/>
              <a:gd name="connsiteY76" fmla="*/ 472266 h 540606"/>
              <a:gd name="connsiteX77" fmla="*/ 174357 w 494476"/>
              <a:gd name="connsiteY77" fmla="*/ 473232 h 540606"/>
              <a:gd name="connsiteX78" fmla="*/ 174387 w 494476"/>
              <a:gd name="connsiteY78" fmla="*/ 473232 h 540606"/>
              <a:gd name="connsiteX79" fmla="*/ 175359 w 494476"/>
              <a:gd name="connsiteY79" fmla="*/ 473643 h 540606"/>
              <a:gd name="connsiteX80" fmla="*/ 319864 w 494476"/>
              <a:gd name="connsiteY80" fmla="*/ 473643 h 540606"/>
              <a:gd name="connsiteX81" fmla="*/ 320830 w 494476"/>
              <a:gd name="connsiteY81" fmla="*/ 473232 h 540606"/>
              <a:gd name="connsiteX82" fmla="*/ 321241 w 494476"/>
              <a:gd name="connsiteY82" fmla="*/ 472266 h 540606"/>
              <a:gd name="connsiteX83" fmla="*/ 321241 w 494476"/>
              <a:gd name="connsiteY83" fmla="*/ 418065 h 540606"/>
              <a:gd name="connsiteX84" fmla="*/ 320830 w 494476"/>
              <a:gd name="connsiteY84" fmla="*/ 417099 h 540606"/>
              <a:gd name="connsiteX85" fmla="*/ 320830 w 494476"/>
              <a:gd name="connsiteY85" fmla="*/ 417064 h 540606"/>
              <a:gd name="connsiteX86" fmla="*/ 319864 w 494476"/>
              <a:gd name="connsiteY86" fmla="*/ 416682 h 540606"/>
              <a:gd name="connsiteX87" fmla="*/ 1175 w 494476"/>
              <a:gd name="connsiteY87" fmla="*/ 239932 h 540606"/>
              <a:gd name="connsiteX88" fmla="*/ 58589 w 494476"/>
              <a:gd name="connsiteY88" fmla="*/ 239932 h 540606"/>
              <a:gd name="connsiteX89" fmla="*/ 58589 w 494476"/>
              <a:gd name="connsiteY89" fmla="*/ 257818 h 540606"/>
              <a:gd name="connsiteX90" fmla="*/ 1175 w 494476"/>
              <a:gd name="connsiteY90" fmla="*/ 257818 h 540606"/>
              <a:gd name="connsiteX91" fmla="*/ 1175 w 494476"/>
              <a:gd name="connsiteY91" fmla="*/ 239932 h 540606"/>
              <a:gd name="connsiteX92" fmla="*/ 438238 w 494476"/>
              <a:gd name="connsiteY92" fmla="*/ 239932 h 540606"/>
              <a:gd name="connsiteX93" fmla="*/ 495651 w 494476"/>
              <a:gd name="connsiteY93" fmla="*/ 239932 h 540606"/>
              <a:gd name="connsiteX94" fmla="*/ 495651 w 494476"/>
              <a:gd name="connsiteY94" fmla="*/ 257818 h 540606"/>
              <a:gd name="connsiteX95" fmla="*/ 438238 w 494476"/>
              <a:gd name="connsiteY95" fmla="*/ 257818 h 540606"/>
              <a:gd name="connsiteX96" fmla="*/ 438238 w 494476"/>
              <a:gd name="connsiteY96" fmla="*/ 239932 h 540606"/>
              <a:gd name="connsiteX97" fmla="*/ 67267 w 494476"/>
              <a:gd name="connsiteY97" fmla="*/ 417415 h 540606"/>
              <a:gd name="connsiteX98" fmla="*/ 107866 w 494476"/>
              <a:gd name="connsiteY98" fmla="*/ 376808 h 540606"/>
              <a:gd name="connsiteX99" fmla="*/ 120508 w 494476"/>
              <a:gd name="connsiteY99" fmla="*/ 389453 h 540606"/>
              <a:gd name="connsiteX100" fmla="*/ 79910 w 494476"/>
              <a:gd name="connsiteY100" fmla="*/ 430061 h 540606"/>
              <a:gd name="connsiteX101" fmla="*/ 67267 w 494476"/>
              <a:gd name="connsiteY101" fmla="*/ 417415 h 540606"/>
              <a:gd name="connsiteX102" fmla="*/ 376318 w 494476"/>
              <a:gd name="connsiteY102" fmla="*/ 108296 h 540606"/>
              <a:gd name="connsiteX103" fmla="*/ 416911 w 494476"/>
              <a:gd name="connsiteY103" fmla="*/ 67689 h 540606"/>
              <a:gd name="connsiteX104" fmla="*/ 429559 w 494476"/>
              <a:gd name="connsiteY104" fmla="*/ 80334 h 540606"/>
              <a:gd name="connsiteX105" fmla="*/ 388961 w 494476"/>
              <a:gd name="connsiteY105" fmla="*/ 120942 h 540606"/>
              <a:gd name="connsiteX106" fmla="*/ 376318 w 494476"/>
              <a:gd name="connsiteY106" fmla="*/ 108296 h 540606"/>
              <a:gd name="connsiteX107" fmla="*/ 239472 w 494476"/>
              <a:gd name="connsiteY107" fmla="*/ 1582 h 540606"/>
              <a:gd name="connsiteX108" fmla="*/ 257354 w 494476"/>
              <a:gd name="connsiteY108" fmla="*/ 1582 h 540606"/>
              <a:gd name="connsiteX109" fmla="*/ 257354 w 494476"/>
              <a:gd name="connsiteY109" fmla="*/ 59008 h 540606"/>
              <a:gd name="connsiteX110" fmla="*/ 239472 w 494476"/>
              <a:gd name="connsiteY110" fmla="*/ 59008 h 540606"/>
              <a:gd name="connsiteX111" fmla="*/ 239472 w 494476"/>
              <a:gd name="connsiteY111" fmla="*/ 1582 h 540606"/>
              <a:gd name="connsiteX112" fmla="*/ 79910 w 494476"/>
              <a:gd name="connsiteY112" fmla="*/ 67689 h 540606"/>
              <a:gd name="connsiteX113" fmla="*/ 120508 w 494476"/>
              <a:gd name="connsiteY113" fmla="*/ 108296 h 540606"/>
              <a:gd name="connsiteX114" fmla="*/ 107866 w 494476"/>
              <a:gd name="connsiteY114" fmla="*/ 120942 h 540606"/>
              <a:gd name="connsiteX115" fmla="*/ 67267 w 494476"/>
              <a:gd name="connsiteY115" fmla="*/ 80334 h 540606"/>
              <a:gd name="connsiteX116" fmla="*/ 79910 w 494476"/>
              <a:gd name="connsiteY116" fmla="*/ 67689 h 5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94476" h="540606">
                <a:moveTo>
                  <a:pt x="388961" y="376808"/>
                </a:moveTo>
                <a:lnTo>
                  <a:pt x="429559" y="417415"/>
                </a:lnTo>
                <a:lnTo>
                  <a:pt x="416911" y="430061"/>
                </a:lnTo>
                <a:lnTo>
                  <a:pt x="376318" y="389453"/>
                </a:lnTo>
                <a:lnTo>
                  <a:pt x="388961" y="376808"/>
                </a:lnTo>
                <a:close/>
                <a:moveTo>
                  <a:pt x="306876" y="491529"/>
                </a:moveTo>
                <a:lnTo>
                  <a:pt x="306876" y="514972"/>
                </a:lnTo>
                <a:cubicBezTo>
                  <a:pt x="306876" y="522729"/>
                  <a:pt x="303258" y="529692"/>
                  <a:pt x="297440" y="534659"/>
                </a:cubicBezTo>
                <a:cubicBezTo>
                  <a:pt x="291986" y="539303"/>
                  <a:pt x="284571" y="542189"/>
                  <a:pt x="276512" y="542189"/>
                </a:cubicBezTo>
                <a:lnTo>
                  <a:pt x="218711" y="542189"/>
                </a:lnTo>
                <a:cubicBezTo>
                  <a:pt x="210646" y="542189"/>
                  <a:pt x="203231" y="539303"/>
                  <a:pt x="197783" y="534659"/>
                </a:cubicBezTo>
                <a:cubicBezTo>
                  <a:pt x="191965" y="529692"/>
                  <a:pt x="188347" y="522729"/>
                  <a:pt x="188347" y="514972"/>
                </a:cubicBezTo>
                <a:lnTo>
                  <a:pt x="188347" y="491529"/>
                </a:lnTo>
                <a:lnTo>
                  <a:pt x="175359" y="491529"/>
                </a:lnTo>
                <a:cubicBezTo>
                  <a:pt x="170048" y="491529"/>
                  <a:pt x="165232" y="489365"/>
                  <a:pt x="161745" y="485877"/>
                </a:cubicBezTo>
                <a:lnTo>
                  <a:pt x="161762" y="485859"/>
                </a:lnTo>
                <a:cubicBezTo>
                  <a:pt x="158264" y="482354"/>
                  <a:pt x="156094" y="477542"/>
                  <a:pt x="156094" y="472266"/>
                </a:cubicBezTo>
                <a:lnTo>
                  <a:pt x="156094" y="418065"/>
                </a:lnTo>
                <a:cubicBezTo>
                  <a:pt x="156094" y="412759"/>
                  <a:pt x="158258" y="407942"/>
                  <a:pt x="161745" y="404454"/>
                </a:cubicBezTo>
                <a:cubicBezTo>
                  <a:pt x="165232" y="400960"/>
                  <a:pt x="170054" y="398796"/>
                  <a:pt x="175359" y="398796"/>
                </a:cubicBezTo>
                <a:lnTo>
                  <a:pt x="186207" y="398796"/>
                </a:lnTo>
                <a:cubicBezTo>
                  <a:pt x="184383" y="393072"/>
                  <a:pt x="181779" y="387695"/>
                  <a:pt x="178399" y="382239"/>
                </a:cubicBezTo>
                <a:cubicBezTo>
                  <a:pt x="172981" y="373493"/>
                  <a:pt x="165440" y="364353"/>
                  <a:pt x="155927" y="353335"/>
                </a:cubicBezTo>
                <a:cubicBezTo>
                  <a:pt x="142140" y="340750"/>
                  <a:pt x="130952" y="325332"/>
                  <a:pt x="123262" y="308006"/>
                </a:cubicBezTo>
                <a:cubicBezTo>
                  <a:pt x="115752" y="291098"/>
                  <a:pt x="111579" y="272437"/>
                  <a:pt x="111579" y="252875"/>
                </a:cubicBezTo>
                <a:cubicBezTo>
                  <a:pt x="111579" y="215309"/>
                  <a:pt x="126809" y="181289"/>
                  <a:pt x="151421" y="156672"/>
                </a:cubicBezTo>
                <a:cubicBezTo>
                  <a:pt x="176038" y="132049"/>
                  <a:pt x="210044" y="116816"/>
                  <a:pt x="247609" y="116816"/>
                </a:cubicBezTo>
                <a:cubicBezTo>
                  <a:pt x="285173" y="116816"/>
                  <a:pt x="319185" y="132049"/>
                  <a:pt x="343797" y="156672"/>
                </a:cubicBezTo>
                <a:cubicBezTo>
                  <a:pt x="368414" y="181289"/>
                  <a:pt x="383638" y="215309"/>
                  <a:pt x="383638" y="252875"/>
                </a:cubicBezTo>
                <a:cubicBezTo>
                  <a:pt x="383638" y="272437"/>
                  <a:pt x="379465" y="291098"/>
                  <a:pt x="371955" y="308006"/>
                </a:cubicBezTo>
                <a:cubicBezTo>
                  <a:pt x="364266" y="325332"/>
                  <a:pt x="353077" y="340750"/>
                  <a:pt x="339296" y="353335"/>
                </a:cubicBezTo>
                <a:cubicBezTo>
                  <a:pt x="329777" y="364353"/>
                  <a:pt x="322243" y="373493"/>
                  <a:pt x="316818" y="382239"/>
                </a:cubicBezTo>
                <a:cubicBezTo>
                  <a:pt x="313439" y="387695"/>
                  <a:pt x="310840" y="393072"/>
                  <a:pt x="309010" y="398796"/>
                </a:cubicBezTo>
                <a:lnTo>
                  <a:pt x="319864" y="398796"/>
                </a:lnTo>
                <a:cubicBezTo>
                  <a:pt x="325140" y="398796"/>
                  <a:pt x="329956" y="400972"/>
                  <a:pt x="333455" y="404472"/>
                </a:cubicBezTo>
                <a:lnTo>
                  <a:pt x="333473" y="404454"/>
                </a:lnTo>
                <a:cubicBezTo>
                  <a:pt x="336960" y="407942"/>
                  <a:pt x="339129" y="412759"/>
                  <a:pt x="339129" y="418065"/>
                </a:cubicBezTo>
                <a:lnTo>
                  <a:pt x="339129" y="472266"/>
                </a:lnTo>
                <a:cubicBezTo>
                  <a:pt x="339129" y="477572"/>
                  <a:pt x="336960" y="482390"/>
                  <a:pt x="333473" y="485877"/>
                </a:cubicBezTo>
                <a:cubicBezTo>
                  <a:pt x="329986" y="489365"/>
                  <a:pt x="325169" y="491529"/>
                  <a:pt x="319864" y="491529"/>
                </a:cubicBezTo>
                <a:lnTo>
                  <a:pt x="306876" y="491529"/>
                </a:lnTo>
                <a:close/>
                <a:moveTo>
                  <a:pt x="204703" y="398796"/>
                </a:moveTo>
                <a:lnTo>
                  <a:pt x="226955" y="398796"/>
                </a:lnTo>
                <a:lnTo>
                  <a:pt x="204310" y="271829"/>
                </a:lnTo>
                <a:lnTo>
                  <a:pt x="221918" y="268758"/>
                </a:lnTo>
                <a:lnTo>
                  <a:pt x="225220" y="287288"/>
                </a:lnTo>
                <a:cubicBezTo>
                  <a:pt x="233535" y="282948"/>
                  <a:pt x="241952" y="280950"/>
                  <a:pt x="250452" y="281094"/>
                </a:cubicBezTo>
                <a:cubicBezTo>
                  <a:pt x="258546" y="281237"/>
                  <a:pt x="266534" y="283329"/>
                  <a:pt x="274432" y="287217"/>
                </a:cubicBezTo>
                <a:lnTo>
                  <a:pt x="277722" y="268758"/>
                </a:lnTo>
                <a:lnTo>
                  <a:pt x="295324" y="271829"/>
                </a:lnTo>
                <a:lnTo>
                  <a:pt x="272679" y="398796"/>
                </a:lnTo>
                <a:lnTo>
                  <a:pt x="290514" y="398796"/>
                </a:lnTo>
                <a:cubicBezTo>
                  <a:pt x="292773" y="389525"/>
                  <a:pt x="296486" y="381226"/>
                  <a:pt x="301660" y="372879"/>
                </a:cubicBezTo>
                <a:cubicBezTo>
                  <a:pt x="307836" y="362934"/>
                  <a:pt x="315936" y="353097"/>
                  <a:pt x="326099" y="341340"/>
                </a:cubicBezTo>
                <a:lnTo>
                  <a:pt x="326868" y="340571"/>
                </a:lnTo>
                <a:cubicBezTo>
                  <a:pt x="339058" y="329541"/>
                  <a:pt x="348935" y="316013"/>
                  <a:pt x="355688" y="300816"/>
                </a:cubicBezTo>
                <a:cubicBezTo>
                  <a:pt x="362161" y="286227"/>
                  <a:pt x="365756" y="270010"/>
                  <a:pt x="365756" y="252875"/>
                </a:cubicBezTo>
                <a:cubicBezTo>
                  <a:pt x="365756" y="220245"/>
                  <a:pt x="352535" y="190697"/>
                  <a:pt x="331154" y="169317"/>
                </a:cubicBezTo>
                <a:cubicBezTo>
                  <a:pt x="309779" y="147932"/>
                  <a:pt x="280238" y="134702"/>
                  <a:pt x="247609" y="134702"/>
                </a:cubicBezTo>
                <a:cubicBezTo>
                  <a:pt x="214986" y="134702"/>
                  <a:pt x="185444" y="147932"/>
                  <a:pt x="164069" y="169317"/>
                </a:cubicBezTo>
                <a:cubicBezTo>
                  <a:pt x="142688" y="190697"/>
                  <a:pt x="129461" y="220245"/>
                  <a:pt x="129461" y="252875"/>
                </a:cubicBezTo>
                <a:cubicBezTo>
                  <a:pt x="129461" y="270010"/>
                  <a:pt x="133062" y="286227"/>
                  <a:pt x="139535" y="300816"/>
                </a:cubicBezTo>
                <a:cubicBezTo>
                  <a:pt x="146283" y="316013"/>
                  <a:pt x="156165" y="329541"/>
                  <a:pt x="168349" y="340571"/>
                </a:cubicBezTo>
                <a:lnTo>
                  <a:pt x="169118" y="341340"/>
                </a:lnTo>
                <a:cubicBezTo>
                  <a:pt x="179287" y="353097"/>
                  <a:pt x="187388" y="362934"/>
                  <a:pt x="193557" y="372879"/>
                </a:cubicBezTo>
                <a:cubicBezTo>
                  <a:pt x="198731" y="381226"/>
                  <a:pt x="202444" y="389525"/>
                  <a:pt x="204703" y="398796"/>
                </a:cubicBezTo>
                <a:moveTo>
                  <a:pt x="245105" y="398796"/>
                </a:moveTo>
                <a:lnTo>
                  <a:pt x="254529" y="398796"/>
                </a:lnTo>
                <a:lnTo>
                  <a:pt x="271124" y="305723"/>
                </a:lnTo>
                <a:cubicBezTo>
                  <a:pt x="263995" y="301382"/>
                  <a:pt x="257003" y="299027"/>
                  <a:pt x="250172" y="298914"/>
                </a:cubicBezTo>
                <a:cubicBezTo>
                  <a:pt x="243120" y="298789"/>
                  <a:pt x="235920" y="301084"/>
                  <a:pt x="228564" y="306051"/>
                </a:cubicBezTo>
                <a:lnTo>
                  <a:pt x="245105" y="398796"/>
                </a:lnTo>
                <a:close/>
                <a:moveTo>
                  <a:pt x="319864" y="416682"/>
                </a:moveTo>
                <a:lnTo>
                  <a:pt x="175359" y="416682"/>
                </a:lnTo>
                <a:cubicBezTo>
                  <a:pt x="174989" y="416682"/>
                  <a:pt x="174638" y="416843"/>
                  <a:pt x="174387" y="417093"/>
                </a:cubicBezTo>
                <a:cubicBezTo>
                  <a:pt x="174137" y="417350"/>
                  <a:pt x="173976" y="417690"/>
                  <a:pt x="173976" y="418065"/>
                </a:cubicBezTo>
                <a:lnTo>
                  <a:pt x="173976" y="472266"/>
                </a:lnTo>
                <a:cubicBezTo>
                  <a:pt x="173976" y="472659"/>
                  <a:pt x="174125" y="473005"/>
                  <a:pt x="174357" y="473232"/>
                </a:cubicBezTo>
                <a:lnTo>
                  <a:pt x="174387" y="473232"/>
                </a:lnTo>
                <a:cubicBezTo>
                  <a:pt x="174638" y="473488"/>
                  <a:pt x="174989" y="473643"/>
                  <a:pt x="175359" y="473643"/>
                </a:cubicBezTo>
                <a:lnTo>
                  <a:pt x="319864" y="473643"/>
                </a:lnTo>
                <a:cubicBezTo>
                  <a:pt x="320234" y="473643"/>
                  <a:pt x="320580" y="473488"/>
                  <a:pt x="320830" y="473232"/>
                </a:cubicBezTo>
                <a:cubicBezTo>
                  <a:pt x="321080" y="472981"/>
                  <a:pt x="321241" y="472636"/>
                  <a:pt x="321241" y="472266"/>
                </a:cubicBezTo>
                <a:lnTo>
                  <a:pt x="321241" y="418065"/>
                </a:lnTo>
                <a:cubicBezTo>
                  <a:pt x="321241" y="417690"/>
                  <a:pt x="321080" y="417350"/>
                  <a:pt x="320830" y="417099"/>
                </a:cubicBezTo>
                <a:lnTo>
                  <a:pt x="320830" y="417064"/>
                </a:lnTo>
                <a:cubicBezTo>
                  <a:pt x="320597" y="416831"/>
                  <a:pt x="320258" y="416682"/>
                  <a:pt x="319864" y="416682"/>
                </a:cubicBezTo>
                <a:moveTo>
                  <a:pt x="1175" y="239932"/>
                </a:moveTo>
                <a:lnTo>
                  <a:pt x="58589" y="239932"/>
                </a:lnTo>
                <a:lnTo>
                  <a:pt x="58589" y="257818"/>
                </a:lnTo>
                <a:lnTo>
                  <a:pt x="1175" y="257818"/>
                </a:lnTo>
                <a:lnTo>
                  <a:pt x="1175" y="239932"/>
                </a:lnTo>
                <a:close/>
                <a:moveTo>
                  <a:pt x="438238" y="239932"/>
                </a:moveTo>
                <a:lnTo>
                  <a:pt x="495651" y="239932"/>
                </a:lnTo>
                <a:lnTo>
                  <a:pt x="495651" y="257818"/>
                </a:lnTo>
                <a:lnTo>
                  <a:pt x="438238" y="257818"/>
                </a:lnTo>
                <a:lnTo>
                  <a:pt x="438238" y="239932"/>
                </a:lnTo>
                <a:close/>
                <a:moveTo>
                  <a:pt x="67267" y="417415"/>
                </a:moveTo>
                <a:lnTo>
                  <a:pt x="107866" y="376808"/>
                </a:lnTo>
                <a:lnTo>
                  <a:pt x="120508" y="389453"/>
                </a:lnTo>
                <a:lnTo>
                  <a:pt x="79910" y="430061"/>
                </a:lnTo>
                <a:lnTo>
                  <a:pt x="67267" y="417415"/>
                </a:lnTo>
                <a:close/>
                <a:moveTo>
                  <a:pt x="376318" y="108296"/>
                </a:moveTo>
                <a:lnTo>
                  <a:pt x="416911" y="67689"/>
                </a:lnTo>
                <a:lnTo>
                  <a:pt x="429559" y="80334"/>
                </a:lnTo>
                <a:lnTo>
                  <a:pt x="388961" y="120942"/>
                </a:lnTo>
                <a:lnTo>
                  <a:pt x="376318" y="108296"/>
                </a:lnTo>
                <a:close/>
                <a:moveTo>
                  <a:pt x="239472" y="1582"/>
                </a:moveTo>
                <a:lnTo>
                  <a:pt x="257354" y="1582"/>
                </a:lnTo>
                <a:lnTo>
                  <a:pt x="257354" y="59008"/>
                </a:lnTo>
                <a:lnTo>
                  <a:pt x="239472" y="59008"/>
                </a:lnTo>
                <a:lnTo>
                  <a:pt x="239472" y="1582"/>
                </a:lnTo>
                <a:close/>
                <a:moveTo>
                  <a:pt x="79910" y="67689"/>
                </a:moveTo>
                <a:lnTo>
                  <a:pt x="120508" y="108296"/>
                </a:lnTo>
                <a:lnTo>
                  <a:pt x="107866" y="120942"/>
                </a:lnTo>
                <a:lnTo>
                  <a:pt x="67267" y="80334"/>
                </a:lnTo>
                <a:lnTo>
                  <a:pt x="79910" y="67689"/>
                </a:lnTo>
                <a:close/>
              </a:path>
            </a:pathLst>
          </a:custGeom>
          <a:solidFill>
            <a:srgbClr val="030404"/>
          </a:solidFill>
          <a:ln w="5958" cap="flat">
            <a:noFill/>
            <a:prstDash val="solid"/>
            <a:round/>
          </a:ln>
        </p:spPr>
        <p:txBody>
          <a:bodyPr rtlCol="0" anchor="ctr"/>
          <a:lstStyle/>
          <a:p>
            <a:endParaRPr lang="en-GB">
              <a:latin typeface="Myriad Pro Light" panose="020B0403030403020204" pitchFamily="34" charset="0"/>
            </a:endParaRPr>
          </a:p>
        </p:txBody>
      </p:sp>
      <p:pic>
        <p:nvPicPr>
          <p:cNvPr id="10" name="Obrázok 9">
            <a:extLst>
              <a:ext uri="{FF2B5EF4-FFF2-40B4-BE49-F238E27FC236}">
                <a16:creationId xmlns:a16="http://schemas.microsoft.com/office/drawing/2014/main" id="{8D113F93-6AFA-EB52-B944-60A66360E842}"/>
              </a:ext>
            </a:extLst>
          </p:cNvPr>
          <p:cNvPicPr>
            <a:picLocks noChangeAspect="1"/>
          </p:cNvPicPr>
          <p:nvPr/>
        </p:nvPicPr>
        <p:blipFill>
          <a:blip r:embed="rId3">
            <a:alphaModFix/>
          </a:blip>
          <a:stretch>
            <a:fillRect/>
          </a:stretch>
        </p:blipFill>
        <p:spPr>
          <a:xfrm>
            <a:off x="7340520" y="4643437"/>
            <a:ext cx="1016402" cy="1743379"/>
          </a:xfrm>
          <a:prstGeom prst="rect">
            <a:avLst/>
          </a:prstGeom>
        </p:spPr>
      </p:pic>
    </p:spTree>
    <p:extLst>
      <p:ext uri="{BB962C8B-B14F-4D97-AF65-F5344CB8AC3E}">
        <p14:creationId xmlns:p14="http://schemas.microsoft.com/office/powerpoint/2010/main" val="969563110"/>
      </p:ext>
    </p:extLst>
  </p:cSld>
  <p:clrMapOvr>
    <a:masterClrMapping/>
  </p:clrMapOvr>
</p:sld>
</file>

<file path=ppt/theme/theme1.xml><?xml version="1.0" encoding="utf-8"?>
<a:theme xmlns:a="http://schemas.openxmlformats.org/drawingml/2006/main" name="Motív Office">
  <a:themeElements>
    <a:clrScheme name="UNION farby">
      <a:dk1>
        <a:srgbClr val="000000"/>
      </a:dk1>
      <a:lt1>
        <a:sysClr val="window" lastClr="FFFFFF"/>
      </a:lt1>
      <a:dk2>
        <a:srgbClr val="8EC63E"/>
      </a:dk2>
      <a:lt2>
        <a:srgbClr val="FFFFFF"/>
      </a:lt2>
      <a:accent1>
        <a:srgbClr val="8EC63E"/>
      </a:accent1>
      <a:accent2>
        <a:srgbClr val="DF5E51"/>
      </a:accent2>
      <a:accent3>
        <a:srgbClr val="F4E071"/>
      </a:accent3>
      <a:accent4>
        <a:srgbClr val="D3CEDE"/>
      </a:accent4>
      <a:accent5>
        <a:srgbClr val="C0DDE9"/>
      </a:accent5>
      <a:accent6>
        <a:srgbClr val="8EC63E"/>
      </a:accent6>
      <a:hlink>
        <a:srgbClr val="DF5E51"/>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ív Office">
  <a:themeElements>
    <a:clrScheme name="UNION farby">
      <a:dk1>
        <a:srgbClr val="000000"/>
      </a:dk1>
      <a:lt1>
        <a:sysClr val="window" lastClr="FFFFFF"/>
      </a:lt1>
      <a:dk2>
        <a:srgbClr val="8EC63E"/>
      </a:dk2>
      <a:lt2>
        <a:srgbClr val="FFFFFF"/>
      </a:lt2>
      <a:accent1>
        <a:srgbClr val="8EC63E"/>
      </a:accent1>
      <a:accent2>
        <a:srgbClr val="DF5E51"/>
      </a:accent2>
      <a:accent3>
        <a:srgbClr val="F4E071"/>
      </a:accent3>
      <a:accent4>
        <a:srgbClr val="D3CEDE"/>
      </a:accent4>
      <a:accent5>
        <a:srgbClr val="C0DDE9"/>
      </a:accent5>
      <a:accent6>
        <a:srgbClr val="8EC63E"/>
      </a:accent6>
      <a:hlink>
        <a:srgbClr val="DF5E51"/>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348A1F4D3D72E48B6F5DF691AD9EF29" ma:contentTypeVersion="11" ma:contentTypeDescription="Umožňuje vytvoriť nový dokument." ma:contentTypeScope="" ma:versionID="ee72c4193dfd375ea2cf6bac646aa5f7">
  <xsd:schema xmlns:xsd="http://www.w3.org/2001/XMLSchema" xmlns:xs="http://www.w3.org/2001/XMLSchema" xmlns:p="http://schemas.microsoft.com/office/2006/metadata/properties" xmlns:ns2="c14fe3ab-2c23-4b07-a695-cdbf0f531271" xmlns:ns3="c6b87809-e236-47eb-b09a-daa6cc07c1b9" targetNamespace="http://schemas.microsoft.com/office/2006/metadata/properties" ma:root="true" ma:fieldsID="d8a75451ca0e60811b7b60e0142a3c66" ns2:_="" ns3:_="">
    <xsd:import namespace="c14fe3ab-2c23-4b07-a695-cdbf0f531271"/>
    <xsd:import namespace="c6b87809-e236-47eb-b09a-daa6cc07c1b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fe3ab-2c23-4b07-a695-cdbf0f531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b87809-e236-47eb-b09a-daa6cc07c1b9" elementFormDefault="qualified">
    <xsd:import namespace="http://schemas.microsoft.com/office/2006/documentManagement/types"/>
    <xsd:import namespace="http://schemas.microsoft.com/office/infopath/2007/PartnerControls"/>
    <xsd:element name="SharedWithUsers" ma:index="11" nillable="true" ma:displayName="Zdieľa sa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Zdieľané s podrobnosťa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6b87809-e236-47eb-b09a-daa6cc07c1b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2934F9-F798-4A96-ACB2-054B20E3A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fe3ab-2c23-4b07-a695-cdbf0f531271"/>
    <ds:schemaRef ds:uri="c6b87809-e236-47eb-b09a-daa6cc07c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F1E2A3-0E21-49E3-A559-2F9469EE21B4}">
  <ds:schemaRefs>
    <ds:schemaRef ds:uri="http://schemas.microsoft.com/office/infopath/2007/PartnerControls"/>
    <ds:schemaRef ds:uri="http://purl.org/dc/terms/"/>
    <ds:schemaRef ds:uri="http://schemas.microsoft.com/office/2006/metadata/properties"/>
    <ds:schemaRef ds:uri="http://purl.org/dc/dcmitype/"/>
    <ds:schemaRef ds:uri="c14fe3ab-2c23-4b07-a695-cdbf0f531271"/>
    <ds:schemaRef ds:uri="http://schemas.microsoft.com/office/2006/documentManagement/types"/>
    <ds:schemaRef ds:uri="http://www.w3.org/XML/1998/namespace"/>
    <ds:schemaRef ds:uri="http://schemas.openxmlformats.org/package/2006/metadata/core-properties"/>
    <ds:schemaRef ds:uri="c6b87809-e236-47eb-b09a-daa6cc07c1b9"/>
    <ds:schemaRef ds:uri="http://purl.org/dc/elements/1.1/"/>
  </ds:schemaRefs>
</ds:datastoreItem>
</file>

<file path=customXml/itemProps3.xml><?xml version="1.0" encoding="utf-8"?>
<ds:datastoreItem xmlns:ds="http://schemas.openxmlformats.org/officeDocument/2006/customXml" ds:itemID="{64A081A2-6E2C-461A-A490-25E6DE3571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7620</TotalTime>
  <Words>890</Words>
  <Application>Microsoft Office PowerPoint</Application>
  <PresentationFormat>Širokouhlá</PresentationFormat>
  <Paragraphs>169</Paragraphs>
  <Slides>20</Slides>
  <Notes>20</Notes>
  <HiddenSlides>0</HiddenSlides>
  <MMClips>0</MMClips>
  <ScaleCrop>false</ScaleCrop>
  <HeadingPairs>
    <vt:vector size="6" baseType="variant">
      <vt:variant>
        <vt:lpstr>Použité písma</vt:lpstr>
      </vt:variant>
      <vt:variant>
        <vt:i4>6</vt:i4>
      </vt:variant>
      <vt:variant>
        <vt:lpstr>Motív</vt:lpstr>
      </vt:variant>
      <vt:variant>
        <vt:i4>2</vt:i4>
      </vt:variant>
      <vt:variant>
        <vt:lpstr>Nadpisy snímok</vt:lpstr>
      </vt:variant>
      <vt:variant>
        <vt:i4>20</vt:i4>
      </vt:variant>
    </vt:vector>
  </HeadingPairs>
  <TitlesOfParts>
    <vt:vector size="28" baseType="lpstr">
      <vt:lpstr>Arial</vt:lpstr>
      <vt:lpstr>Calibri</vt:lpstr>
      <vt:lpstr>Calibri Light</vt:lpstr>
      <vt:lpstr>Myriad Pro Light</vt:lpstr>
      <vt:lpstr>Symbol</vt:lpstr>
      <vt:lpstr>Wingdings</vt:lpstr>
      <vt:lpstr>Motív Office</vt:lpstr>
      <vt:lpstr>1_Motív Office</vt:lpstr>
      <vt:lpstr>Poistenie zodpovednosti zasielateľa</vt:lpstr>
      <vt:lpstr>ZMENY</vt:lpstr>
      <vt:lpstr>Zasielateľ  úvod</vt:lpstr>
      <vt:lpstr>ZASIELATEĽ - ÚVOD</vt:lpstr>
      <vt:lpstr>ZASIELATEĽ - ÚVOD</vt:lpstr>
      <vt:lpstr>ZASIELATEĽ - ÚVOD</vt:lpstr>
      <vt:lpstr>Zasielateľ  Informácie o Produkte </vt:lpstr>
      <vt:lpstr>Koho môžeme poistiť  ???</vt:lpstr>
      <vt:lpstr>POISTNÉ PODMIENKY.</vt:lpstr>
      <vt:lpstr>PREDMET POISTENIA</vt:lpstr>
      <vt:lpstr>ROZSAH POISTENIA</vt:lpstr>
      <vt:lpstr>VYLÚČENIA </vt:lpstr>
      <vt:lpstr>PRIPOISTENIE</vt:lpstr>
      <vt:lpstr>   POISTENIE ZODPOVEDNOSTI ZASIELATEĽA</vt:lpstr>
      <vt:lpstr>POISTENIE ZODPOVEDNOSTI ZASIELATEĽA</vt:lpstr>
      <vt:lpstr>Prechod práv</vt:lpstr>
      <vt:lpstr>POISTENIE ZODPOVEDNOSTI ZASIELATEĽA</vt:lpstr>
      <vt:lpstr>PRÍKLADY POISTNÝCH UDALOSTÍ</vt:lpstr>
      <vt:lpstr>VÝHODY PRODUKTU </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Hudák Maroš</dc:creator>
  <cp:lastModifiedBy>Balážiková Miroslava</cp:lastModifiedBy>
  <cp:revision>173</cp:revision>
  <cp:lastPrinted>2024-02-19T12:57:30Z</cp:lastPrinted>
  <dcterms:created xsi:type="dcterms:W3CDTF">2021-10-19T08:18:47Z</dcterms:created>
  <dcterms:modified xsi:type="dcterms:W3CDTF">2024-03-01T09:56:07Z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0x0101008348A1F4D3D72E48B6F5DF691AD9EF29</vt:lpwstr>
  </property>
  <property fmtid="{D5CDD505-2E9C-101B-9397-08002B2CF9AE}" pid="3" name="Order">
    <vt:r8>41900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SIP_Label_afdf9507-93a5-446c-bbde-6ddc74e3853b_Enabled">
    <vt:lpwstr>true</vt:lpwstr>
  </property>
  <property fmtid="{D5CDD505-2E9C-101B-9397-08002B2CF9AE}" pid="8" name="MSIP_Label_afdf9507-93a5-446c-bbde-6ddc74e3853b_SetDate">
    <vt:lpwstr>2023-07-26T09:42:40Z</vt:lpwstr>
  </property>
  <property fmtid="{D5CDD505-2E9C-101B-9397-08002B2CF9AE}" pid="9" name="MSIP_Label_afdf9507-93a5-446c-bbde-6ddc74e3853b_Method">
    <vt:lpwstr>Standard</vt:lpwstr>
  </property>
  <property fmtid="{D5CDD505-2E9C-101B-9397-08002B2CF9AE}" pid="10" name="MSIP_Label_afdf9507-93a5-446c-bbde-6ddc74e3853b_Name">
    <vt:lpwstr>Interne</vt:lpwstr>
  </property>
  <property fmtid="{D5CDD505-2E9C-101B-9397-08002B2CF9AE}" pid="11" name="MSIP_Label_afdf9507-93a5-446c-bbde-6ddc74e3853b_SiteId">
    <vt:lpwstr>6d3bd73c-eebf-4e3c-ba0b-f30cefd208f9</vt:lpwstr>
  </property>
  <property fmtid="{D5CDD505-2E9C-101B-9397-08002B2CF9AE}" pid="12" name="MSIP_Label_afdf9507-93a5-446c-bbde-6ddc74e3853b_ActionId">
    <vt:lpwstr>9af26ade-c4a2-430b-bf1f-fc060ef79098</vt:lpwstr>
  </property>
  <property fmtid="{D5CDD505-2E9C-101B-9397-08002B2CF9AE}" pid="13" name="MSIP_Label_afdf9507-93a5-446c-bbde-6ddc74e3853b_ContentBits">
    <vt:lpwstr>0</vt:lpwstr>
  </property>
</Properties>
</file>