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24" r:id="rId5"/>
  </p:sldMasterIdLst>
  <p:notesMasterIdLst>
    <p:notesMasterId r:id="rId30"/>
  </p:notesMasterIdLst>
  <p:sldIdLst>
    <p:sldId id="3897" r:id="rId6"/>
    <p:sldId id="4034" r:id="rId7"/>
    <p:sldId id="315" r:id="rId8"/>
    <p:sldId id="3997" r:id="rId9"/>
    <p:sldId id="3996" r:id="rId10"/>
    <p:sldId id="3870" r:id="rId11"/>
    <p:sldId id="3963" r:id="rId12"/>
    <p:sldId id="4025" r:id="rId13"/>
    <p:sldId id="4026" r:id="rId14"/>
    <p:sldId id="3906" r:id="rId15"/>
    <p:sldId id="4027" r:id="rId16"/>
    <p:sldId id="4017" r:id="rId17"/>
    <p:sldId id="4018" r:id="rId18"/>
    <p:sldId id="4028" r:id="rId19"/>
    <p:sldId id="3995" r:id="rId20"/>
    <p:sldId id="3949" r:id="rId21"/>
    <p:sldId id="4040" r:id="rId22"/>
    <p:sldId id="4041" r:id="rId23"/>
    <p:sldId id="4035" r:id="rId24"/>
    <p:sldId id="313" r:id="rId25"/>
    <p:sldId id="4037" r:id="rId26"/>
    <p:sldId id="4039" r:id="rId27"/>
    <p:sldId id="4036" r:id="rId28"/>
    <p:sldId id="297" r:id="rId29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47487" autoAdjust="0"/>
  </p:normalViewPr>
  <p:slideViewPr>
    <p:cSldViewPr snapToGrid="0" showGuides="1">
      <p:cViewPr varScale="1">
        <p:scale>
          <a:sx n="37" d="100"/>
          <a:sy n="37" d="100"/>
        </p:scale>
        <p:origin x="2232" y="4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F43355-387F-4BCE-A0A2-CFD0F5C96083}" type="doc">
      <dgm:prSet loTypeId="urn:microsoft.com/office/officeart/2005/8/layout/hierarchy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344655F-5F3B-4F88-A31B-3A51834559F9}">
      <dgm:prSet/>
      <dgm:spPr/>
      <dgm:t>
        <a:bodyPr/>
        <a:lstStyle/>
        <a:p>
          <a:r>
            <a:rPr lang="sk-SK" b="1" dirty="0"/>
            <a:t>POVINNOSTI POSKYTOVATEĽA  ZDRAVOTNEJ STAROSTLIVOSTI</a:t>
          </a:r>
          <a:endParaRPr lang="en-US" dirty="0"/>
        </a:p>
      </dgm:t>
    </dgm:pt>
    <dgm:pt modelId="{B5938336-5DCB-4B8B-8F1D-6996222C1F45}" type="parTrans" cxnId="{3294B9B2-FA40-4F9A-93C3-8944BA44BD1D}">
      <dgm:prSet/>
      <dgm:spPr/>
      <dgm:t>
        <a:bodyPr/>
        <a:lstStyle/>
        <a:p>
          <a:endParaRPr lang="en-US"/>
        </a:p>
      </dgm:t>
    </dgm:pt>
    <dgm:pt modelId="{BF840973-EF28-4E09-9977-531799C43E13}" type="sibTrans" cxnId="{3294B9B2-FA40-4F9A-93C3-8944BA44BD1D}">
      <dgm:prSet/>
      <dgm:spPr/>
      <dgm:t>
        <a:bodyPr/>
        <a:lstStyle/>
        <a:p>
          <a:endParaRPr lang="en-US"/>
        </a:p>
      </dgm:t>
    </dgm:pt>
    <dgm:pt modelId="{0CF90B43-8D72-4127-9E2B-D1FE2C0119FA}">
      <dgm:prSet/>
      <dgm:spPr/>
      <dgm:t>
        <a:bodyPr/>
        <a:lstStyle/>
        <a:p>
          <a:r>
            <a:rPr lang="sk-SK"/>
            <a:t>uzavrieť zmluvu o poistení zodpovednosti za škodu spôsobenú osobám v súvislosti s poskytovaním zdravotnej starostlivosti; </a:t>
          </a:r>
          <a:endParaRPr lang="en-US"/>
        </a:p>
      </dgm:t>
    </dgm:pt>
    <dgm:pt modelId="{645948FF-E3A2-4C76-ABCA-5907CF05F40D}" type="parTrans" cxnId="{D6AEAE7F-274D-4614-B87E-B8BB3869DB10}">
      <dgm:prSet/>
      <dgm:spPr/>
      <dgm:t>
        <a:bodyPr/>
        <a:lstStyle/>
        <a:p>
          <a:endParaRPr lang="en-US"/>
        </a:p>
      </dgm:t>
    </dgm:pt>
    <dgm:pt modelId="{6E5EEC6B-06D2-4E6D-9887-F463BFC66748}" type="sibTrans" cxnId="{D6AEAE7F-274D-4614-B87E-B8BB3869DB10}">
      <dgm:prSet/>
      <dgm:spPr/>
      <dgm:t>
        <a:bodyPr/>
        <a:lstStyle/>
        <a:p>
          <a:endParaRPr lang="en-US"/>
        </a:p>
      </dgm:t>
    </dgm:pt>
    <dgm:pt modelId="{13687FC9-381F-4853-9E37-A9A23E8666EF}">
      <dgm:prSet/>
      <dgm:spPr/>
      <dgm:t>
        <a:bodyPr/>
        <a:lstStyle/>
        <a:p>
          <a:r>
            <a:rPr lang="sk-SK"/>
            <a:t>poistenie musí trvať po celý čas, počas ktorého je poskytovateľ oprávnený poskytovať zdravotnú starostlivosť,</a:t>
          </a:r>
          <a:endParaRPr lang="en-US"/>
        </a:p>
      </dgm:t>
    </dgm:pt>
    <dgm:pt modelId="{CEB937BE-D42A-4455-B08E-5CABD90DAF0F}" type="parTrans" cxnId="{6CED8208-7F10-4671-AC67-0E700B95A7DF}">
      <dgm:prSet/>
      <dgm:spPr/>
      <dgm:t>
        <a:bodyPr/>
        <a:lstStyle/>
        <a:p>
          <a:endParaRPr lang="en-US"/>
        </a:p>
      </dgm:t>
    </dgm:pt>
    <dgm:pt modelId="{06EE30B7-6ED4-46C7-96AC-3312E7284234}" type="sibTrans" cxnId="{6CED8208-7F10-4671-AC67-0E700B95A7DF}">
      <dgm:prSet/>
      <dgm:spPr/>
      <dgm:t>
        <a:bodyPr/>
        <a:lstStyle/>
        <a:p>
          <a:endParaRPr lang="en-US"/>
        </a:p>
      </dgm:t>
    </dgm:pt>
    <dgm:pt modelId="{B97FB91D-312D-460E-94EB-0344F300A199}" type="pres">
      <dgm:prSet presAssocID="{9FF43355-387F-4BCE-A0A2-CFD0F5C960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ECBE2E6-E48C-4D20-BB6E-DADDA5848320}" type="pres">
      <dgm:prSet presAssocID="{6344655F-5F3B-4F88-A31B-3A51834559F9}" presName="hierRoot1" presStyleCnt="0"/>
      <dgm:spPr/>
    </dgm:pt>
    <dgm:pt modelId="{DBA337B8-AA2D-491E-96B4-4DF253C84BC3}" type="pres">
      <dgm:prSet presAssocID="{6344655F-5F3B-4F88-A31B-3A51834559F9}" presName="composite" presStyleCnt="0"/>
      <dgm:spPr/>
    </dgm:pt>
    <dgm:pt modelId="{5094A3A8-B64C-4CD5-A0AE-AF7487B1068B}" type="pres">
      <dgm:prSet presAssocID="{6344655F-5F3B-4F88-A31B-3A51834559F9}" presName="background" presStyleLbl="node0" presStyleIdx="0" presStyleCnt="1"/>
      <dgm:spPr/>
    </dgm:pt>
    <dgm:pt modelId="{EE6B86A4-F355-4EEC-AC32-D586EE079C00}" type="pres">
      <dgm:prSet presAssocID="{6344655F-5F3B-4F88-A31B-3A51834559F9}" presName="text" presStyleLbl="fgAcc0" presStyleIdx="0" presStyleCnt="1">
        <dgm:presLayoutVars>
          <dgm:chPref val="3"/>
        </dgm:presLayoutVars>
      </dgm:prSet>
      <dgm:spPr/>
    </dgm:pt>
    <dgm:pt modelId="{4FBB4E59-F24C-4423-B4A7-CD6C7CCB713F}" type="pres">
      <dgm:prSet presAssocID="{6344655F-5F3B-4F88-A31B-3A51834559F9}" presName="hierChild2" presStyleCnt="0"/>
      <dgm:spPr/>
    </dgm:pt>
    <dgm:pt modelId="{D596010B-2A5E-4C7F-84EB-334489FCBAE0}" type="pres">
      <dgm:prSet presAssocID="{645948FF-E3A2-4C76-ABCA-5907CF05F40D}" presName="Name10" presStyleLbl="parChTrans1D2" presStyleIdx="0" presStyleCnt="2"/>
      <dgm:spPr/>
    </dgm:pt>
    <dgm:pt modelId="{C9CD4835-FED1-4A9C-ADAA-A69CF007941A}" type="pres">
      <dgm:prSet presAssocID="{0CF90B43-8D72-4127-9E2B-D1FE2C0119FA}" presName="hierRoot2" presStyleCnt="0"/>
      <dgm:spPr/>
    </dgm:pt>
    <dgm:pt modelId="{9A0F0657-C054-450D-8165-C820ADFA7C1E}" type="pres">
      <dgm:prSet presAssocID="{0CF90B43-8D72-4127-9E2B-D1FE2C0119FA}" presName="composite2" presStyleCnt="0"/>
      <dgm:spPr/>
    </dgm:pt>
    <dgm:pt modelId="{E8ED8713-11D1-430D-A889-C33094C27A59}" type="pres">
      <dgm:prSet presAssocID="{0CF90B43-8D72-4127-9E2B-D1FE2C0119FA}" presName="background2" presStyleLbl="node2" presStyleIdx="0" presStyleCnt="2"/>
      <dgm:spPr/>
    </dgm:pt>
    <dgm:pt modelId="{88D77F0C-FAA2-4EDF-9C66-30D353C8D84E}" type="pres">
      <dgm:prSet presAssocID="{0CF90B43-8D72-4127-9E2B-D1FE2C0119FA}" presName="text2" presStyleLbl="fgAcc2" presStyleIdx="0" presStyleCnt="2">
        <dgm:presLayoutVars>
          <dgm:chPref val="3"/>
        </dgm:presLayoutVars>
      </dgm:prSet>
      <dgm:spPr/>
    </dgm:pt>
    <dgm:pt modelId="{235673DB-0C4F-486E-B13D-5D2C339198B7}" type="pres">
      <dgm:prSet presAssocID="{0CF90B43-8D72-4127-9E2B-D1FE2C0119FA}" presName="hierChild3" presStyleCnt="0"/>
      <dgm:spPr/>
    </dgm:pt>
    <dgm:pt modelId="{ECE2039B-DEB2-4272-B977-7FB0A2D3070C}" type="pres">
      <dgm:prSet presAssocID="{CEB937BE-D42A-4455-B08E-5CABD90DAF0F}" presName="Name10" presStyleLbl="parChTrans1D2" presStyleIdx="1" presStyleCnt="2"/>
      <dgm:spPr/>
    </dgm:pt>
    <dgm:pt modelId="{928BEDCE-E301-4CFD-B394-7ABB9E3CF158}" type="pres">
      <dgm:prSet presAssocID="{13687FC9-381F-4853-9E37-A9A23E8666EF}" presName="hierRoot2" presStyleCnt="0"/>
      <dgm:spPr/>
    </dgm:pt>
    <dgm:pt modelId="{09EAB484-1A6B-4416-94CF-1CDDE7AC3F89}" type="pres">
      <dgm:prSet presAssocID="{13687FC9-381F-4853-9E37-A9A23E8666EF}" presName="composite2" presStyleCnt="0"/>
      <dgm:spPr/>
    </dgm:pt>
    <dgm:pt modelId="{F5F70367-ED97-4234-9BEB-F957440B2F64}" type="pres">
      <dgm:prSet presAssocID="{13687FC9-381F-4853-9E37-A9A23E8666EF}" presName="background2" presStyleLbl="node2" presStyleIdx="1" presStyleCnt="2"/>
      <dgm:spPr/>
    </dgm:pt>
    <dgm:pt modelId="{798DEE51-6D09-412F-BB1C-0B6564740753}" type="pres">
      <dgm:prSet presAssocID="{13687FC9-381F-4853-9E37-A9A23E8666EF}" presName="text2" presStyleLbl="fgAcc2" presStyleIdx="1" presStyleCnt="2">
        <dgm:presLayoutVars>
          <dgm:chPref val="3"/>
        </dgm:presLayoutVars>
      </dgm:prSet>
      <dgm:spPr/>
    </dgm:pt>
    <dgm:pt modelId="{2C99EE43-2101-44B0-B951-7EDE2C701094}" type="pres">
      <dgm:prSet presAssocID="{13687FC9-381F-4853-9E37-A9A23E8666EF}" presName="hierChild3" presStyleCnt="0"/>
      <dgm:spPr/>
    </dgm:pt>
  </dgm:ptLst>
  <dgm:cxnLst>
    <dgm:cxn modelId="{6CED8208-7F10-4671-AC67-0E700B95A7DF}" srcId="{6344655F-5F3B-4F88-A31B-3A51834559F9}" destId="{13687FC9-381F-4853-9E37-A9A23E8666EF}" srcOrd="1" destOrd="0" parTransId="{CEB937BE-D42A-4455-B08E-5CABD90DAF0F}" sibTransId="{06EE30B7-6ED4-46C7-96AC-3312E7284234}"/>
    <dgm:cxn modelId="{102B7411-317B-4852-A9E2-D03BCF5790ED}" type="presOf" srcId="{645948FF-E3A2-4C76-ABCA-5907CF05F40D}" destId="{D596010B-2A5E-4C7F-84EB-334489FCBAE0}" srcOrd="0" destOrd="0" presId="urn:microsoft.com/office/officeart/2005/8/layout/hierarchy1"/>
    <dgm:cxn modelId="{A60D8A2E-C62C-4A63-9ECB-33C00DE51DBD}" type="presOf" srcId="{13687FC9-381F-4853-9E37-A9A23E8666EF}" destId="{798DEE51-6D09-412F-BB1C-0B6564740753}" srcOrd="0" destOrd="0" presId="urn:microsoft.com/office/officeart/2005/8/layout/hierarchy1"/>
    <dgm:cxn modelId="{D6AEAE7F-274D-4614-B87E-B8BB3869DB10}" srcId="{6344655F-5F3B-4F88-A31B-3A51834559F9}" destId="{0CF90B43-8D72-4127-9E2B-D1FE2C0119FA}" srcOrd="0" destOrd="0" parTransId="{645948FF-E3A2-4C76-ABCA-5907CF05F40D}" sibTransId="{6E5EEC6B-06D2-4E6D-9887-F463BFC66748}"/>
    <dgm:cxn modelId="{53DFCF8C-5C21-47C4-9CF9-5FEDCDE6F747}" type="presOf" srcId="{9FF43355-387F-4BCE-A0A2-CFD0F5C96083}" destId="{B97FB91D-312D-460E-94EB-0344F300A199}" srcOrd="0" destOrd="0" presId="urn:microsoft.com/office/officeart/2005/8/layout/hierarchy1"/>
    <dgm:cxn modelId="{036D8B8E-6699-4FAF-A5B9-78590141B4CA}" type="presOf" srcId="{6344655F-5F3B-4F88-A31B-3A51834559F9}" destId="{EE6B86A4-F355-4EEC-AC32-D586EE079C00}" srcOrd="0" destOrd="0" presId="urn:microsoft.com/office/officeart/2005/8/layout/hierarchy1"/>
    <dgm:cxn modelId="{ACE2909C-6A58-4CEB-9A1D-5AB61F64F970}" type="presOf" srcId="{CEB937BE-D42A-4455-B08E-5CABD90DAF0F}" destId="{ECE2039B-DEB2-4272-B977-7FB0A2D3070C}" srcOrd="0" destOrd="0" presId="urn:microsoft.com/office/officeart/2005/8/layout/hierarchy1"/>
    <dgm:cxn modelId="{3294B9B2-FA40-4F9A-93C3-8944BA44BD1D}" srcId="{9FF43355-387F-4BCE-A0A2-CFD0F5C96083}" destId="{6344655F-5F3B-4F88-A31B-3A51834559F9}" srcOrd="0" destOrd="0" parTransId="{B5938336-5DCB-4B8B-8F1D-6996222C1F45}" sibTransId="{BF840973-EF28-4E09-9977-531799C43E13}"/>
    <dgm:cxn modelId="{BC5010B8-3C3D-4269-BEA4-38BA491FFD97}" type="presOf" srcId="{0CF90B43-8D72-4127-9E2B-D1FE2C0119FA}" destId="{88D77F0C-FAA2-4EDF-9C66-30D353C8D84E}" srcOrd="0" destOrd="0" presId="urn:microsoft.com/office/officeart/2005/8/layout/hierarchy1"/>
    <dgm:cxn modelId="{7A573B54-CC6B-49EB-8302-1E56C6B86484}" type="presParOf" srcId="{B97FB91D-312D-460E-94EB-0344F300A199}" destId="{3ECBE2E6-E48C-4D20-BB6E-DADDA5848320}" srcOrd="0" destOrd="0" presId="urn:microsoft.com/office/officeart/2005/8/layout/hierarchy1"/>
    <dgm:cxn modelId="{1EF0F935-68C1-413F-B250-B66FD9EDC6E8}" type="presParOf" srcId="{3ECBE2E6-E48C-4D20-BB6E-DADDA5848320}" destId="{DBA337B8-AA2D-491E-96B4-4DF253C84BC3}" srcOrd="0" destOrd="0" presId="urn:microsoft.com/office/officeart/2005/8/layout/hierarchy1"/>
    <dgm:cxn modelId="{2FFEFF81-876C-4BAC-B0DD-5B41A762BAEE}" type="presParOf" srcId="{DBA337B8-AA2D-491E-96B4-4DF253C84BC3}" destId="{5094A3A8-B64C-4CD5-A0AE-AF7487B1068B}" srcOrd="0" destOrd="0" presId="urn:microsoft.com/office/officeart/2005/8/layout/hierarchy1"/>
    <dgm:cxn modelId="{9CAE0156-C603-4093-BF9A-626AA31598F8}" type="presParOf" srcId="{DBA337B8-AA2D-491E-96B4-4DF253C84BC3}" destId="{EE6B86A4-F355-4EEC-AC32-D586EE079C00}" srcOrd="1" destOrd="0" presId="urn:microsoft.com/office/officeart/2005/8/layout/hierarchy1"/>
    <dgm:cxn modelId="{DAE5BB1C-D6DF-4FF2-832C-A3299C79BC1C}" type="presParOf" srcId="{3ECBE2E6-E48C-4D20-BB6E-DADDA5848320}" destId="{4FBB4E59-F24C-4423-B4A7-CD6C7CCB713F}" srcOrd="1" destOrd="0" presId="urn:microsoft.com/office/officeart/2005/8/layout/hierarchy1"/>
    <dgm:cxn modelId="{D1ACAF46-359E-41D9-A1BE-85D092459446}" type="presParOf" srcId="{4FBB4E59-F24C-4423-B4A7-CD6C7CCB713F}" destId="{D596010B-2A5E-4C7F-84EB-334489FCBAE0}" srcOrd="0" destOrd="0" presId="urn:microsoft.com/office/officeart/2005/8/layout/hierarchy1"/>
    <dgm:cxn modelId="{C7738B83-22E0-4ED2-BEED-1F36B29A5F04}" type="presParOf" srcId="{4FBB4E59-F24C-4423-B4A7-CD6C7CCB713F}" destId="{C9CD4835-FED1-4A9C-ADAA-A69CF007941A}" srcOrd="1" destOrd="0" presId="urn:microsoft.com/office/officeart/2005/8/layout/hierarchy1"/>
    <dgm:cxn modelId="{FFF56002-7C34-4161-85BC-6108423C74C4}" type="presParOf" srcId="{C9CD4835-FED1-4A9C-ADAA-A69CF007941A}" destId="{9A0F0657-C054-450D-8165-C820ADFA7C1E}" srcOrd="0" destOrd="0" presId="urn:microsoft.com/office/officeart/2005/8/layout/hierarchy1"/>
    <dgm:cxn modelId="{7F77A11E-6E3A-4156-9FFC-BB16186B6571}" type="presParOf" srcId="{9A0F0657-C054-450D-8165-C820ADFA7C1E}" destId="{E8ED8713-11D1-430D-A889-C33094C27A59}" srcOrd="0" destOrd="0" presId="urn:microsoft.com/office/officeart/2005/8/layout/hierarchy1"/>
    <dgm:cxn modelId="{5292F92A-8E40-40D8-867F-62C9B389CD3E}" type="presParOf" srcId="{9A0F0657-C054-450D-8165-C820ADFA7C1E}" destId="{88D77F0C-FAA2-4EDF-9C66-30D353C8D84E}" srcOrd="1" destOrd="0" presId="urn:microsoft.com/office/officeart/2005/8/layout/hierarchy1"/>
    <dgm:cxn modelId="{1D25C526-DCAC-460D-9981-76082C349166}" type="presParOf" srcId="{C9CD4835-FED1-4A9C-ADAA-A69CF007941A}" destId="{235673DB-0C4F-486E-B13D-5D2C339198B7}" srcOrd="1" destOrd="0" presId="urn:microsoft.com/office/officeart/2005/8/layout/hierarchy1"/>
    <dgm:cxn modelId="{4C8938B3-A242-412A-91A5-51B475540F97}" type="presParOf" srcId="{4FBB4E59-F24C-4423-B4A7-CD6C7CCB713F}" destId="{ECE2039B-DEB2-4272-B977-7FB0A2D3070C}" srcOrd="2" destOrd="0" presId="urn:microsoft.com/office/officeart/2005/8/layout/hierarchy1"/>
    <dgm:cxn modelId="{88044460-18E5-4658-8373-8AC8C2D069BC}" type="presParOf" srcId="{4FBB4E59-F24C-4423-B4A7-CD6C7CCB713F}" destId="{928BEDCE-E301-4CFD-B394-7ABB9E3CF158}" srcOrd="3" destOrd="0" presId="urn:microsoft.com/office/officeart/2005/8/layout/hierarchy1"/>
    <dgm:cxn modelId="{CD81D98A-D096-431C-B9BA-791AF28DCACE}" type="presParOf" srcId="{928BEDCE-E301-4CFD-B394-7ABB9E3CF158}" destId="{09EAB484-1A6B-4416-94CF-1CDDE7AC3F89}" srcOrd="0" destOrd="0" presId="urn:microsoft.com/office/officeart/2005/8/layout/hierarchy1"/>
    <dgm:cxn modelId="{7E151C5E-1BFE-471F-95E6-FFC5BA5AD4EE}" type="presParOf" srcId="{09EAB484-1A6B-4416-94CF-1CDDE7AC3F89}" destId="{F5F70367-ED97-4234-9BEB-F957440B2F64}" srcOrd="0" destOrd="0" presId="urn:microsoft.com/office/officeart/2005/8/layout/hierarchy1"/>
    <dgm:cxn modelId="{7B953AE0-AB27-41BB-8EA3-0241D655BCD8}" type="presParOf" srcId="{09EAB484-1A6B-4416-94CF-1CDDE7AC3F89}" destId="{798DEE51-6D09-412F-BB1C-0B6564740753}" srcOrd="1" destOrd="0" presId="urn:microsoft.com/office/officeart/2005/8/layout/hierarchy1"/>
    <dgm:cxn modelId="{309CA17B-2F66-4B52-971B-C8A37CC42BAA}" type="presParOf" srcId="{928BEDCE-E301-4CFD-B394-7ABB9E3CF158}" destId="{2C99EE43-2101-44B0-B951-7EDE2C70109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8DF4F7-3061-4B65-8D57-92E38BF0DC1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0778B6-1BA6-461C-906C-E7690605268C}">
      <dgm:prSet/>
      <dgm:spPr/>
      <dgm:t>
        <a:bodyPr/>
        <a:lstStyle/>
        <a:p>
          <a:r>
            <a:rPr lang="sk-SK" dirty="0"/>
            <a:t>Poistenie je možné uzavrieť vo variante:</a:t>
          </a:r>
          <a:endParaRPr lang="en-US" dirty="0"/>
        </a:p>
      </dgm:t>
    </dgm:pt>
    <dgm:pt modelId="{AAECCFF5-9C32-403E-B453-18F713D8177B}" type="parTrans" cxnId="{C526074F-50E9-4A36-9CAB-6E3E400EC563}">
      <dgm:prSet/>
      <dgm:spPr/>
      <dgm:t>
        <a:bodyPr/>
        <a:lstStyle/>
        <a:p>
          <a:endParaRPr lang="en-US"/>
        </a:p>
      </dgm:t>
    </dgm:pt>
    <dgm:pt modelId="{83933D5C-7476-424A-88F6-F229CA6F5B6B}" type="sibTrans" cxnId="{C526074F-50E9-4A36-9CAB-6E3E400EC563}">
      <dgm:prSet/>
      <dgm:spPr/>
      <dgm:t>
        <a:bodyPr/>
        <a:lstStyle/>
        <a:p>
          <a:endParaRPr lang="en-US"/>
        </a:p>
      </dgm:t>
    </dgm:pt>
    <dgm:pt modelId="{B78A0F49-BD95-44B2-A5C6-432BCBBA49FF}">
      <dgm:prSet/>
      <dgm:spPr/>
      <dgm:t>
        <a:bodyPr/>
        <a:lstStyle/>
        <a:p>
          <a:r>
            <a:rPr lang="sk-SK" noProof="0" dirty="0"/>
            <a:t>Poistenie zodpovednosti za škodu poskytovateľa zdravotnej starostlivosti</a:t>
          </a:r>
        </a:p>
      </dgm:t>
    </dgm:pt>
    <dgm:pt modelId="{C0E91F3A-7EAE-4CC5-8D5D-434700DA19FF}" type="parTrans" cxnId="{C42CB3DE-34BE-4599-BB49-BD9210C4811E}">
      <dgm:prSet/>
      <dgm:spPr/>
      <dgm:t>
        <a:bodyPr/>
        <a:lstStyle/>
        <a:p>
          <a:endParaRPr lang="en-US"/>
        </a:p>
      </dgm:t>
    </dgm:pt>
    <dgm:pt modelId="{27C398EB-BCDF-4969-AD83-EA745A987D44}" type="sibTrans" cxnId="{C42CB3DE-34BE-4599-BB49-BD9210C4811E}">
      <dgm:prSet/>
      <dgm:spPr/>
      <dgm:t>
        <a:bodyPr/>
        <a:lstStyle/>
        <a:p>
          <a:endParaRPr lang="en-US"/>
        </a:p>
      </dgm:t>
    </dgm:pt>
    <dgm:pt modelId="{F5F64BFA-C4E5-40D6-AE44-476C29E830A2}">
      <dgm:prSet/>
      <dgm:spPr/>
      <dgm:t>
        <a:bodyPr/>
        <a:lstStyle/>
        <a:p>
          <a:r>
            <a:rPr lang="sk-SK" noProof="0" dirty="0"/>
            <a:t>Poistenie zodpovednosti za škodu poskytovateľa zdravotnej starostlivosti + </a:t>
          </a:r>
        </a:p>
      </dgm:t>
    </dgm:pt>
    <dgm:pt modelId="{24CECADC-7188-450B-ACE8-DC1AD31500B2}" type="parTrans" cxnId="{649FED41-3172-48AE-BA4D-928FA6FA765C}">
      <dgm:prSet/>
      <dgm:spPr/>
      <dgm:t>
        <a:bodyPr/>
        <a:lstStyle/>
        <a:p>
          <a:endParaRPr lang="en-US"/>
        </a:p>
      </dgm:t>
    </dgm:pt>
    <dgm:pt modelId="{6599262A-F412-4686-A1CE-8540099329C1}" type="sibTrans" cxnId="{649FED41-3172-48AE-BA4D-928FA6FA765C}">
      <dgm:prSet/>
      <dgm:spPr/>
      <dgm:t>
        <a:bodyPr/>
        <a:lstStyle/>
        <a:p>
          <a:endParaRPr lang="en-US"/>
        </a:p>
      </dgm:t>
    </dgm:pt>
    <dgm:pt modelId="{756D100F-0489-4AE1-A866-D3254C64873E}">
      <dgm:prSet/>
      <dgm:spPr/>
      <dgm:t>
        <a:bodyPr/>
        <a:lstStyle/>
        <a:p>
          <a:r>
            <a:rPr lang="sk-SK" noProof="0" dirty="0"/>
            <a:t>Poistenie všeobecnej zodpovednosti za škodu (so samostatnou poistnou sumou) +</a:t>
          </a:r>
        </a:p>
      </dgm:t>
    </dgm:pt>
    <dgm:pt modelId="{7CB349A6-EBEE-41CA-B4C1-58F808482489}" type="parTrans" cxnId="{C21A5237-1CB9-4084-B164-29D8032D2334}">
      <dgm:prSet/>
      <dgm:spPr/>
      <dgm:t>
        <a:bodyPr/>
        <a:lstStyle/>
        <a:p>
          <a:endParaRPr lang="sk-SK"/>
        </a:p>
      </dgm:t>
    </dgm:pt>
    <dgm:pt modelId="{63598CDF-63A3-48EC-AF1C-8D19435BFAC0}" type="sibTrans" cxnId="{C21A5237-1CB9-4084-B164-29D8032D2334}">
      <dgm:prSet/>
      <dgm:spPr/>
      <dgm:t>
        <a:bodyPr/>
        <a:lstStyle/>
        <a:p>
          <a:endParaRPr lang="sk-SK"/>
        </a:p>
      </dgm:t>
    </dgm:pt>
    <dgm:pt modelId="{D7FF2D04-F552-4843-A901-6B83377F99C5}">
      <dgm:prSet/>
      <dgm:spPr/>
      <dgm:t>
        <a:bodyPr/>
        <a:lstStyle/>
        <a:p>
          <a:r>
            <a:rPr lang="sk-SK" noProof="0" dirty="0"/>
            <a:t>Poistenie majetku (so samostatnou poistnou sumou)</a:t>
          </a:r>
        </a:p>
      </dgm:t>
    </dgm:pt>
    <dgm:pt modelId="{83682520-3F8B-4AE9-8D30-7B011E1BE958}" type="parTrans" cxnId="{6F9A32DA-DC9E-4544-8CBC-C92198806D3C}">
      <dgm:prSet/>
      <dgm:spPr/>
      <dgm:t>
        <a:bodyPr/>
        <a:lstStyle/>
        <a:p>
          <a:endParaRPr lang="sk-SK"/>
        </a:p>
      </dgm:t>
    </dgm:pt>
    <dgm:pt modelId="{F44E8BBD-3BEB-40B6-B092-8794BA21949E}" type="sibTrans" cxnId="{6F9A32DA-DC9E-4544-8CBC-C92198806D3C}">
      <dgm:prSet/>
      <dgm:spPr/>
      <dgm:t>
        <a:bodyPr/>
        <a:lstStyle/>
        <a:p>
          <a:endParaRPr lang="sk-SK"/>
        </a:p>
      </dgm:t>
    </dgm:pt>
    <dgm:pt modelId="{6B86589C-E9A2-4C5F-8715-9DB0FC76A1C5}" type="pres">
      <dgm:prSet presAssocID="{AA8DF4F7-3061-4B65-8D57-92E38BF0DC10}" presName="Name0" presStyleCnt="0">
        <dgm:presLayoutVars>
          <dgm:dir/>
          <dgm:animLvl val="lvl"/>
          <dgm:resizeHandles val="exact"/>
        </dgm:presLayoutVars>
      </dgm:prSet>
      <dgm:spPr/>
    </dgm:pt>
    <dgm:pt modelId="{D21556E4-8731-468B-9825-62DF043F38BA}" type="pres">
      <dgm:prSet presAssocID="{010778B6-1BA6-461C-906C-E7690605268C}" presName="linNode" presStyleCnt="0"/>
      <dgm:spPr/>
    </dgm:pt>
    <dgm:pt modelId="{48BE2944-96AD-4157-AAC3-8AF6B841215D}" type="pres">
      <dgm:prSet presAssocID="{010778B6-1BA6-461C-906C-E7690605268C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3D1EB43C-01E8-45E5-9A38-C30369BC6759}" type="pres">
      <dgm:prSet presAssocID="{010778B6-1BA6-461C-906C-E7690605268C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5EB33A02-3244-45F7-8F1A-F584E8F2EFB8}" type="presOf" srcId="{AA8DF4F7-3061-4B65-8D57-92E38BF0DC10}" destId="{6B86589C-E9A2-4C5F-8715-9DB0FC76A1C5}" srcOrd="0" destOrd="0" presId="urn:microsoft.com/office/officeart/2005/8/layout/vList5"/>
    <dgm:cxn modelId="{5C7CB10C-E1B1-4F6C-99D2-B509598B165C}" type="presOf" srcId="{F5F64BFA-C4E5-40D6-AE44-476C29E830A2}" destId="{3D1EB43C-01E8-45E5-9A38-C30369BC6759}" srcOrd="0" destOrd="1" presId="urn:microsoft.com/office/officeart/2005/8/layout/vList5"/>
    <dgm:cxn modelId="{C21A5237-1CB9-4084-B164-29D8032D2334}" srcId="{010778B6-1BA6-461C-906C-E7690605268C}" destId="{756D100F-0489-4AE1-A866-D3254C64873E}" srcOrd="2" destOrd="0" parTransId="{7CB349A6-EBEE-41CA-B4C1-58F808482489}" sibTransId="{63598CDF-63A3-48EC-AF1C-8D19435BFAC0}"/>
    <dgm:cxn modelId="{649FED41-3172-48AE-BA4D-928FA6FA765C}" srcId="{010778B6-1BA6-461C-906C-E7690605268C}" destId="{F5F64BFA-C4E5-40D6-AE44-476C29E830A2}" srcOrd="1" destOrd="0" parTransId="{24CECADC-7188-450B-ACE8-DC1AD31500B2}" sibTransId="{6599262A-F412-4686-A1CE-8540099329C1}"/>
    <dgm:cxn modelId="{FE3E0846-A799-483D-AA8B-449ABB9327D0}" type="presOf" srcId="{B78A0F49-BD95-44B2-A5C6-432BCBBA49FF}" destId="{3D1EB43C-01E8-45E5-9A38-C30369BC6759}" srcOrd="0" destOrd="0" presId="urn:microsoft.com/office/officeart/2005/8/layout/vList5"/>
    <dgm:cxn modelId="{C526074F-50E9-4A36-9CAB-6E3E400EC563}" srcId="{AA8DF4F7-3061-4B65-8D57-92E38BF0DC10}" destId="{010778B6-1BA6-461C-906C-E7690605268C}" srcOrd="0" destOrd="0" parTransId="{AAECCFF5-9C32-403E-B453-18F713D8177B}" sibTransId="{83933D5C-7476-424A-88F6-F229CA6F5B6B}"/>
    <dgm:cxn modelId="{090DFC50-F89D-4C94-B7D9-C2FB1910B6C5}" type="presOf" srcId="{D7FF2D04-F552-4843-A901-6B83377F99C5}" destId="{3D1EB43C-01E8-45E5-9A38-C30369BC6759}" srcOrd="0" destOrd="3" presId="urn:microsoft.com/office/officeart/2005/8/layout/vList5"/>
    <dgm:cxn modelId="{974749B2-AAD2-44EA-B310-2A2573B87652}" type="presOf" srcId="{756D100F-0489-4AE1-A866-D3254C64873E}" destId="{3D1EB43C-01E8-45E5-9A38-C30369BC6759}" srcOrd="0" destOrd="2" presId="urn:microsoft.com/office/officeart/2005/8/layout/vList5"/>
    <dgm:cxn modelId="{6F9A32DA-DC9E-4544-8CBC-C92198806D3C}" srcId="{010778B6-1BA6-461C-906C-E7690605268C}" destId="{D7FF2D04-F552-4843-A901-6B83377F99C5}" srcOrd="3" destOrd="0" parTransId="{83682520-3F8B-4AE9-8D30-7B011E1BE958}" sibTransId="{F44E8BBD-3BEB-40B6-B092-8794BA21949E}"/>
    <dgm:cxn modelId="{C42CB3DE-34BE-4599-BB49-BD9210C4811E}" srcId="{010778B6-1BA6-461C-906C-E7690605268C}" destId="{B78A0F49-BD95-44B2-A5C6-432BCBBA49FF}" srcOrd="0" destOrd="0" parTransId="{C0E91F3A-7EAE-4CC5-8D5D-434700DA19FF}" sibTransId="{27C398EB-BCDF-4969-AD83-EA745A987D44}"/>
    <dgm:cxn modelId="{478BDEE1-6B01-420D-9074-018C7725009B}" type="presOf" srcId="{010778B6-1BA6-461C-906C-E7690605268C}" destId="{48BE2944-96AD-4157-AAC3-8AF6B841215D}" srcOrd="0" destOrd="0" presId="urn:microsoft.com/office/officeart/2005/8/layout/vList5"/>
    <dgm:cxn modelId="{84DA635B-2F6C-42C8-A4DF-1CB624DA0833}" type="presParOf" srcId="{6B86589C-E9A2-4C5F-8715-9DB0FC76A1C5}" destId="{D21556E4-8731-468B-9825-62DF043F38BA}" srcOrd="0" destOrd="0" presId="urn:microsoft.com/office/officeart/2005/8/layout/vList5"/>
    <dgm:cxn modelId="{2BD6D38B-FF6D-4D5E-8F31-11AF2604091C}" type="presParOf" srcId="{D21556E4-8731-468B-9825-62DF043F38BA}" destId="{48BE2944-96AD-4157-AAC3-8AF6B841215D}" srcOrd="0" destOrd="0" presId="urn:microsoft.com/office/officeart/2005/8/layout/vList5"/>
    <dgm:cxn modelId="{8CAB01B7-B7D6-4D58-A011-356AB842F753}" type="presParOf" srcId="{D21556E4-8731-468B-9825-62DF043F38BA}" destId="{3D1EB43C-01E8-45E5-9A38-C30369BC675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70FBFF-80C3-4DD1-BE20-9EE3EED9D6B2}" type="doc">
      <dgm:prSet loTypeId="urn:microsoft.com/office/officeart/2016/7/layout/LinearArrowProcessNumbered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B9940DF-C013-485F-9670-5A92A62D4881}">
      <dgm:prSet custT="1"/>
      <dgm:spPr/>
      <dgm:t>
        <a:bodyPr/>
        <a:lstStyle/>
        <a:p>
          <a:r>
            <a:rPr lang="sk-SK" sz="1600" b="1" dirty="0"/>
            <a:t>Všetci PZS</a:t>
          </a:r>
          <a:endParaRPr lang="en-US" sz="1600" b="1" dirty="0"/>
        </a:p>
      </dgm:t>
    </dgm:pt>
    <dgm:pt modelId="{3D0B9F75-62FE-4077-BD93-2FA93FCF6884}" type="parTrans" cxnId="{60D510B7-9F01-46B7-B4CF-2B807CB310D9}">
      <dgm:prSet/>
      <dgm:spPr/>
      <dgm:t>
        <a:bodyPr/>
        <a:lstStyle/>
        <a:p>
          <a:endParaRPr lang="en-US" sz="1600"/>
        </a:p>
      </dgm:t>
    </dgm:pt>
    <dgm:pt modelId="{58AF0372-5779-4345-9BC8-1521B2E3A896}" type="sibTrans" cxnId="{60D510B7-9F01-46B7-B4CF-2B807CB310D9}">
      <dgm:prSet phldrT="3" phldr="0" custT="1"/>
      <dgm:spPr/>
      <dgm:t>
        <a:bodyPr/>
        <a:lstStyle/>
        <a:p>
          <a:r>
            <a:rPr lang="en-US" sz="1600"/>
            <a:t>3</a:t>
          </a:r>
        </a:p>
      </dgm:t>
    </dgm:pt>
    <dgm:pt modelId="{276ED3BC-9966-4C9E-8C79-77E5DC8350E3}">
      <dgm:prSet custT="1"/>
      <dgm:spPr/>
      <dgm:t>
        <a:bodyPr/>
        <a:lstStyle/>
        <a:p>
          <a:r>
            <a:rPr lang="sk-SK" sz="1600" b="1" dirty="0"/>
            <a:t>Prerušenie prevádzky z dôvodu PN a karantény</a:t>
          </a:r>
          <a:endParaRPr lang="en-US" sz="1600" b="1" dirty="0"/>
        </a:p>
      </dgm:t>
    </dgm:pt>
    <dgm:pt modelId="{694B3F59-24EB-422D-AA11-69B2CBEDAE89}" type="parTrans" cxnId="{AFC79F2B-8393-4199-89DE-0E5834CFD4E4}">
      <dgm:prSet/>
      <dgm:spPr/>
      <dgm:t>
        <a:bodyPr/>
        <a:lstStyle/>
        <a:p>
          <a:endParaRPr lang="en-US" sz="1600"/>
        </a:p>
      </dgm:t>
    </dgm:pt>
    <dgm:pt modelId="{D3F579E9-13E3-4B61-B0D7-74D03498A26B}" type="sibTrans" cxnId="{AFC79F2B-8393-4199-89DE-0E5834CFD4E4}">
      <dgm:prSet phldrT="5" phldr="0" custT="1"/>
      <dgm:spPr/>
      <dgm:t>
        <a:bodyPr/>
        <a:lstStyle/>
        <a:p>
          <a:r>
            <a:rPr lang="en-US" sz="1600"/>
            <a:t>5</a:t>
          </a:r>
        </a:p>
      </dgm:t>
    </dgm:pt>
    <dgm:pt modelId="{6B0F3C88-BA52-4614-B173-DAD4046883C4}">
      <dgm:prSet custT="1"/>
      <dgm:spPr/>
      <dgm:t>
        <a:bodyPr/>
        <a:lstStyle/>
        <a:p>
          <a:r>
            <a:rPr lang="sk-SK" sz="1600" dirty="0"/>
            <a:t>Možnosť platenia poistného v </a:t>
          </a:r>
          <a:r>
            <a:rPr lang="sk-SK" sz="1600" b="1" dirty="0"/>
            <a:t>splátkach bez prirážky</a:t>
          </a:r>
          <a:endParaRPr lang="en-US" sz="1600" dirty="0"/>
        </a:p>
      </dgm:t>
    </dgm:pt>
    <dgm:pt modelId="{4DC27215-FEDE-47AA-A15E-A7BCA36734FD}" type="parTrans" cxnId="{721794A4-4305-4223-ACF3-B5A05EA3DAAD}">
      <dgm:prSet/>
      <dgm:spPr/>
      <dgm:t>
        <a:bodyPr/>
        <a:lstStyle/>
        <a:p>
          <a:endParaRPr lang="sk-SK"/>
        </a:p>
      </dgm:t>
    </dgm:pt>
    <dgm:pt modelId="{F39CB511-170D-48D7-85A5-B8872B5AB311}" type="sibTrans" cxnId="{721794A4-4305-4223-ACF3-B5A05EA3DAAD}">
      <dgm:prSet phldrT="2" phldr="0"/>
      <dgm:spPr/>
      <dgm:t>
        <a:bodyPr/>
        <a:lstStyle/>
        <a:p>
          <a:r>
            <a:rPr lang="sk-SK"/>
            <a:t>2</a:t>
          </a:r>
        </a:p>
      </dgm:t>
    </dgm:pt>
    <dgm:pt modelId="{3D2F1D3A-9DEA-4AE2-ADDE-12827B1D7B54}">
      <dgm:prSet custT="1"/>
      <dgm:spPr/>
      <dgm:t>
        <a:bodyPr/>
        <a:lstStyle/>
        <a:p>
          <a:pPr algn="ctr"/>
          <a:r>
            <a:rPr lang="sk-SK" sz="1600" b="1" dirty="0"/>
            <a:t>Systém zliav</a:t>
          </a:r>
          <a:endParaRPr lang="en-US" sz="1600" b="1" dirty="0"/>
        </a:p>
      </dgm:t>
    </dgm:pt>
    <dgm:pt modelId="{B760490B-F970-4991-9BED-81D54839ED90}" type="parTrans" cxnId="{4B3F3134-A5FC-44D2-8AFE-B7898F3CFF3E}">
      <dgm:prSet/>
      <dgm:spPr/>
      <dgm:t>
        <a:bodyPr/>
        <a:lstStyle/>
        <a:p>
          <a:endParaRPr lang="sk-SK"/>
        </a:p>
      </dgm:t>
    </dgm:pt>
    <dgm:pt modelId="{4806EF2F-EAB6-48FF-AB16-56180914F6D6}" type="sibTrans" cxnId="{4B3F3134-A5FC-44D2-8AFE-B7898F3CFF3E}">
      <dgm:prSet phldrT="1" phldr="0"/>
      <dgm:spPr/>
      <dgm:t>
        <a:bodyPr/>
        <a:lstStyle/>
        <a:p>
          <a:r>
            <a:rPr lang="sk-SK"/>
            <a:t>1</a:t>
          </a:r>
        </a:p>
      </dgm:t>
    </dgm:pt>
    <dgm:pt modelId="{1648C0DA-9C3D-4428-AE9F-75E6DD2F516A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sk-SK" b="1" dirty="0"/>
            <a:t>Silný základ</a:t>
          </a:r>
          <a:endParaRPr lang="en-US" b="1" dirty="0"/>
        </a:p>
      </dgm:t>
    </dgm:pt>
    <dgm:pt modelId="{CFEF650F-6D59-4E89-9DF6-8E6D0D74F60B}" type="parTrans" cxnId="{F62DA0A6-1567-490A-AED6-16DBA3EBD5EF}">
      <dgm:prSet/>
      <dgm:spPr/>
      <dgm:t>
        <a:bodyPr/>
        <a:lstStyle/>
        <a:p>
          <a:endParaRPr lang="sk-SK"/>
        </a:p>
      </dgm:t>
    </dgm:pt>
    <dgm:pt modelId="{5F85900A-1982-46CA-8AE5-381B2F48A2B6}" type="sibTrans" cxnId="{F62DA0A6-1567-490A-AED6-16DBA3EBD5EF}">
      <dgm:prSet phldrT="4" phldr="0"/>
      <dgm:spPr/>
      <dgm:t>
        <a:bodyPr/>
        <a:lstStyle/>
        <a:p>
          <a:r>
            <a:rPr lang="sk-SK"/>
            <a:t>4</a:t>
          </a:r>
        </a:p>
      </dgm:t>
    </dgm:pt>
    <dgm:pt modelId="{86A0D8BD-672A-4527-BF3A-6D6F96C50D66}">
      <dgm:prSet/>
      <dgm:spPr/>
      <dgm:t>
        <a:bodyPr/>
        <a:lstStyle/>
        <a:p>
          <a:r>
            <a:rPr lang="sk-SK" b="1" noProof="0" dirty="0"/>
            <a:t>Rozšírená</a:t>
          </a:r>
          <a:r>
            <a:rPr lang="sk-SK" b="1" dirty="0"/>
            <a:t> doba oznámenia nároku až 90 dní v základe</a:t>
          </a:r>
          <a:endParaRPr lang="sk-SK" dirty="0"/>
        </a:p>
      </dgm:t>
    </dgm:pt>
    <dgm:pt modelId="{8BC06FE0-B5E9-4619-A7B7-3089140852AD}" type="parTrans" cxnId="{8845390C-0391-42B9-B408-706758972DEA}">
      <dgm:prSet/>
      <dgm:spPr/>
      <dgm:t>
        <a:bodyPr/>
        <a:lstStyle/>
        <a:p>
          <a:endParaRPr lang="sk-SK"/>
        </a:p>
      </dgm:t>
    </dgm:pt>
    <dgm:pt modelId="{BE9EA7B2-F96F-4BA5-9E35-B7A7B786BF0B}" type="sibTrans" cxnId="{8845390C-0391-42B9-B408-706758972DEA}">
      <dgm:prSet phldrT="6" phldr="0"/>
      <dgm:spPr/>
      <dgm:t>
        <a:bodyPr/>
        <a:lstStyle/>
        <a:p>
          <a:r>
            <a:rPr lang="sk-SK"/>
            <a:t>6</a:t>
          </a:r>
        </a:p>
      </dgm:t>
    </dgm:pt>
    <dgm:pt modelId="{4740685D-5B16-466B-839A-4057BF84F6ED}">
      <dgm:prSet/>
      <dgm:spPr/>
      <dgm:t>
        <a:bodyPr/>
        <a:lstStyle/>
        <a:p>
          <a:r>
            <a:rPr lang="sk-SK" b="1" dirty="0"/>
            <a:t>Pripoistenia</a:t>
          </a:r>
          <a:endParaRPr lang="en-US" b="1" dirty="0"/>
        </a:p>
      </dgm:t>
    </dgm:pt>
    <dgm:pt modelId="{0E316C7A-743E-4E1F-8373-434C7CE92056}" type="sibTrans" cxnId="{39747FA9-F91C-4E01-98CF-71F9521A952F}">
      <dgm:prSet phldrT="7" phldr="0"/>
      <dgm:spPr/>
      <dgm:t>
        <a:bodyPr/>
        <a:lstStyle/>
        <a:p>
          <a:r>
            <a:rPr lang="sk-SK"/>
            <a:t>7</a:t>
          </a:r>
        </a:p>
      </dgm:t>
    </dgm:pt>
    <dgm:pt modelId="{AEA1B266-C021-4587-90DC-35A6DDB7F30B}" type="parTrans" cxnId="{39747FA9-F91C-4E01-98CF-71F9521A952F}">
      <dgm:prSet/>
      <dgm:spPr/>
      <dgm:t>
        <a:bodyPr/>
        <a:lstStyle/>
        <a:p>
          <a:endParaRPr lang="sk-SK"/>
        </a:p>
      </dgm:t>
    </dgm:pt>
    <dgm:pt modelId="{2371EDD7-8298-4A05-A847-E39ACBF56192}" type="pres">
      <dgm:prSet presAssocID="{AD70FBFF-80C3-4DD1-BE20-9EE3EED9D6B2}" presName="linearFlow" presStyleCnt="0">
        <dgm:presLayoutVars>
          <dgm:dir/>
          <dgm:animLvl val="lvl"/>
          <dgm:resizeHandles val="exact"/>
        </dgm:presLayoutVars>
      </dgm:prSet>
      <dgm:spPr/>
    </dgm:pt>
    <dgm:pt modelId="{302BDC97-C217-490F-A25C-09CEC396E5BC}" type="pres">
      <dgm:prSet presAssocID="{3D2F1D3A-9DEA-4AE2-ADDE-12827B1D7B54}" presName="compositeNode" presStyleCnt="0"/>
      <dgm:spPr/>
    </dgm:pt>
    <dgm:pt modelId="{6D201167-6497-4046-BB84-E6BD58E2DEB1}" type="pres">
      <dgm:prSet presAssocID="{3D2F1D3A-9DEA-4AE2-ADDE-12827B1D7B54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4D31AF52-9C42-4423-94DB-C92929075B0E}" type="pres">
      <dgm:prSet presAssocID="{3D2F1D3A-9DEA-4AE2-ADDE-12827B1D7B54}" presName="parSh" presStyleCnt="0"/>
      <dgm:spPr/>
    </dgm:pt>
    <dgm:pt modelId="{2F985594-D15E-4DF1-AE73-BCA0DF9364AE}" type="pres">
      <dgm:prSet presAssocID="{3D2F1D3A-9DEA-4AE2-ADDE-12827B1D7B54}" presName="lineNode" presStyleLbl="alignAccFollowNode1" presStyleIdx="0" presStyleCnt="21"/>
      <dgm:spPr/>
    </dgm:pt>
    <dgm:pt modelId="{6563BA6F-7476-49E2-8569-AED08255CCDC}" type="pres">
      <dgm:prSet presAssocID="{3D2F1D3A-9DEA-4AE2-ADDE-12827B1D7B54}" presName="lineArrowNode" presStyleLbl="alignAccFollowNode1" presStyleIdx="1" presStyleCnt="21"/>
      <dgm:spPr/>
    </dgm:pt>
    <dgm:pt modelId="{15BFB56C-16F0-4090-B1B3-34340FA7B3CC}" type="pres">
      <dgm:prSet presAssocID="{4806EF2F-EAB6-48FF-AB16-56180914F6D6}" presName="sibTransNodeCircle" presStyleLbl="alignNode1" presStyleIdx="0" presStyleCnt="7">
        <dgm:presLayoutVars>
          <dgm:chMax val="0"/>
          <dgm:bulletEnabled/>
        </dgm:presLayoutVars>
      </dgm:prSet>
      <dgm:spPr/>
    </dgm:pt>
    <dgm:pt modelId="{B987BADC-AF6C-4D4D-95D4-FC2642A97ED5}" type="pres">
      <dgm:prSet presAssocID="{4806EF2F-EAB6-48FF-AB16-56180914F6D6}" presName="spacerBetweenCircleAndCallout" presStyleCnt="0">
        <dgm:presLayoutVars/>
      </dgm:prSet>
      <dgm:spPr/>
    </dgm:pt>
    <dgm:pt modelId="{9B0026E2-9B78-4B96-8D54-32C3086069BD}" type="pres">
      <dgm:prSet presAssocID="{3D2F1D3A-9DEA-4AE2-ADDE-12827B1D7B54}" presName="nodeText" presStyleLbl="alignAccFollowNode1" presStyleIdx="2" presStyleCnt="21">
        <dgm:presLayoutVars>
          <dgm:bulletEnabled val="1"/>
        </dgm:presLayoutVars>
      </dgm:prSet>
      <dgm:spPr/>
    </dgm:pt>
    <dgm:pt modelId="{B0F8B938-60CE-4B79-AF83-464E6C06ACC1}" type="pres">
      <dgm:prSet presAssocID="{4806EF2F-EAB6-48FF-AB16-56180914F6D6}" presName="sibTransComposite" presStyleCnt="0"/>
      <dgm:spPr/>
    </dgm:pt>
    <dgm:pt modelId="{39C28CE9-514A-42C8-B257-FA231468AFFA}" type="pres">
      <dgm:prSet presAssocID="{6B0F3C88-BA52-4614-B173-DAD4046883C4}" presName="compositeNode" presStyleCnt="0"/>
      <dgm:spPr/>
    </dgm:pt>
    <dgm:pt modelId="{D034BD0F-9968-4417-A049-3C0CB3E21389}" type="pres">
      <dgm:prSet presAssocID="{6B0F3C88-BA52-4614-B173-DAD4046883C4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DC4DDE41-EB0A-43EA-AC47-427AC0DB09CF}" type="pres">
      <dgm:prSet presAssocID="{6B0F3C88-BA52-4614-B173-DAD4046883C4}" presName="parSh" presStyleCnt="0"/>
      <dgm:spPr/>
    </dgm:pt>
    <dgm:pt modelId="{2D12FD52-83AE-473C-9287-731EC96257CE}" type="pres">
      <dgm:prSet presAssocID="{6B0F3C88-BA52-4614-B173-DAD4046883C4}" presName="lineNode" presStyleLbl="alignAccFollowNode1" presStyleIdx="3" presStyleCnt="21"/>
      <dgm:spPr/>
    </dgm:pt>
    <dgm:pt modelId="{B2FA6C3C-2871-4388-9F32-95A75CAC7738}" type="pres">
      <dgm:prSet presAssocID="{6B0F3C88-BA52-4614-B173-DAD4046883C4}" presName="lineArrowNode" presStyleLbl="alignAccFollowNode1" presStyleIdx="4" presStyleCnt="21"/>
      <dgm:spPr/>
    </dgm:pt>
    <dgm:pt modelId="{887E837B-03AB-485E-919C-B027FBDEC833}" type="pres">
      <dgm:prSet presAssocID="{F39CB511-170D-48D7-85A5-B8872B5AB311}" presName="sibTransNodeCircle" presStyleLbl="alignNode1" presStyleIdx="1" presStyleCnt="7">
        <dgm:presLayoutVars>
          <dgm:chMax val="0"/>
          <dgm:bulletEnabled/>
        </dgm:presLayoutVars>
      </dgm:prSet>
      <dgm:spPr/>
    </dgm:pt>
    <dgm:pt modelId="{68C95718-9093-48A1-9793-3CE8429CF15F}" type="pres">
      <dgm:prSet presAssocID="{F39CB511-170D-48D7-85A5-B8872B5AB311}" presName="spacerBetweenCircleAndCallout" presStyleCnt="0">
        <dgm:presLayoutVars/>
      </dgm:prSet>
      <dgm:spPr/>
    </dgm:pt>
    <dgm:pt modelId="{4FA8F45E-9B5F-461D-B483-E3D9BA9D1509}" type="pres">
      <dgm:prSet presAssocID="{6B0F3C88-BA52-4614-B173-DAD4046883C4}" presName="nodeText" presStyleLbl="alignAccFollowNode1" presStyleIdx="5" presStyleCnt="21">
        <dgm:presLayoutVars>
          <dgm:bulletEnabled val="1"/>
        </dgm:presLayoutVars>
      </dgm:prSet>
      <dgm:spPr/>
    </dgm:pt>
    <dgm:pt modelId="{6B0750E3-75CB-4FEF-B718-5BA85A49A45E}" type="pres">
      <dgm:prSet presAssocID="{F39CB511-170D-48D7-85A5-B8872B5AB311}" presName="sibTransComposite" presStyleCnt="0"/>
      <dgm:spPr/>
    </dgm:pt>
    <dgm:pt modelId="{33898E4F-2799-47A6-8702-219E54269FCE}" type="pres">
      <dgm:prSet presAssocID="{CB9940DF-C013-485F-9670-5A92A62D4881}" presName="compositeNode" presStyleCnt="0"/>
      <dgm:spPr/>
    </dgm:pt>
    <dgm:pt modelId="{F8B646CB-851D-437E-BB7C-0340C421B637}" type="pres">
      <dgm:prSet presAssocID="{CB9940DF-C013-485F-9670-5A92A62D4881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D16E79B0-475B-4068-8935-AA3F33BA97D8}" type="pres">
      <dgm:prSet presAssocID="{CB9940DF-C013-485F-9670-5A92A62D4881}" presName="parSh" presStyleCnt="0"/>
      <dgm:spPr/>
    </dgm:pt>
    <dgm:pt modelId="{CE50B1BA-2EAC-4BB3-A295-8DEAC5CCBB31}" type="pres">
      <dgm:prSet presAssocID="{CB9940DF-C013-485F-9670-5A92A62D4881}" presName="lineNode" presStyleLbl="alignAccFollowNode1" presStyleIdx="6" presStyleCnt="21"/>
      <dgm:spPr/>
    </dgm:pt>
    <dgm:pt modelId="{70606046-DBF8-4110-92AC-93CDD361B40F}" type="pres">
      <dgm:prSet presAssocID="{CB9940DF-C013-485F-9670-5A92A62D4881}" presName="lineArrowNode" presStyleLbl="alignAccFollowNode1" presStyleIdx="7" presStyleCnt="21"/>
      <dgm:spPr/>
    </dgm:pt>
    <dgm:pt modelId="{ED6D35DE-262D-4BC1-9A8F-F2EC421C45D8}" type="pres">
      <dgm:prSet presAssocID="{58AF0372-5779-4345-9BC8-1521B2E3A896}" presName="sibTransNodeCircle" presStyleLbl="alignNode1" presStyleIdx="2" presStyleCnt="7">
        <dgm:presLayoutVars>
          <dgm:chMax val="0"/>
          <dgm:bulletEnabled/>
        </dgm:presLayoutVars>
      </dgm:prSet>
      <dgm:spPr/>
    </dgm:pt>
    <dgm:pt modelId="{738CC86C-D7B0-4EF0-8A0A-18CD5D8DB8A4}" type="pres">
      <dgm:prSet presAssocID="{58AF0372-5779-4345-9BC8-1521B2E3A896}" presName="spacerBetweenCircleAndCallout" presStyleCnt="0">
        <dgm:presLayoutVars/>
      </dgm:prSet>
      <dgm:spPr/>
    </dgm:pt>
    <dgm:pt modelId="{854937F2-FCEF-42F5-847B-B0B1C97960AD}" type="pres">
      <dgm:prSet presAssocID="{CB9940DF-C013-485F-9670-5A92A62D4881}" presName="nodeText" presStyleLbl="alignAccFollowNode1" presStyleIdx="8" presStyleCnt="21">
        <dgm:presLayoutVars>
          <dgm:bulletEnabled val="1"/>
        </dgm:presLayoutVars>
      </dgm:prSet>
      <dgm:spPr/>
    </dgm:pt>
    <dgm:pt modelId="{F39F9B56-6FEA-4CD4-8A35-516CC06BB0A9}" type="pres">
      <dgm:prSet presAssocID="{58AF0372-5779-4345-9BC8-1521B2E3A896}" presName="sibTransComposite" presStyleCnt="0"/>
      <dgm:spPr/>
    </dgm:pt>
    <dgm:pt modelId="{B6E17F89-0D4A-4926-B08B-F8C62CF1592A}" type="pres">
      <dgm:prSet presAssocID="{1648C0DA-9C3D-4428-AE9F-75E6DD2F516A}" presName="compositeNode" presStyleCnt="0"/>
      <dgm:spPr/>
    </dgm:pt>
    <dgm:pt modelId="{461AAD2D-CF67-4D23-A11A-4CC1CCC97E20}" type="pres">
      <dgm:prSet presAssocID="{1648C0DA-9C3D-4428-AE9F-75E6DD2F516A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D766366C-4009-40E0-95BA-06E7FAFB1DFA}" type="pres">
      <dgm:prSet presAssocID="{1648C0DA-9C3D-4428-AE9F-75E6DD2F516A}" presName="parSh" presStyleCnt="0"/>
      <dgm:spPr/>
    </dgm:pt>
    <dgm:pt modelId="{A8C56F06-418D-4FC0-A697-213D221F1E01}" type="pres">
      <dgm:prSet presAssocID="{1648C0DA-9C3D-4428-AE9F-75E6DD2F516A}" presName="lineNode" presStyleLbl="alignAccFollowNode1" presStyleIdx="9" presStyleCnt="21"/>
      <dgm:spPr/>
    </dgm:pt>
    <dgm:pt modelId="{741CE987-E9FE-4D0C-BE5A-6F268F9D0EEA}" type="pres">
      <dgm:prSet presAssocID="{1648C0DA-9C3D-4428-AE9F-75E6DD2F516A}" presName="lineArrowNode" presStyleLbl="alignAccFollowNode1" presStyleIdx="10" presStyleCnt="21"/>
      <dgm:spPr/>
    </dgm:pt>
    <dgm:pt modelId="{27FF0B02-49A0-4CB2-AC14-CBEDBC8FB080}" type="pres">
      <dgm:prSet presAssocID="{5F85900A-1982-46CA-8AE5-381B2F48A2B6}" presName="sibTransNodeCircle" presStyleLbl="alignNode1" presStyleIdx="3" presStyleCnt="7">
        <dgm:presLayoutVars>
          <dgm:chMax val="0"/>
          <dgm:bulletEnabled/>
        </dgm:presLayoutVars>
      </dgm:prSet>
      <dgm:spPr/>
    </dgm:pt>
    <dgm:pt modelId="{D601F18B-3D69-450D-A0B6-B126FAAB97CA}" type="pres">
      <dgm:prSet presAssocID="{5F85900A-1982-46CA-8AE5-381B2F48A2B6}" presName="spacerBetweenCircleAndCallout" presStyleCnt="0">
        <dgm:presLayoutVars/>
      </dgm:prSet>
      <dgm:spPr/>
    </dgm:pt>
    <dgm:pt modelId="{59C27FE6-4F1D-45C4-AB16-FCAA1F7EF0FB}" type="pres">
      <dgm:prSet presAssocID="{1648C0DA-9C3D-4428-AE9F-75E6DD2F516A}" presName="nodeText" presStyleLbl="alignAccFollowNode1" presStyleIdx="11" presStyleCnt="21">
        <dgm:presLayoutVars>
          <dgm:bulletEnabled val="1"/>
        </dgm:presLayoutVars>
      </dgm:prSet>
      <dgm:spPr/>
    </dgm:pt>
    <dgm:pt modelId="{4BBB137E-7043-4484-9E5D-D4B1D46FD5E5}" type="pres">
      <dgm:prSet presAssocID="{5F85900A-1982-46CA-8AE5-381B2F48A2B6}" presName="sibTransComposite" presStyleCnt="0"/>
      <dgm:spPr/>
    </dgm:pt>
    <dgm:pt modelId="{3861C46F-ED8E-4AB6-8EDD-993B19C0609A}" type="pres">
      <dgm:prSet presAssocID="{276ED3BC-9966-4C9E-8C79-77E5DC8350E3}" presName="compositeNode" presStyleCnt="0"/>
      <dgm:spPr/>
    </dgm:pt>
    <dgm:pt modelId="{E2B00242-C112-4BB6-8DD4-7BE50B5E22EB}" type="pres">
      <dgm:prSet presAssocID="{276ED3BC-9966-4C9E-8C79-77E5DC8350E3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C4F4F97C-6836-4EB8-8BF9-B001AEB96184}" type="pres">
      <dgm:prSet presAssocID="{276ED3BC-9966-4C9E-8C79-77E5DC8350E3}" presName="parSh" presStyleCnt="0"/>
      <dgm:spPr/>
    </dgm:pt>
    <dgm:pt modelId="{07974FB6-27E4-44CC-9E96-EB478DE9D42A}" type="pres">
      <dgm:prSet presAssocID="{276ED3BC-9966-4C9E-8C79-77E5DC8350E3}" presName="lineNode" presStyleLbl="alignAccFollowNode1" presStyleIdx="12" presStyleCnt="21"/>
      <dgm:spPr/>
    </dgm:pt>
    <dgm:pt modelId="{C0B6CFFD-8B33-45DA-B351-2F688CA18903}" type="pres">
      <dgm:prSet presAssocID="{276ED3BC-9966-4C9E-8C79-77E5DC8350E3}" presName="lineArrowNode" presStyleLbl="alignAccFollowNode1" presStyleIdx="13" presStyleCnt="21"/>
      <dgm:spPr/>
    </dgm:pt>
    <dgm:pt modelId="{CE76840E-9948-41A4-9378-6887710554F4}" type="pres">
      <dgm:prSet presAssocID="{D3F579E9-13E3-4B61-B0D7-74D03498A26B}" presName="sibTransNodeCircle" presStyleLbl="alignNode1" presStyleIdx="4" presStyleCnt="7">
        <dgm:presLayoutVars>
          <dgm:chMax val="0"/>
          <dgm:bulletEnabled/>
        </dgm:presLayoutVars>
      </dgm:prSet>
      <dgm:spPr/>
    </dgm:pt>
    <dgm:pt modelId="{AC674894-28FB-4D9F-BC56-AE87FF63D19E}" type="pres">
      <dgm:prSet presAssocID="{D3F579E9-13E3-4B61-B0D7-74D03498A26B}" presName="spacerBetweenCircleAndCallout" presStyleCnt="0">
        <dgm:presLayoutVars/>
      </dgm:prSet>
      <dgm:spPr/>
    </dgm:pt>
    <dgm:pt modelId="{56AA0285-A984-46A4-BE37-AEAF3A7AFC54}" type="pres">
      <dgm:prSet presAssocID="{276ED3BC-9966-4C9E-8C79-77E5DC8350E3}" presName="nodeText" presStyleLbl="alignAccFollowNode1" presStyleIdx="14" presStyleCnt="21">
        <dgm:presLayoutVars>
          <dgm:bulletEnabled val="1"/>
        </dgm:presLayoutVars>
      </dgm:prSet>
      <dgm:spPr/>
    </dgm:pt>
    <dgm:pt modelId="{07F7E10F-BCFD-464E-B521-55ED5A4BDA91}" type="pres">
      <dgm:prSet presAssocID="{D3F579E9-13E3-4B61-B0D7-74D03498A26B}" presName="sibTransComposite" presStyleCnt="0"/>
      <dgm:spPr/>
    </dgm:pt>
    <dgm:pt modelId="{08DB2B21-8985-4CC7-B2E3-97033FE67920}" type="pres">
      <dgm:prSet presAssocID="{86A0D8BD-672A-4527-BF3A-6D6F96C50D66}" presName="compositeNode" presStyleCnt="0"/>
      <dgm:spPr/>
    </dgm:pt>
    <dgm:pt modelId="{073AFB6B-A301-4E9D-A5E9-EA5F671F0059}" type="pres">
      <dgm:prSet presAssocID="{86A0D8BD-672A-4527-BF3A-6D6F96C50D66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033B2174-294B-42BA-877C-43D99ED64824}" type="pres">
      <dgm:prSet presAssocID="{86A0D8BD-672A-4527-BF3A-6D6F96C50D66}" presName="parSh" presStyleCnt="0"/>
      <dgm:spPr/>
    </dgm:pt>
    <dgm:pt modelId="{F4A404AE-6F92-4E38-9641-F0AF125B9CEF}" type="pres">
      <dgm:prSet presAssocID="{86A0D8BD-672A-4527-BF3A-6D6F96C50D66}" presName="lineNode" presStyleLbl="alignAccFollowNode1" presStyleIdx="15" presStyleCnt="21"/>
      <dgm:spPr/>
    </dgm:pt>
    <dgm:pt modelId="{011F84DD-467E-4CA9-9FF5-F136E928FA22}" type="pres">
      <dgm:prSet presAssocID="{86A0D8BD-672A-4527-BF3A-6D6F96C50D66}" presName="lineArrowNode" presStyleLbl="alignAccFollowNode1" presStyleIdx="16" presStyleCnt="21"/>
      <dgm:spPr/>
    </dgm:pt>
    <dgm:pt modelId="{6CDD6AF6-9090-4F0F-BB46-D8449454CB16}" type="pres">
      <dgm:prSet presAssocID="{BE9EA7B2-F96F-4BA5-9E35-B7A7B786BF0B}" presName="sibTransNodeCircle" presStyleLbl="alignNode1" presStyleIdx="5" presStyleCnt="7">
        <dgm:presLayoutVars>
          <dgm:chMax val="0"/>
          <dgm:bulletEnabled/>
        </dgm:presLayoutVars>
      </dgm:prSet>
      <dgm:spPr/>
    </dgm:pt>
    <dgm:pt modelId="{07A82EF4-B3E1-44F9-BBBA-E104DAC944E6}" type="pres">
      <dgm:prSet presAssocID="{BE9EA7B2-F96F-4BA5-9E35-B7A7B786BF0B}" presName="spacerBetweenCircleAndCallout" presStyleCnt="0">
        <dgm:presLayoutVars/>
      </dgm:prSet>
      <dgm:spPr/>
    </dgm:pt>
    <dgm:pt modelId="{4B4C9FD9-783D-4D12-9B03-7059BFD42A8D}" type="pres">
      <dgm:prSet presAssocID="{86A0D8BD-672A-4527-BF3A-6D6F96C50D66}" presName="nodeText" presStyleLbl="alignAccFollowNode1" presStyleIdx="17" presStyleCnt="21">
        <dgm:presLayoutVars>
          <dgm:bulletEnabled val="1"/>
        </dgm:presLayoutVars>
      </dgm:prSet>
      <dgm:spPr/>
    </dgm:pt>
    <dgm:pt modelId="{164B9A4C-001E-4933-BEDD-B43D471E03BB}" type="pres">
      <dgm:prSet presAssocID="{BE9EA7B2-F96F-4BA5-9E35-B7A7B786BF0B}" presName="sibTransComposite" presStyleCnt="0"/>
      <dgm:spPr/>
    </dgm:pt>
    <dgm:pt modelId="{9BA74CE4-05AF-4506-A61A-41A7347755C4}" type="pres">
      <dgm:prSet presAssocID="{4740685D-5B16-466B-839A-4057BF84F6ED}" presName="compositeNode" presStyleCnt="0"/>
      <dgm:spPr/>
    </dgm:pt>
    <dgm:pt modelId="{B8D6DD4B-C055-4B7F-8384-ABF6093A36E4}" type="pres">
      <dgm:prSet presAssocID="{4740685D-5B16-466B-839A-4057BF84F6ED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8D4C1AC5-3382-4294-892B-BF92318C5560}" type="pres">
      <dgm:prSet presAssocID="{4740685D-5B16-466B-839A-4057BF84F6ED}" presName="parSh" presStyleCnt="0"/>
      <dgm:spPr/>
    </dgm:pt>
    <dgm:pt modelId="{B3DA0323-98E9-42C7-83B6-E513DD9C6174}" type="pres">
      <dgm:prSet presAssocID="{4740685D-5B16-466B-839A-4057BF84F6ED}" presName="lineNode" presStyleLbl="alignAccFollowNode1" presStyleIdx="18" presStyleCnt="21"/>
      <dgm:spPr/>
    </dgm:pt>
    <dgm:pt modelId="{1DB96DAB-7D1C-4E96-BCD5-2844C9770DCE}" type="pres">
      <dgm:prSet presAssocID="{4740685D-5B16-466B-839A-4057BF84F6ED}" presName="lineArrowNode" presStyleLbl="alignAccFollowNode1" presStyleIdx="19" presStyleCnt="21"/>
      <dgm:spPr/>
    </dgm:pt>
    <dgm:pt modelId="{DA8DD997-403C-4401-B827-D0794DC8105F}" type="pres">
      <dgm:prSet presAssocID="{0E316C7A-743E-4E1F-8373-434C7CE92056}" presName="sibTransNodeCircle" presStyleLbl="alignNode1" presStyleIdx="6" presStyleCnt="7">
        <dgm:presLayoutVars>
          <dgm:chMax val="0"/>
          <dgm:bulletEnabled/>
        </dgm:presLayoutVars>
      </dgm:prSet>
      <dgm:spPr/>
    </dgm:pt>
    <dgm:pt modelId="{644B9001-D787-4AB7-8AB2-AE410283B886}" type="pres">
      <dgm:prSet presAssocID="{0E316C7A-743E-4E1F-8373-434C7CE92056}" presName="spacerBetweenCircleAndCallout" presStyleCnt="0">
        <dgm:presLayoutVars/>
      </dgm:prSet>
      <dgm:spPr/>
    </dgm:pt>
    <dgm:pt modelId="{EB0D0631-AC67-4C82-B371-0FA028DC3DB0}" type="pres">
      <dgm:prSet presAssocID="{4740685D-5B16-466B-839A-4057BF84F6ED}" presName="nodeText" presStyleLbl="alignAccFollowNode1" presStyleIdx="20" presStyleCnt="21">
        <dgm:presLayoutVars>
          <dgm:bulletEnabled val="1"/>
        </dgm:presLayoutVars>
      </dgm:prSet>
      <dgm:spPr/>
    </dgm:pt>
  </dgm:ptLst>
  <dgm:cxnLst>
    <dgm:cxn modelId="{A669DB05-7990-44A5-B356-1A2F1CB6543A}" type="presOf" srcId="{BE9EA7B2-F96F-4BA5-9E35-B7A7B786BF0B}" destId="{6CDD6AF6-9090-4F0F-BB46-D8449454CB16}" srcOrd="0" destOrd="0" presId="urn:microsoft.com/office/officeart/2016/7/layout/LinearArrowProcessNumbered"/>
    <dgm:cxn modelId="{8845390C-0391-42B9-B408-706758972DEA}" srcId="{AD70FBFF-80C3-4DD1-BE20-9EE3EED9D6B2}" destId="{86A0D8BD-672A-4527-BF3A-6D6F96C50D66}" srcOrd="5" destOrd="0" parTransId="{8BC06FE0-B5E9-4619-A7B7-3089140852AD}" sibTransId="{BE9EA7B2-F96F-4BA5-9E35-B7A7B786BF0B}"/>
    <dgm:cxn modelId="{A56E8428-4F85-48B7-A1BA-47681B31ED66}" type="presOf" srcId="{D3F579E9-13E3-4B61-B0D7-74D03498A26B}" destId="{CE76840E-9948-41A4-9378-6887710554F4}" srcOrd="0" destOrd="0" presId="urn:microsoft.com/office/officeart/2016/7/layout/LinearArrowProcessNumbered"/>
    <dgm:cxn modelId="{8B39512B-78C6-41EC-AC9C-2BFFB4BCA8E4}" type="presOf" srcId="{F39CB511-170D-48D7-85A5-B8872B5AB311}" destId="{887E837B-03AB-485E-919C-B027FBDEC833}" srcOrd="0" destOrd="0" presId="urn:microsoft.com/office/officeart/2016/7/layout/LinearArrowProcessNumbered"/>
    <dgm:cxn modelId="{AFC79F2B-8393-4199-89DE-0E5834CFD4E4}" srcId="{AD70FBFF-80C3-4DD1-BE20-9EE3EED9D6B2}" destId="{276ED3BC-9966-4C9E-8C79-77E5DC8350E3}" srcOrd="4" destOrd="0" parTransId="{694B3F59-24EB-422D-AA11-69B2CBEDAE89}" sibTransId="{D3F579E9-13E3-4B61-B0D7-74D03498A26B}"/>
    <dgm:cxn modelId="{5A1B422E-C1E6-490A-B4C5-9E7309B8C69E}" type="presOf" srcId="{5F85900A-1982-46CA-8AE5-381B2F48A2B6}" destId="{27FF0B02-49A0-4CB2-AC14-CBEDBC8FB080}" srcOrd="0" destOrd="0" presId="urn:microsoft.com/office/officeart/2016/7/layout/LinearArrowProcessNumbered"/>
    <dgm:cxn modelId="{4B3F3134-A5FC-44D2-8AFE-B7898F3CFF3E}" srcId="{AD70FBFF-80C3-4DD1-BE20-9EE3EED9D6B2}" destId="{3D2F1D3A-9DEA-4AE2-ADDE-12827B1D7B54}" srcOrd="0" destOrd="0" parTransId="{B760490B-F970-4991-9BED-81D54839ED90}" sibTransId="{4806EF2F-EAB6-48FF-AB16-56180914F6D6}"/>
    <dgm:cxn modelId="{37E8DC43-708D-4AF2-A974-57104F146D8E}" type="presOf" srcId="{AD70FBFF-80C3-4DD1-BE20-9EE3EED9D6B2}" destId="{2371EDD7-8298-4A05-A847-E39ACBF56192}" srcOrd="0" destOrd="0" presId="urn:microsoft.com/office/officeart/2016/7/layout/LinearArrowProcessNumbered"/>
    <dgm:cxn modelId="{AFEDDE71-CF5D-4DE7-AEBA-A5F6867D8593}" type="presOf" srcId="{86A0D8BD-672A-4527-BF3A-6D6F96C50D66}" destId="{4B4C9FD9-783D-4D12-9B03-7059BFD42A8D}" srcOrd="0" destOrd="0" presId="urn:microsoft.com/office/officeart/2016/7/layout/LinearArrowProcessNumbered"/>
    <dgm:cxn modelId="{BD56E051-E760-40D3-A3EA-83632E78248A}" type="presOf" srcId="{276ED3BC-9966-4C9E-8C79-77E5DC8350E3}" destId="{56AA0285-A984-46A4-BE37-AEAF3A7AFC54}" srcOrd="0" destOrd="0" presId="urn:microsoft.com/office/officeart/2016/7/layout/LinearArrowProcessNumbered"/>
    <dgm:cxn modelId="{42574455-1720-480C-A946-9ADD4A74BF90}" type="presOf" srcId="{3D2F1D3A-9DEA-4AE2-ADDE-12827B1D7B54}" destId="{9B0026E2-9B78-4B96-8D54-32C3086069BD}" srcOrd="0" destOrd="0" presId="urn:microsoft.com/office/officeart/2016/7/layout/LinearArrowProcessNumbered"/>
    <dgm:cxn modelId="{9A481782-A835-4A5C-BA18-1CCCDE19B5B3}" type="presOf" srcId="{6B0F3C88-BA52-4614-B173-DAD4046883C4}" destId="{4FA8F45E-9B5F-461D-B483-E3D9BA9D1509}" srcOrd="0" destOrd="0" presId="urn:microsoft.com/office/officeart/2016/7/layout/LinearArrowProcessNumbered"/>
    <dgm:cxn modelId="{6668B793-DF26-478B-A6B3-06A11828580B}" type="presOf" srcId="{58AF0372-5779-4345-9BC8-1521B2E3A896}" destId="{ED6D35DE-262D-4BC1-9A8F-F2EC421C45D8}" srcOrd="0" destOrd="0" presId="urn:microsoft.com/office/officeart/2016/7/layout/LinearArrowProcessNumbered"/>
    <dgm:cxn modelId="{721794A4-4305-4223-ACF3-B5A05EA3DAAD}" srcId="{AD70FBFF-80C3-4DD1-BE20-9EE3EED9D6B2}" destId="{6B0F3C88-BA52-4614-B173-DAD4046883C4}" srcOrd="1" destOrd="0" parTransId="{4DC27215-FEDE-47AA-A15E-A7BCA36734FD}" sibTransId="{F39CB511-170D-48D7-85A5-B8872B5AB311}"/>
    <dgm:cxn modelId="{F62DA0A6-1567-490A-AED6-16DBA3EBD5EF}" srcId="{AD70FBFF-80C3-4DD1-BE20-9EE3EED9D6B2}" destId="{1648C0DA-9C3D-4428-AE9F-75E6DD2F516A}" srcOrd="3" destOrd="0" parTransId="{CFEF650F-6D59-4E89-9DF6-8E6D0D74F60B}" sibTransId="{5F85900A-1982-46CA-8AE5-381B2F48A2B6}"/>
    <dgm:cxn modelId="{39747FA9-F91C-4E01-98CF-71F9521A952F}" srcId="{AD70FBFF-80C3-4DD1-BE20-9EE3EED9D6B2}" destId="{4740685D-5B16-466B-839A-4057BF84F6ED}" srcOrd="6" destOrd="0" parTransId="{AEA1B266-C021-4587-90DC-35A6DDB7F30B}" sibTransId="{0E316C7A-743E-4E1F-8373-434C7CE92056}"/>
    <dgm:cxn modelId="{60D510B7-9F01-46B7-B4CF-2B807CB310D9}" srcId="{AD70FBFF-80C3-4DD1-BE20-9EE3EED9D6B2}" destId="{CB9940DF-C013-485F-9670-5A92A62D4881}" srcOrd="2" destOrd="0" parTransId="{3D0B9F75-62FE-4077-BD93-2FA93FCF6884}" sibTransId="{58AF0372-5779-4345-9BC8-1521B2E3A896}"/>
    <dgm:cxn modelId="{339586BF-E83B-45F2-A445-A91839867B44}" type="presOf" srcId="{CB9940DF-C013-485F-9670-5A92A62D4881}" destId="{854937F2-FCEF-42F5-847B-B0B1C97960AD}" srcOrd="0" destOrd="0" presId="urn:microsoft.com/office/officeart/2016/7/layout/LinearArrowProcessNumbered"/>
    <dgm:cxn modelId="{D19A9CC2-2782-4E60-B1BA-E8B8B9D8AE31}" type="presOf" srcId="{0E316C7A-743E-4E1F-8373-434C7CE92056}" destId="{DA8DD997-403C-4401-B827-D0794DC8105F}" srcOrd="0" destOrd="0" presId="urn:microsoft.com/office/officeart/2016/7/layout/LinearArrowProcessNumbered"/>
    <dgm:cxn modelId="{E2CCBCC3-E2C5-4F67-91A0-7DB223849362}" type="presOf" srcId="{4740685D-5B16-466B-839A-4057BF84F6ED}" destId="{EB0D0631-AC67-4C82-B371-0FA028DC3DB0}" srcOrd="0" destOrd="0" presId="urn:microsoft.com/office/officeart/2016/7/layout/LinearArrowProcessNumbered"/>
    <dgm:cxn modelId="{900D49D2-B761-419F-8396-473D10C93DFD}" type="presOf" srcId="{4806EF2F-EAB6-48FF-AB16-56180914F6D6}" destId="{15BFB56C-16F0-4090-B1B3-34340FA7B3CC}" srcOrd="0" destOrd="0" presId="urn:microsoft.com/office/officeart/2016/7/layout/LinearArrowProcessNumbered"/>
    <dgm:cxn modelId="{776717FD-1572-4F58-A542-5739941F4EC6}" type="presOf" srcId="{1648C0DA-9C3D-4428-AE9F-75E6DD2F516A}" destId="{59C27FE6-4F1D-45C4-AB16-FCAA1F7EF0FB}" srcOrd="0" destOrd="0" presId="urn:microsoft.com/office/officeart/2016/7/layout/LinearArrowProcessNumbered"/>
    <dgm:cxn modelId="{4E2DAFA6-3519-464F-BBB9-EBB345341D54}" type="presParOf" srcId="{2371EDD7-8298-4A05-A847-E39ACBF56192}" destId="{302BDC97-C217-490F-A25C-09CEC396E5BC}" srcOrd="0" destOrd="0" presId="urn:microsoft.com/office/officeart/2016/7/layout/LinearArrowProcessNumbered"/>
    <dgm:cxn modelId="{4C85B5A0-930E-4211-9E45-38A7B048429E}" type="presParOf" srcId="{302BDC97-C217-490F-A25C-09CEC396E5BC}" destId="{6D201167-6497-4046-BB84-E6BD58E2DEB1}" srcOrd="0" destOrd="0" presId="urn:microsoft.com/office/officeart/2016/7/layout/LinearArrowProcessNumbered"/>
    <dgm:cxn modelId="{F2B42D8B-B6BD-4530-AFFB-EF8F8158A883}" type="presParOf" srcId="{302BDC97-C217-490F-A25C-09CEC396E5BC}" destId="{4D31AF52-9C42-4423-94DB-C92929075B0E}" srcOrd="1" destOrd="0" presId="urn:microsoft.com/office/officeart/2016/7/layout/LinearArrowProcessNumbered"/>
    <dgm:cxn modelId="{57F560AB-A10B-49CA-8A30-AA8064CFE3CC}" type="presParOf" srcId="{4D31AF52-9C42-4423-94DB-C92929075B0E}" destId="{2F985594-D15E-4DF1-AE73-BCA0DF9364AE}" srcOrd="0" destOrd="0" presId="urn:microsoft.com/office/officeart/2016/7/layout/LinearArrowProcessNumbered"/>
    <dgm:cxn modelId="{C49305E8-1C9C-4F37-B1BA-46DEBC816CAC}" type="presParOf" srcId="{4D31AF52-9C42-4423-94DB-C92929075B0E}" destId="{6563BA6F-7476-49E2-8569-AED08255CCDC}" srcOrd="1" destOrd="0" presId="urn:microsoft.com/office/officeart/2016/7/layout/LinearArrowProcessNumbered"/>
    <dgm:cxn modelId="{C6376CBC-AA19-4CE3-9CBA-5B99459E2BE9}" type="presParOf" srcId="{4D31AF52-9C42-4423-94DB-C92929075B0E}" destId="{15BFB56C-16F0-4090-B1B3-34340FA7B3CC}" srcOrd="2" destOrd="0" presId="urn:microsoft.com/office/officeart/2016/7/layout/LinearArrowProcessNumbered"/>
    <dgm:cxn modelId="{EA706B5F-02CE-48D0-87AE-F60AEC9C54EE}" type="presParOf" srcId="{4D31AF52-9C42-4423-94DB-C92929075B0E}" destId="{B987BADC-AF6C-4D4D-95D4-FC2642A97ED5}" srcOrd="3" destOrd="0" presId="urn:microsoft.com/office/officeart/2016/7/layout/LinearArrowProcessNumbered"/>
    <dgm:cxn modelId="{B4716E0C-1A05-4DE3-B957-0069733C853F}" type="presParOf" srcId="{302BDC97-C217-490F-A25C-09CEC396E5BC}" destId="{9B0026E2-9B78-4B96-8D54-32C3086069BD}" srcOrd="2" destOrd="0" presId="urn:microsoft.com/office/officeart/2016/7/layout/LinearArrowProcessNumbered"/>
    <dgm:cxn modelId="{7EA4C83C-A8AA-4187-8970-D1864DD994A3}" type="presParOf" srcId="{2371EDD7-8298-4A05-A847-E39ACBF56192}" destId="{B0F8B938-60CE-4B79-AF83-464E6C06ACC1}" srcOrd="1" destOrd="0" presId="urn:microsoft.com/office/officeart/2016/7/layout/LinearArrowProcessNumbered"/>
    <dgm:cxn modelId="{9CC4A330-DD14-4D80-93C6-6018674C190B}" type="presParOf" srcId="{2371EDD7-8298-4A05-A847-E39ACBF56192}" destId="{39C28CE9-514A-42C8-B257-FA231468AFFA}" srcOrd="2" destOrd="0" presId="urn:microsoft.com/office/officeart/2016/7/layout/LinearArrowProcessNumbered"/>
    <dgm:cxn modelId="{07B39DF3-8BCF-4B67-A9E0-FFEAF9E43B4F}" type="presParOf" srcId="{39C28CE9-514A-42C8-B257-FA231468AFFA}" destId="{D034BD0F-9968-4417-A049-3C0CB3E21389}" srcOrd="0" destOrd="0" presId="urn:microsoft.com/office/officeart/2016/7/layout/LinearArrowProcessNumbered"/>
    <dgm:cxn modelId="{6799236A-0DD0-4E53-8878-E8185F29FD5A}" type="presParOf" srcId="{39C28CE9-514A-42C8-B257-FA231468AFFA}" destId="{DC4DDE41-EB0A-43EA-AC47-427AC0DB09CF}" srcOrd="1" destOrd="0" presId="urn:microsoft.com/office/officeart/2016/7/layout/LinearArrowProcessNumbered"/>
    <dgm:cxn modelId="{92F6143D-A63D-4DCA-B28A-A3EFF43CE1BB}" type="presParOf" srcId="{DC4DDE41-EB0A-43EA-AC47-427AC0DB09CF}" destId="{2D12FD52-83AE-473C-9287-731EC96257CE}" srcOrd="0" destOrd="0" presId="urn:microsoft.com/office/officeart/2016/7/layout/LinearArrowProcessNumbered"/>
    <dgm:cxn modelId="{3CBFDBE6-9B93-4319-BB1E-1ECDA51701EA}" type="presParOf" srcId="{DC4DDE41-EB0A-43EA-AC47-427AC0DB09CF}" destId="{B2FA6C3C-2871-4388-9F32-95A75CAC7738}" srcOrd="1" destOrd="0" presId="urn:microsoft.com/office/officeart/2016/7/layout/LinearArrowProcessNumbered"/>
    <dgm:cxn modelId="{532A9FAE-6053-4E0B-BDDF-CA0AED2D67CE}" type="presParOf" srcId="{DC4DDE41-EB0A-43EA-AC47-427AC0DB09CF}" destId="{887E837B-03AB-485E-919C-B027FBDEC833}" srcOrd="2" destOrd="0" presId="urn:microsoft.com/office/officeart/2016/7/layout/LinearArrowProcessNumbered"/>
    <dgm:cxn modelId="{0662D1C1-9FA3-419E-B9E9-EC5AFC3A6554}" type="presParOf" srcId="{DC4DDE41-EB0A-43EA-AC47-427AC0DB09CF}" destId="{68C95718-9093-48A1-9793-3CE8429CF15F}" srcOrd="3" destOrd="0" presId="urn:microsoft.com/office/officeart/2016/7/layout/LinearArrowProcessNumbered"/>
    <dgm:cxn modelId="{8A5CD585-B390-407A-B2A0-8AFFD7A9F603}" type="presParOf" srcId="{39C28CE9-514A-42C8-B257-FA231468AFFA}" destId="{4FA8F45E-9B5F-461D-B483-E3D9BA9D1509}" srcOrd="2" destOrd="0" presId="urn:microsoft.com/office/officeart/2016/7/layout/LinearArrowProcessNumbered"/>
    <dgm:cxn modelId="{629609CE-0F13-43FD-87B7-98ED0EEB3DCF}" type="presParOf" srcId="{2371EDD7-8298-4A05-A847-E39ACBF56192}" destId="{6B0750E3-75CB-4FEF-B718-5BA85A49A45E}" srcOrd="3" destOrd="0" presId="urn:microsoft.com/office/officeart/2016/7/layout/LinearArrowProcessNumbered"/>
    <dgm:cxn modelId="{7B9B08F3-FE73-4616-861A-235E9B5510EA}" type="presParOf" srcId="{2371EDD7-8298-4A05-A847-E39ACBF56192}" destId="{33898E4F-2799-47A6-8702-219E54269FCE}" srcOrd="4" destOrd="0" presId="urn:microsoft.com/office/officeart/2016/7/layout/LinearArrowProcessNumbered"/>
    <dgm:cxn modelId="{1A8ABB83-987A-487F-ADCF-FA3F92479463}" type="presParOf" srcId="{33898E4F-2799-47A6-8702-219E54269FCE}" destId="{F8B646CB-851D-437E-BB7C-0340C421B637}" srcOrd="0" destOrd="0" presId="urn:microsoft.com/office/officeart/2016/7/layout/LinearArrowProcessNumbered"/>
    <dgm:cxn modelId="{08EAF136-EA67-4D5A-B8A3-6237AE7B3F10}" type="presParOf" srcId="{33898E4F-2799-47A6-8702-219E54269FCE}" destId="{D16E79B0-475B-4068-8935-AA3F33BA97D8}" srcOrd="1" destOrd="0" presId="urn:microsoft.com/office/officeart/2016/7/layout/LinearArrowProcessNumbered"/>
    <dgm:cxn modelId="{228EE236-AB48-4696-A20C-6CB4240479CE}" type="presParOf" srcId="{D16E79B0-475B-4068-8935-AA3F33BA97D8}" destId="{CE50B1BA-2EAC-4BB3-A295-8DEAC5CCBB31}" srcOrd="0" destOrd="0" presId="urn:microsoft.com/office/officeart/2016/7/layout/LinearArrowProcessNumbered"/>
    <dgm:cxn modelId="{770D7C8F-FC90-4FBD-98F0-6DD4F2766FD6}" type="presParOf" srcId="{D16E79B0-475B-4068-8935-AA3F33BA97D8}" destId="{70606046-DBF8-4110-92AC-93CDD361B40F}" srcOrd="1" destOrd="0" presId="urn:microsoft.com/office/officeart/2016/7/layout/LinearArrowProcessNumbered"/>
    <dgm:cxn modelId="{57FD2F66-1853-4974-9543-7FB81EB2355F}" type="presParOf" srcId="{D16E79B0-475B-4068-8935-AA3F33BA97D8}" destId="{ED6D35DE-262D-4BC1-9A8F-F2EC421C45D8}" srcOrd="2" destOrd="0" presId="urn:microsoft.com/office/officeart/2016/7/layout/LinearArrowProcessNumbered"/>
    <dgm:cxn modelId="{D8F1F051-6AB4-40BD-ADF3-0009DA56F6C0}" type="presParOf" srcId="{D16E79B0-475B-4068-8935-AA3F33BA97D8}" destId="{738CC86C-D7B0-4EF0-8A0A-18CD5D8DB8A4}" srcOrd="3" destOrd="0" presId="urn:microsoft.com/office/officeart/2016/7/layout/LinearArrowProcessNumbered"/>
    <dgm:cxn modelId="{CF5EC4EF-DFC4-439D-BDBE-85869729C90D}" type="presParOf" srcId="{33898E4F-2799-47A6-8702-219E54269FCE}" destId="{854937F2-FCEF-42F5-847B-B0B1C97960AD}" srcOrd="2" destOrd="0" presId="urn:microsoft.com/office/officeart/2016/7/layout/LinearArrowProcessNumbered"/>
    <dgm:cxn modelId="{BA7BF1B8-D829-4C7D-B322-F92FF3FAD692}" type="presParOf" srcId="{2371EDD7-8298-4A05-A847-E39ACBF56192}" destId="{F39F9B56-6FEA-4CD4-8A35-516CC06BB0A9}" srcOrd="5" destOrd="0" presId="urn:microsoft.com/office/officeart/2016/7/layout/LinearArrowProcessNumbered"/>
    <dgm:cxn modelId="{75E064A3-87E5-41C0-B487-129D0C098A99}" type="presParOf" srcId="{2371EDD7-8298-4A05-A847-E39ACBF56192}" destId="{B6E17F89-0D4A-4926-B08B-F8C62CF1592A}" srcOrd="6" destOrd="0" presId="urn:microsoft.com/office/officeart/2016/7/layout/LinearArrowProcessNumbered"/>
    <dgm:cxn modelId="{71E96D63-F2EC-465B-9D21-013A370FD669}" type="presParOf" srcId="{B6E17F89-0D4A-4926-B08B-F8C62CF1592A}" destId="{461AAD2D-CF67-4D23-A11A-4CC1CCC97E20}" srcOrd="0" destOrd="0" presId="urn:microsoft.com/office/officeart/2016/7/layout/LinearArrowProcessNumbered"/>
    <dgm:cxn modelId="{50ABD7E8-80E3-47B0-BA1A-48DF859BA711}" type="presParOf" srcId="{B6E17F89-0D4A-4926-B08B-F8C62CF1592A}" destId="{D766366C-4009-40E0-95BA-06E7FAFB1DFA}" srcOrd="1" destOrd="0" presId="urn:microsoft.com/office/officeart/2016/7/layout/LinearArrowProcessNumbered"/>
    <dgm:cxn modelId="{382808BC-3BF6-4753-AE5B-93BF44CE5E21}" type="presParOf" srcId="{D766366C-4009-40E0-95BA-06E7FAFB1DFA}" destId="{A8C56F06-418D-4FC0-A697-213D221F1E01}" srcOrd="0" destOrd="0" presId="urn:microsoft.com/office/officeart/2016/7/layout/LinearArrowProcessNumbered"/>
    <dgm:cxn modelId="{38043FE8-3649-4BB8-ADC6-20985E91903B}" type="presParOf" srcId="{D766366C-4009-40E0-95BA-06E7FAFB1DFA}" destId="{741CE987-E9FE-4D0C-BE5A-6F268F9D0EEA}" srcOrd="1" destOrd="0" presId="urn:microsoft.com/office/officeart/2016/7/layout/LinearArrowProcessNumbered"/>
    <dgm:cxn modelId="{6459D23D-DCDF-42F8-A0F1-43C187C4ACFB}" type="presParOf" srcId="{D766366C-4009-40E0-95BA-06E7FAFB1DFA}" destId="{27FF0B02-49A0-4CB2-AC14-CBEDBC8FB080}" srcOrd="2" destOrd="0" presId="urn:microsoft.com/office/officeart/2016/7/layout/LinearArrowProcessNumbered"/>
    <dgm:cxn modelId="{469D8AFF-D609-45AC-932C-DA236EDCE7FE}" type="presParOf" srcId="{D766366C-4009-40E0-95BA-06E7FAFB1DFA}" destId="{D601F18B-3D69-450D-A0B6-B126FAAB97CA}" srcOrd="3" destOrd="0" presId="urn:microsoft.com/office/officeart/2016/7/layout/LinearArrowProcessNumbered"/>
    <dgm:cxn modelId="{49BC5AD6-0C99-4674-80B0-246F28B2430B}" type="presParOf" srcId="{B6E17F89-0D4A-4926-B08B-F8C62CF1592A}" destId="{59C27FE6-4F1D-45C4-AB16-FCAA1F7EF0FB}" srcOrd="2" destOrd="0" presId="urn:microsoft.com/office/officeart/2016/7/layout/LinearArrowProcessNumbered"/>
    <dgm:cxn modelId="{E7AA4945-2B96-477D-BFBA-EB7F7D55AB40}" type="presParOf" srcId="{2371EDD7-8298-4A05-A847-E39ACBF56192}" destId="{4BBB137E-7043-4484-9E5D-D4B1D46FD5E5}" srcOrd="7" destOrd="0" presId="urn:microsoft.com/office/officeart/2016/7/layout/LinearArrowProcessNumbered"/>
    <dgm:cxn modelId="{E8B1B2DD-5CE1-4D06-9086-32D69257EDE4}" type="presParOf" srcId="{2371EDD7-8298-4A05-A847-E39ACBF56192}" destId="{3861C46F-ED8E-4AB6-8EDD-993B19C0609A}" srcOrd="8" destOrd="0" presId="urn:microsoft.com/office/officeart/2016/7/layout/LinearArrowProcessNumbered"/>
    <dgm:cxn modelId="{1338D816-9872-41A0-9895-29F402739EA5}" type="presParOf" srcId="{3861C46F-ED8E-4AB6-8EDD-993B19C0609A}" destId="{E2B00242-C112-4BB6-8DD4-7BE50B5E22EB}" srcOrd="0" destOrd="0" presId="urn:microsoft.com/office/officeart/2016/7/layout/LinearArrowProcessNumbered"/>
    <dgm:cxn modelId="{6C0061EC-8BBF-4F9A-A31D-4128B3F0A64F}" type="presParOf" srcId="{3861C46F-ED8E-4AB6-8EDD-993B19C0609A}" destId="{C4F4F97C-6836-4EB8-8BF9-B001AEB96184}" srcOrd="1" destOrd="0" presId="urn:microsoft.com/office/officeart/2016/7/layout/LinearArrowProcessNumbered"/>
    <dgm:cxn modelId="{F97128C0-2B6D-44FD-A434-7D75CC94E0B9}" type="presParOf" srcId="{C4F4F97C-6836-4EB8-8BF9-B001AEB96184}" destId="{07974FB6-27E4-44CC-9E96-EB478DE9D42A}" srcOrd="0" destOrd="0" presId="urn:microsoft.com/office/officeart/2016/7/layout/LinearArrowProcessNumbered"/>
    <dgm:cxn modelId="{3134CB73-1F56-4182-A9E2-271358F8A02A}" type="presParOf" srcId="{C4F4F97C-6836-4EB8-8BF9-B001AEB96184}" destId="{C0B6CFFD-8B33-45DA-B351-2F688CA18903}" srcOrd="1" destOrd="0" presId="urn:microsoft.com/office/officeart/2016/7/layout/LinearArrowProcessNumbered"/>
    <dgm:cxn modelId="{29AAA411-FA48-42BF-B1EC-C853A4F48A4D}" type="presParOf" srcId="{C4F4F97C-6836-4EB8-8BF9-B001AEB96184}" destId="{CE76840E-9948-41A4-9378-6887710554F4}" srcOrd="2" destOrd="0" presId="urn:microsoft.com/office/officeart/2016/7/layout/LinearArrowProcessNumbered"/>
    <dgm:cxn modelId="{C3734608-D387-4CA8-9686-3262D38BD4A5}" type="presParOf" srcId="{C4F4F97C-6836-4EB8-8BF9-B001AEB96184}" destId="{AC674894-28FB-4D9F-BC56-AE87FF63D19E}" srcOrd="3" destOrd="0" presId="urn:microsoft.com/office/officeart/2016/7/layout/LinearArrowProcessNumbered"/>
    <dgm:cxn modelId="{E9637C79-DB2D-4984-AA95-DD386FF9229F}" type="presParOf" srcId="{3861C46F-ED8E-4AB6-8EDD-993B19C0609A}" destId="{56AA0285-A984-46A4-BE37-AEAF3A7AFC54}" srcOrd="2" destOrd="0" presId="urn:microsoft.com/office/officeart/2016/7/layout/LinearArrowProcessNumbered"/>
    <dgm:cxn modelId="{63462E92-4AB1-44B5-9212-CFB5E4FF360B}" type="presParOf" srcId="{2371EDD7-8298-4A05-A847-E39ACBF56192}" destId="{07F7E10F-BCFD-464E-B521-55ED5A4BDA91}" srcOrd="9" destOrd="0" presId="urn:microsoft.com/office/officeart/2016/7/layout/LinearArrowProcessNumbered"/>
    <dgm:cxn modelId="{FC15B652-0705-4F69-BCC5-3ACAB5ED2B58}" type="presParOf" srcId="{2371EDD7-8298-4A05-A847-E39ACBF56192}" destId="{08DB2B21-8985-4CC7-B2E3-97033FE67920}" srcOrd="10" destOrd="0" presId="urn:microsoft.com/office/officeart/2016/7/layout/LinearArrowProcessNumbered"/>
    <dgm:cxn modelId="{0D91BA2D-DAD1-41C8-9F5E-AA33E04201B4}" type="presParOf" srcId="{08DB2B21-8985-4CC7-B2E3-97033FE67920}" destId="{073AFB6B-A301-4E9D-A5E9-EA5F671F0059}" srcOrd="0" destOrd="0" presId="urn:microsoft.com/office/officeart/2016/7/layout/LinearArrowProcessNumbered"/>
    <dgm:cxn modelId="{8D63E10A-8D23-486D-9E85-EB09662D76FA}" type="presParOf" srcId="{08DB2B21-8985-4CC7-B2E3-97033FE67920}" destId="{033B2174-294B-42BA-877C-43D99ED64824}" srcOrd="1" destOrd="0" presId="urn:microsoft.com/office/officeart/2016/7/layout/LinearArrowProcessNumbered"/>
    <dgm:cxn modelId="{49A476CC-30A0-40AE-A896-573092CF4281}" type="presParOf" srcId="{033B2174-294B-42BA-877C-43D99ED64824}" destId="{F4A404AE-6F92-4E38-9641-F0AF125B9CEF}" srcOrd="0" destOrd="0" presId="urn:microsoft.com/office/officeart/2016/7/layout/LinearArrowProcessNumbered"/>
    <dgm:cxn modelId="{1E709ED5-06AB-4CAA-B330-9E7BB5D31C32}" type="presParOf" srcId="{033B2174-294B-42BA-877C-43D99ED64824}" destId="{011F84DD-467E-4CA9-9FF5-F136E928FA22}" srcOrd="1" destOrd="0" presId="urn:microsoft.com/office/officeart/2016/7/layout/LinearArrowProcessNumbered"/>
    <dgm:cxn modelId="{5D77C148-B3A5-4C47-B221-3B1D7E2C2D00}" type="presParOf" srcId="{033B2174-294B-42BA-877C-43D99ED64824}" destId="{6CDD6AF6-9090-4F0F-BB46-D8449454CB16}" srcOrd="2" destOrd="0" presId="urn:microsoft.com/office/officeart/2016/7/layout/LinearArrowProcessNumbered"/>
    <dgm:cxn modelId="{A537D2A5-6F01-42CB-8E82-7357D340B543}" type="presParOf" srcId="{033B2174-294B-42BA-877C-43D99ED64824}" destId="{07A82EF4-B3E1-44F9-BBBA-E104DAC944E6}" srcOrd="3" destOrd="0" presId="urn:microsoft.com/office/officeart/2016/7/layout/LinearArrowProcessNumbered"/>
    <dgm:cxn modelId="{A2A24DC2-761A-483E-A197-334F1BF642A6}" type="presParOf" srcId="{08DB2B21-8985-4CC7-B2E3-97033FE67920}" destId="{4B4C9FD9-783D-4D12-9B03-7059BFD42A8D}" srcOrd="2" destOrd="0" presId="urn:microsoft.com/office/officeart/2016/7/layout/LinearArrowProcessNumbered"/>
    <dgm:cxn modelId="{20909C9A-4049-40D8-A943-E96070AA123C}" type="presParOf" srcId="{2371EDD7-8298-4A05-A847-E39ACBF56192}" destId="{164B9A4C-001E-4933-BEDD-B43D471E03BB}" srcOrd="11" destOrd="0" presId="urn:microsoft.com/office/officeart/2016/7/layout/LinearArrowProcessNumbered"/>
    <dgm:cxn modelId="{5C48BCCD-39BF-4007-9CF2-2360AB0CEAD0}" type="presParOf" srcId="{2371EDD7-8298-4A05-A847-E39ACBF56192}" destId="{9BA74CE4-05AF-4506-A61A-41A7347755C4}" srcOrd="12" destOrd="0" presId="urn:microsoft.com/office/officeart/2016/7/layout/LinearArrowProcessNumbered"/>
    <dgm:cxn modelId="{2B736470-E66B-45B6-9A55-B381D86AFCCB}" type="presParOf" srcId="{9BA74CE4-05AF-4506-A61A-41A7347755C4}" destId="{B8D6DD4B-C055-4B7F-8384-ABF6093A36E4}" srcOrd="0" destOrd="0" presId="urn:microsoft.com/office/officeart/2016/7/layout/LinearArrowProcessNumbered"/>
    <dgm:cxn modelId="{BCEA63A1-22D7-4441-9D91-94DC9166077D}" type="presParOf" srcId="{9BA74CE4-05AF-4506-A61A-41A7347755C4}" destId="{8D4C1AC5-3382-4294-892B-BF92318C5560}" srcOrd="1" destOrd="0" presId="urn:microsoft.com/office/officeart/2016/7/layout/LinearArrowProcessNumbered"/>
    <dgm:cxn modelId="{8AD079D2-88A5-4C83-B166-4E9C6EE5B27F}" type="presParOf" srcId="{8D4C1AC5-3382-4294-892B-BF92318C5560}" destId="{B3DA0323-98E9-42C7-83B6-E513DD9C6174}" srcOrd="0" destOrd="0" presId="urn:microsoft.com/office/officeart/2016/7/layout/LinearArrowProcessNumbered"/>
    <dgm:cxn modelId="{996BCBBE-8B70-46B0-8025-9664FBE43468}" type="presParOf" srcId="{8D4C1AC5-3382-4294-892B-BF92318C5560}" destId="{1DB96DAB-7D1C-4E96-BCD5-2844C9770DCE}" srcOrd="1" destOrd="0" presId="urn:microsoft.com/office/officeart/2016/7/layout/LinearArrowProcessNumbered"/>
    <dgm:cxn modelId="{F21A82F7-C1ED-4AF8-A16E-526E1F9E82DB}" type="presParOf" srcId="{8D4C1AC5-3382-4294-892B-BF92318C5560}" destId="{DA8DD997-403C-4401-B827-D0794DC8105F}" srcOrd="2" destOrd="0" presId="urn:microsoft.com/office/officeart/2016/7/layout/LinearArrowProcessNumbered"/>
    <dgm:cxn modelId="{1AEBA2E1-562B-46BF-A538-3A2011A93974}" type="presParOf" srcId="{8D4C1AC5-3382-4294-892B-BF92318C5560}" destId="{644B9001-D787-4AB7-8AB2-AE410283B886}" srcOrd="3" destOrd="0" presId="urn:microsoft.com/office/officeart/2016/7/layout/LinearArrowProcessNumbered"/>
    <dgm:cxn modelId="{2D4178DA-426F-4E28-9D66-53079AD334E2}" type="presParOf" srcId="{9BA74CE4-05AF-4506-A61A-41A7347755C4}" destId="{EB0D0631-AC67-4C82-B371-0FA028DC3DB0}" srcOrd="2" destOrd="0" presId="urn:microsoft.com/office/officeart/2016/7/layout/LinearArrow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E2039B-DEB2-4272-B977-7FB0A2D3070C}">
      <dsp:nvSpPr>
        <dsp:cNvPr id="0" name=""/>
        <dsp:cNvSpPr/>
      </dsp:nvSpPr>
      <dsp:spPr>
        <a:xfrm>
          <a:off x="5106072" y="1733731"/>
          <a:ext cx="1666083" cy="7929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0341"/>
              </a:lnTo>
              <a:lnTo>
                <a:pt x="1666083" y="540341"/>
              </a:lnTo>
              <a:lnTo>
                <a:pt x="1666083" y="79290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96010B-2A5E-4C7F-84EB-334489FCBAE0}">
      <dsp:nvSpPr>
        <dsp:cNvPr id="0" name=""/>
        <dsp:cNvSpPr/>
      </dsp:nvSpPr>
      <dsp:spPr>
        <a:xfrm>
          <a:off x="3439988" y="1733731"/>
          <a:ext cx="1666083" cy="792904"/>
        </a:xfrm>
        <a:custGeom>
          <a:avLst/>
          <a:gdLst/>
          <a:ahLst/>
          <a:cxnLst/>
          <a:rect l="0" t="0" r="0" b="0"/>
          <a:pathLst>
            <a:path>
              <a:moveTo>
                <a:pt x="1666083" y="0"/>
              </a:moveTo>
              <a:lnTo>
                <a:pt x="1666083" y="540341"/>
              </a:lnTo>
              <a:lnTo>
                <a:pt x="0" y="540341"/>
              </a:lnTo>
              <a:lnTo>
                <a:pt x="0" y="79290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94A3A8-B64C-4CD5-A0AE-AF7487B1068B}">
      <dsp:nvSpPr>
        <dsp:cNvPr id="0" name=""/>
        <dsp:cNvSpPr/>
      </dsp:nvSpPr>
      <dsp:spPr>
        <a:xfrm>
          <a:off x="3742912" y="2518"/>
          <a:ext cx="2726319" cy="17312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6B86A4-F355-4EEC-AC32-D586EE079C00}">
      <dsp:nvSpPr>
        <dsp:cNvPr id="0" name=""/>
        <dsp:cNvSpPr/>
      </dsp:nvSpPr>
      <dsp:spPr>
        <a:xfrm>
          <a:off x="4045837" y="290296"/>
          <a:ext cx="2726319" cy="17312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700" b="1" kern="1200" dirty="0"/>
            <a:t>POVINNOSTI POSKYTOVATEĽA  ZDRAVOTNEJ STAROSTLIVOSTI</a:t>
          </a:r>
          <a:endParaRPr lang="en-US" sz="1700" kern="1200" dirty="0"/>
        </a:p>
      </dsp:txBody>
      <dsp:txXfrm>
        <a:off x="4096542" y="341001"/>
        <a:ext cx="2624909" cy="1629802"/>
      </dsp:txXfrm>
    </dsp:sp>
    <dsp:sp modelId="{E8ED8713-11D1-430D-A889-C33094C27A59}">
      <dsp:nvSpPr>
        <dsp:cNvPr id="0" name=""/>
        <dsp:cNvSpPr/>
      </dsp:nvSpPr>
      <dsp:spPr>
        <a:xfrm>
          <a:off x="2076828" y="2526635"/>
          <a:ext cx="2726319" cy="173121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D77F0C-FAA2-4EDF-9C66-30D353C8D84E}">
      <dsp:nvSpPr>
        <dsp:cNvPr id="0" name=""/>
        <dsp:cNvSpPr/>
      </dsp:nvSpPr>
      <dsp:spPr>
        <a:xfrm>
          <a:off x="2379753" y="2814413"/>
          <a:ext cx="2726319" cy="17312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700" kern="1200"/>
            <a:t>uzavrieť zmluvu o poistení zodpovednosti za škodu spôsobenú osobám v súvislosti s poskytovaním zdravotnej starostlivosti; </a:t>
          </a:r>
          <a:endParaRPr lang="en-US" sz="1700" kern="1200"/>
        </a:p>
      </dsp:txBody>
      <dsp:txXfrm>
        <a:off x="2430458" y="2865118"/>
        <a:ext cx="2624909" cy="1629802"/>
      </dsp:txXfrm>
    </dsp:sp>
    <dsp:sp modelId="{F5F70367-ED97-4234-9BEB-F957440B2F64}">
      <dsp:nvSpPr>
        <dsp:cNvPr id="0" name=""/>
        <dsp:cNvSpPr/>
      </dsp:nvSpPr>
      <dsp:spPr>
        <a:xfrm>
          <a:off x="5408996" y="2526635"/>
          <a:ext cx="2726319" cy="173121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8DEE51-6D09-412F-BB1C-0B6564740753}">
      <dsp:nvSpPr>
        <dsp:cNvPr id="0" name=""/>
        <dsp:cNvSpPr/>
      </dsp:nvSpPr>
      <dsp:spPr>
        <a:xfrm>
          <a:off x="5711921" y="2814413"/>
          <a:ext cx="2726319" cy="17312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700" kern="1200"/>
            <a:t>poistenie musí trvať po celý čas, počas ktorého je poskytovateľ oprávnený poskytovať zdravotnú starostlivosť,</a:t>
          </a:r>
          <a:endParaRPr lang="en-US" sz="1700" kern="1200"/>
        </a:p>
      </dsp:txBody>
      <dsp:txXfrm>
        <a:off x="5762626" y="2865118"/>
        <a:ext cx="2624909" cy="16298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1EB43C-01E8-45E5-9A38-C30369BC6759}">
      <dsp:nvSpPr>
        <dsp:cNvPr id="0" name=""/>
        <dsp:cNvSpPr/>
      </dsp:nvSpPr>
      <dsp:spPr>
        <a:xfrm rot="5400000">
          <a:off x="4682599" y="-880001"/>
          <a:ext cx="3396342" cy="600543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2400" kern="1200" noProof="0" dirty="0"/>
            <a:t>Poistenie zodpovednosti za škodu poskytovateľa zdravotnej starostlivosti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2400" kern="1200" noProof="0" dirty="0"/>
            <a:t>Poistenie zodpovednosti za škodu poskytovateľa zdravotnej starostlivosti +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2400" kern="1200" noProof="0" dirty="0"/>
            <a:t>Poistenie všeobecnej zodpovednosti za škodu (so samostatnou poistnou sumou) +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2400" kern="1200" noProof="0" dirty="0"/>
            <a:t>Poistenie majetku (so samostatnou poistnou sumou)</a:t>
          </a:r>
        </a:p>
      </dsp:txBody>
      <dsp:txXfrm rot="-5400000">
        <a:off x="3378055" y="590339"/>
        <a:ext cx="5839635" cy="3064750"/>
      </dsp:txXfrm>
    </dsp:sp>
    <dsp:sp modelId="{48BE2944-96AD-4157-AAC3-8AF6B841215D}">
      <dsp:nvSpPr>
        <dsp:cNvPr id="0" name=""/>
        <dsp:cNvSpPr/>
      </dsp:nvSpPr>
      <dsp:spPr>
        <a:xfrm>
          <a:off x="0" y="0"/>
          <a:ext cx="3378054" cy="42454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100965" rIns="201930" bIns="100965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5300" kern="1200" dirty="0"/>
            <a:t>Poistenie je možné uzavrieť vo variante:</a:t>
          </a:r>
          <a:endParaRPr lang="en-US" sz="5300" kern="1200" dirty="0"/>
        </a:p>
      </dsp:txBody>
      <dsp:txXfrm>
        <a:off x="164903" y="164903"/>
        <a:ext cx="3048248" cy="39156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985594-D15E-4DF1-AE73-BCA0DF9364AE}">
      <dsp:nvSpPr>
        <dsp:cNvPr id="0" name=""/>
        <dsp:cNvSpPr/>
      </dsp:nvSpPr>
      <dsp:spPr>
        <a:xfrm>
          <a:off x="760723" y="1110005"/>
          <a:ext cx="603525" cy="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63BA6F-7476-49E2-8569-AED08255CCDC}">
      <dsp:nvSpPr>
        <dsp:cNvPr id="0" name=""/>
        <dsp:cNvSpPr/>
      </dsp:nvSpPr>
      <dsp:spPr>
        <a:xfrm>
          <a:off x="1400459" y="1059345"/>
          <a:ext cx="69405" cy="130348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BFB56C-16F0-4090-B1B3-34340FA7B3CC}">
      <dsp:nvSpPr>
        <dsp:cNvPr id="0" name=""/>
        <dsp:cNvSpPr/>
      </dsp:nvSpPr>
      <dsp:spPr>
        <a:xfrm>
          <a:off x="405959" y="830718"/>
          <a:ext cx="558646" cy="5586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79" tIns="21679" rIns="21679" bIns="21679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500" kern="1200"/>
            <a:t>1</a:t>
          </a:r>
        </a:p>
      </dsp:txBody>
      <dsp:txXfrm>
        <a:off x="487771" y="912530"/>
        <a:ext cx="395022" cy="395022"/>
      </dsp:txXfrm>
    </dsp:sp>
    <dsp:sp modelId="{9B0026E2-9B78-4B96-8D54-32C3086069BD}">
      <dsp:nvSpPr>
        <dsp:cNvPr id="0" name=""/>
        <dsp:cNvSpPr/>
      </dsp:nvSpPr>
      <dsp:spPr>
        <a:xfrm>
          <a:off x="6316" y="1554948"/>
          <a:ext cx="1357931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115" tIns="165100" rIns="107115" bIns="16510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600" b="1" kern="1200" dirty="0"/>
            <a:t>Systém zliav</a:t>
          </a:r>
          <a:endParaRPr lang="en-US" sz="1600" b="1" kern="1200" dirty="0"/>
        </a:p>
      </dsp:txBody>
      <dsp:txXfrm>
        <a:off x="6316" y="1826534"/>
        <a:ext cx="1357931" cy="1694014"/>
      </dsp:txXfrm>
    </dsp:sp>
    <dsp:sp modelId="{2D12FD52-83AE-473C-9287-731EC96257CE}">
      <dsp:nvSpPr>
        <dsp:cNvPr id="0" name=""/>
        <dsp:cNvSpPr/>
      </dsp:nvSpPr>
      <dsp:spPr>
        <a:xfrm>
          <a:off x="1515129" y="1110032"/>
          <a:ext cx="1357931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FA6C3C-2871-4388-9F32-95A75CAC7738}">
      <dsp:nvSpPr>
        <dsp:cNvPr id="0" name=""/>
        <dsp:cNvSpPr/>
      </dsp:nvSpPr>
      <dsp:spPr>
        <a:xfrm>
          <a:off x="2909272" y="1059367"/>
          <a:ext cx="69405" cy="130374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7E837B-03AB-485E-919C-B027FBDEC833}">
      <dsp:nvSpPr>
        <dsp:cNvPr id="0" name=""/>
        <dsp:cNvSpPr/>
      </dsp:nvSpPr>
      <dsp:spPr>
        <a:xfrm>
          <a:off x="1914772" y="830745"/>
          <a:ext cx="558646" cy="5586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79" tIns="21679" rIns="21679" bIns="21679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500" kern="1200"/>
            <a:t>2</a:t>
          </a:r>
        </a:p>
      </dsp:txBody>
      <dsp:txXfrm>
        <a:off x="1996584" y="912557"/>
        <a:ext cx="395022" cy="395022"/>
      </dsp:txXfrm>
    </dsp:sp>
    <dsp:sp modelId="{4FA8F45E-9B5F-461D-B483-E3D9BA9D1509}">
      <dsp:nvSpPr>
        <dsp:cNvPr id="0" name=""/>
        <dsp:cNvSpPr/>
      </dsp:nvSpPr>
      <dsp:spPr>
        <a:xfrm>
          <a:off x="1515129" y="1555019"/>
          <a:ext cx="1357931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115" tIns="165100" rIns="107115" bIns="1651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600" kern="1200" dirty="0"/>
            <a:t>Možnosť platenia poistného v </a:t>
          </a:r>
          <a:r>
            <a:rPr lang="sk-SK" sz="1600" b="1" kern="1200" dirty="0"/>
            <a:t>splátkach bez prirážky</a:t>
          </a:r>
          <a:endParaRPr lang="en-US" sz="1600" kern="1200" dirty="0"/>
        </a:p>
      </dsp:txBody>
      <dsp:txXfrm>
        <a:off x="1515129" y="1826605"/>
        <a:ext cx="1357931" cy="1694014"/>
      </dsp:txXfrm>
    </dsp:sp>
    <dsp:sp modelId="{CE50B1BA-2EAC-4BB3-A295-8DEAC5CCBB31}">
      <dsp:nvSpPr>
        <dsp:cNvPr id="0" name=""/>
        <dsp:cNvSpPr/>
      </dsp:nvSpPr>
      <dsp:spPr>
        <a:xfrm>
          <a:off x="3023942" y="1110032"/>
          <a:ext cx="1357931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606046-DBF8-4110-92AC-93CDD361B40F}">
      <dsp:nvSpPr>
        <dsp:cNvPr id="0" name=""/>
        <dsp:cNvSpPr/>
      </dsp:nvSpPr>
      <dsp:spPr>
        <a:xfrm>
          <a:off x="4418085" y="1059367"/>
          <a:ext cx="69405" cy="130374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6D35DE-262D-4BC1-9A8F-F2EC421C45D8}">
      <dsp:nvSpPr>
        <dsp:cNvPr id="0" name=""/>
        <dsp:cNvSpPr/>
      </dsp:nvSpPr>
      <dsp:spPr>
        <a:xfrm>
          <a:off x="3423584" y="830745"/>
          <a:ext cx="558646" cy="5586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79" tIns="21679" rIns="21679" bIns="21679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3</a:t>
          </a:r>
        </a:p>
      </dsp:txBody>
      <dsp:txXfrm>
        <a:off x="3505396" y="912557"/>
        <a:ext cx="395022" cy="395022"/>
      </dsp:txXfrm>
    </dsp:sp>
    <dsp:sp modelId="{854937F2-FCEF-42F5-847B-B0B1C97960AD}">
      <dsp:nvSpPr>
        <dsp:cNvPr id="0" name=""/>
        <dsp:cNvSpPr/>
      </dsp:nvSpPr>
      <dsp:spPr>
        <a:xfrm>
          <a:off x="3023942" y="1555019"/>
          <a:ext cx="1357931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115" tIns="165100" rIns="107115" bIns="1651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600" b="1" kern="1200" dirty="0"/>
            <a:t>Všetci PZS</a:t>
          </a:r>
          <a:endParaRPr lang="en-US" sz="1600" b="1" kern="1200" dirty="0"/>
        </a:p>
      </dsp:txBody>
      <dsp:txXfrm>
        <a:off x="3023942" y="1826605"/>
        <a:ext cx="1357931" cy="1694014"/>
      </dsp:txXfrm>
    </dsp:sp>
    <dsp:sp modelId="{A8C56F06-418D-4FC0-A697-213D221F1E01}">
      <dsp:nvSpPr>
        <dsp:cNvPr id="0" name=""/>
        <dsp:cNvSpPr/>
      </dsp:nvSpPr>
      <dsp:spPr>
        <a:xfrm>
          <a:off x="4532754" y="1110032"/>
          <a:ext cx="1357931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1CE987-E9FE-4D0C-BE5A-6F268F9D0EEA}">
      <dsp:nvSpPr>
        <dsp:cNvPr id="0" name=""/>
        <dsp:cNvSpPr/>
      </dsp:nvSpPr>
      <dsp:spPr>
        <a:xfrm>
          <a:off x="5926897" y="1059367"/>
          <a:ext cx="69405" cy="130374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FF0B02-49A0-4CB2-AC14-CBEDBC8FB080}">
      <dsp:nvSpPr>
        <dsp:cNvPr id="0" name=""/>
        <dsp:cNvSpPr/>
      </dsp:nvSpPr>
      <dsp:spPr>
        <a:xfrm>
          <a:off x="4932397" y="830745"/>
          <a:ext cx="558646" cy="5586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79" tIns="21679" rIns="21679" bIns="21679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500" kern="1200"/>
            <a:t>4</a:t>
          </a:r>
        </a:p>
      </dsp:txBody>
      <dsp:txXfrm>
        <a:off x="5014209" y="912557"/>
        <a:ext cx="395022" cy="395022"/>
      </dsp:txXfrm>
    </dsp:sp>
    <dsp:sp modelId="{59C27FE6-4F1D-45C4-AB16-FCAA1F7EF0FB}">
      <dsp:nvSpPr>
        <dsp:cNvPr id="0" name=""/>
        <dsp:cNvSpPr/>
      </dsp:nvSpPr>
      <dsp:spPr>
        <a:xfrm>
          <a:off x="4532754" y="1555019"/>
          <a:ext cx="1357931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115" tIns="165100" rIns="107115" bIns="1651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sk-SK" sz="1600" b="1" kern="1200" dirty="0"/>
            <a:t>Silný základ</a:t>
          </a:r>
          <a:endParaRPr lang="en-US" sz="1600" b="1" kern="1200" dirty="0"/>
        </a:p>
      </dsp:txBody>
      <dsp:txXfrm>
        <a:off x="4532754" y="1826605"/>
        <a:ext cx="1357931" cy="1694014"/>
      </dsp:txXfrm>
    </dsp:sp>
    <dsp:sp modelId="{07974FB6-27E4-44CC-9E96-EB478DE9D42A}">
      <dsp:nvSpPr>
        <dsp:cNvPr id="0" name=""/>
        <dsp:cNvSpPr/>
      </dsp:nvSpPr>
      <dsp:spPr>
        <a:xfrm>
          <a:off x="6041567" y="1110032"/>
          <a:ext cx="1357931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B6CFFD-8B33-45DA-B351-2F688CA18903}">
      <dsp:nvSpPr>
        <dsp:cNvPr id="0" name=""/>
        <dsp:cNvSpPr/>
      </dsp:nvSpPr>
      <dsp:spPr>
        <a:xfrm>
          <a:off x="7435710" y="1059367"/>
          <a:ext cx="69405" cy="130374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76840E-9948-41A4-9378-6887710554F4}">
      <dsp:nvSpPr>
        <dsp:cNvPr id="0" name=""/>
        <dsp:cNvSpPr/>
      </dsp:nvSpPr>
      <dsp:spPr>
        <a:xfrm>
          <a:off x="6441210" y="830745"/>
          <a:ext cx="558646" cy="5586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79" tIns="21679" rIns="21679" bIns="21679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5</a:t>
          </a:r>
        </a:p>
      </dsp:txBody>
      <dsp:txXfrm>
        <a:off x="6523022" y="912557"/>
        <a:ext cx="395022" cy="395022"/>
      </dsp:txXfrm>
    </dsp:sp>
    <dsp:sp modelId="{56AA0285-A984-46A4-BE37-AEAF3A7AFC54}">
      <dsp:nvSpPr>
        <dsp:cNvPr id="0" name=""/>
        <dsp:cNvSpPr/>
      </dsp:nvSpPr>
      <dsp:spPr>
        <a:xfrm>
          <a:off x="6041567" y="1555019"/>
          <a:ext cx="1357931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115" tIns="165100" rIns="107115" bIns="1651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600" b="1" kern="1200" dirty="0"/>
            <a:t>Prerušenie prevádzky z dôvodu PN a karantény</a:t>
          </a:r>
          <a:endParaRPr lang="en-US" sz="1600" b="1" kern="1200" dirty="0"/>
        </a:p>
      </dsp:txBody>
      <dsp:txXfrm>
        <a:off x="6041567" y="1826605"/>
        <a:ext cx="1357931" cy="1694014"/>
      </dsp:txXfrm>
    </dsp:sp>
    <dsp:sp modelId="{F4A404AE-6F92-4E38-9641-F0AF125B9CEF}">
      <dsp:nvSpPr>
        <dsp:cNvPr id="0" name=""/>
        <dsp:cNvSpPr/>
      </dsp:nvSpPr>
      <dsp:spPr>
        <a:xfrm>
          <a:off x="7550380" y="1110032"/>
          <a:ext cx="1357931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1F84DD-467E-4CA9-9FF5-F136E928FA22}">
      <dsp:nvSpPr>
        <dsp:cNvPr id="0" name=""/>
        <dsp:cNvSpPr/>
      </dsp:nvSpPr>
      <dsp:spPr>
        <a:xfrm>
          <a:off x="8944523" y="1059367"/>
          <a:ext cx="69405" cy="130374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DD6AF6-9090-4F0F-BB46-D8449454CB16}">
      <dsp:nvSpPr>
        <dsp:cNvPr id="0" name=""/>
        <dsp:cNvSpPr/>
      </dsp:nvSpPr>
      <dsp:spPr>
        <a:xfrm>
          <a:off x="7950022" y="830745"/>
          <a:ext cx="558646" cy="5586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79" tIns="21679" rIns="21679" bIns="21679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500" kern="1200"/>
            <a:t>6</a:t>
          </a:r>
        </a:p>
      </dsp:txBody>
      <dsp:txXfrm>
        <a:off x="8031834" y="912557"/>
        <a:ext cx="395022" cy="395022"/>
      </dsp:txXfrm>
    </dsp:sp>
    <dsp:sp modelId="{4B4C9FD9-783D-4D12-9B03-7059BFD42A8D}">
      <dsp:nvSpPr>
        <dsp:cNvPr id="0" name=""/>
        <dsp:cNvSpPr/>
      </dsp:nvSpPr>
      <dsp:spPr>
        <a:xfrm>
          <a:off x="7550380" y="1555019"/>
          <a:ext cx="1357931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115" tIns="165100" rIns="107115" bIns="1651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600" b="1" kern="1200" noProof="0" dirty="0"/>
            <a:t>Rozšírená</a:t>
          </a:r>
          <a:r>
            <a:rPr lang="sk-SK" sz="1600" b="1" kern="1200" dirty="0"/>
            <a:t> doba oznámenia nároku až 90 dní v základe</a:t>
          </a:r>
          <a:endParaRPr lang="sk-SK" sz="1600" kern="1200" dirty="0"/>
        </a:p>
      </dsp:txBody>
      <dsp:txXfrm>
        <a:off x="7550380" y="1826605"/>
        <a:ext cx="1357931" cy="1694014"/>
      </dsp:txXfrm>
    </dsp:sp>
    <dsp:sp modelId="{B3DA0323-98E9-42C7-83B6-E513DD9C6174}">
      <dsp:nvSpPr>
        <dsp:cNvPr id="0" name=""/>
        <dsp:cNvSpPr/>
      </dsp:nvSpPr>
      <dsp:spPr>
        <a:xfrm>
          <a:off x="9059193" y="1110032"/>
          <a:ext cx="678965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8DD997-403C-4401-B827-D0794DC8105F}">
      <dsp:nvSpPr>
        <dsp:cNvPr id="0" name=""/>
        <dsp:cNvSpPr/>
      </dsp:nvSpPr>
      <dsp:spPr>
        <a:xfrm>
          <a:off x="9458835" y="830745"/>
          <a:ext cx="558646" cy="5586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79" tIns="21679" rIns="21679" bIns="21679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500" kern="1200"/>
            <a:t>7</a:t>
          </a:r>
        </a:p>
      </dsp:txBody>
      <dsp:txXfrm>
        <a:off x="9540647" y="912557"/>
        <a:ext cx="395022" cy="395022"/>
      </dsp:txXfrm>
    </dsp:sp>
    <dsp:sp modelId="{EB0D0631-AC67-4C82-B371-0FA028DC3DB0}">
      <dsp:nvSpPr>
        <dsp:cNvPr id="0" name=""/>
        <dsp:cNvSpPr/>
      </dsp:nvSpPr>
      <dsp:spPr>
        <a:xfrm>
          <a:off x="9059193" y="1555019"/>
          <a:ext cx="1414341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565" tIns="165100" rIns="111565" bIns="1651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600" b="1" kern="1200" dirty="0"/>
            <a:t>Pripoistenia</a:t>
          </a:r>
          <a:endParaRPr lang="en-US" sz="1600" b="1" kern="1200" dirty="0"/>
        </a:p>
      </dsp:txBody>
      <dsp:txXfrm>
        <a:off x="9059193" y="1837887"/>
        <a:ext cx="1414341" cy="16827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2AB78E-F00A-4378-B24E-A42E03E8478B}" type="datetimeFigureOut">
              <a:rPr lang="sk-SK" smtClean="0"/>
              <a:t>16.10.2024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08855C-F748-4802-A7CE-9BB982F47B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52113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488007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738265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11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237761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74572-AE2F-4CA9-9D4D-D61311ECFCF3}" type="slidenum">
              <a:rPr lang="sk-SK" smtClean="0"/>
              <a:t>12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76647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74572-AE2F-4CA9-9D4D-D61311ECFCF3}" type="slidenum">
              <a:rPr lang="sk-SK" smtClean="0"/>
              <a:t>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184106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14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806001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k-SK" sz="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874572-AE2F-4CA9-9D4D-D61311ECFCF3}" type="slidenum">
              <a:rPr kumimoji="0" lang="sk-S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sk-S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62919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874572-AE2F-4CA9-9D4D-D61311ECFCF3}" type="slidenum">
              <a:rPr kumimoji="0" lang="sk-S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sk-S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86801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17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719840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74572-AE2F-4CA9-9D4D-D61311ECFCF3}" type="slidenum">
              <a:rPr lang="sk-SK" smtClean="0"/>
              <a:t>18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010193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19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01848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273468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k-SK" sz="1000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20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26209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21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70987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8855C-F748-4802-A7CE-9BB982F47BA2}" type="slidenum">
              <a:rPr kumimoji="0" lang="sk-S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sk-S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01805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23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835726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24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60302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10536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874572-AE2F-4CA9-9D4D-D61311ECFCF3}" type="slidenum">
              <a:rPr kumimoji="0" lang="sk-S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k-S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4935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74572-AE2F-4CA9-9D4D-D61311ECFCF3}" type="slidenum">
              <a:rPr lang="sk-SK" smtClean="0"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0367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ECE0E2-0E22-4B44-BCFA-E5DA50BDEEF5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89044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874572-AE2F-4CA9-9D4D-D61311ECFCF3}" type="slidenum">
              <a:rPr kumimoji="0" lang="sk-S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k-S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23050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501482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2289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17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ľný tvar: obrazec 6">
            <a:extLst>
              <a:ext uri="{FF2B5EF4-FFF2-40B4-BE49-F238E27FC236}">
                <a16:creationId xmlns:a16="http://schemas.microsoft.com/office/drawing/2014/main" id="{044252FC-76D7-49ED-8F26-918CF7671759}"/>
              </a:ext>
            </a:extLst>
          </p:cNvPr>
          <p:cNvSpPr/>
          <p:nvPr userDrawn="1"/>
        </p:nvSpPr>
        <p:spPr>
          <a:xfrm rot="10800000">
            <a:off x="0" y="4335257"/>
            <a:ext cx="6989355" cy="1674813"/>
          </a:xfrm>
          <a:custGeom>
            <a:avLst/>
            <a:gdLst>
              <a:gd name="connsiteX0" fmla="*/ 175568 w 6989355"/>
              <a:gd name="connsiteY0" fmla="*/ 1673757 h 1674813"/>
              <a:gd name="connsiteX1" fmla="*/ 43769 w 6989355"/>
              <a:gd name="connsiteY1" fmla="*/ 1602775 h 1674813"/>
              <a:gd name="connsiteX2" fmla="*/ 72216 w 6989355"/>
              <a:gd name="connsiteY2" fmla="*/ 1327185 h 1674813"/>
              <a:gd name="connsiteX3" fmla="*/ 1397517 w 6989355"/>
              <a:gd name="connsiteY3" fmla="*/ 653417 h 1674813"/>
              <a:gd name="connsiteX4" fmla="*/ 5616272 w 6989355"/>
              <a:gd name="connsiteY4" fmla="*/ 0 h 1674813"/>
              <a:gd name="connsiteX5" fmla="*/ 6341748 w 6989355"/>
              <a:gd name="connsiteY5" fmla="*/ 15868 h 1674813"/>
              <a:gd name="connsiteX6" fmla="*/ 6989355 w 6989355"/>
              <a:gd name="connsiteY6" fmla="*/ 59006 h 1674813"/>
              <a:gd name="connsiteX7" fmla="*/ 6989355 w 6989355"/>
              <a:gd name="connsiteY7" fmla="*/ 452724 h 1674813"/>
              <a:gd name="connsiteX8" fmla="*/ 6909281 w 6989355"/>
              <a:gd name="connsiteY8" fmla="*/ 444245 h 1674813"/>
              <a:gd name="connsiteX9" fmla="*/ 5616272 w 6989355"/>
              <a:gd name="connsiteY9" fmla="*/ 391612 h 1674813"/>
              <a:gd name="connsiteX10" fmla="*/ 1555947 w 6989355"/>
              <a:gd name="connsiteY10" fmla="*/ 1012818 h 1674813"/>
              <a:gd name="connsiteX11" fmla="*/ 318921 w 6989355"/>
              <a:gd name="connsiteY11" fmla="*/ 1631267 h 1674813"/>
              <a:gd name="connsiteX12" fmla="*/ 175568 w 6989355"/>
              <a:gd name="connsiteY12" fmla="*/ 1673757 h 167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989355" h="1674813">
                <a:moveTo>
                  <a:pt x="175568" y="1673757"/>
                </a:moveTo>
                <a:cubicBezTo>
                  <a:pt x="125730" y="1668587"/>
                  <a:pt x="77818" y="1644506"/>
                  <a:pt x="43769" y="1602775"/>
                </a:cubicBezTo>
                <a:cubicBezTo>
                  <a:pt x="-24286" y="1519008"/>
                  <a:pt x="-11596" y="1395327"/>
                  <a:pt x="72216" y="1327185"/>
                </a:cubicBezTo>
                <a:cubicBezTo>
                  <a:pt x="89284" y="1313267"/>
                  <a:pt x="501772" y="982094"/>
                  <a:pt x="1397517" y="653417"/>
                </a:cubicBezTo>
                <a:cubicBezTo>
                  <a:pt x="2210456" y="355375"/>
                  <a:pt x="3602325" y="0"/>
                  <a:pt x="5616272" y="0"/>
                </a:cubicBezTo>
                <a:cubicBezTo>
                  <a:pt x="5868059" y="0"/>
                  <a:pt x="6109843" y="5558"/>
                  <a:pt x="6341748" y="15868"/>
                </a:cubicBezTo>
                <a:lnTo>
                  <a:pt x="6989355" y="59006"/>
                </a:lnTo>
                <a:lnTo>
                  <a:pt x="6989355" y="452724"/>
                </a:lnTo>
                <a:lnTo>
                  <a:pt x="6909281" y="444245"/>
                </a:lnTo>
                <a:cubicBezTo>
                  <a:pt x="6512207" y="410742"/>
                  <a:pt x="6081700" y="391612"/>
                  <a:pt x="5616272" y="391612"/>
                </a:cubicBezTo>
                <a:cubicBezTo>
                  <a:pt x="3674274" y="391612"/>
                  <a:pt x="2336325" y="729351"/>
                  <a:pt x="1555947" y="1012818"/>
                </a:cubicBezTo>
                <a:cubicBezTo>
                  <a:pt x="724712" y="1314493"/>
                  <a:pt x="335070" y="1618574"/>
                  <a:pt x="318921" y="1631267"/>
                </a:cubicBezTo>
                <a:cubicBezTo>
                  <a:pt x="277169" y="1665185"/>
                  <a:pt x="225405" y="1678927"/>
                  <a:pt x="175568" y="1673757"/>
                </a:cubicBezTo>
                <a:close/>
              </a:path>
            </a:pathLst>
          </a:custGeom>
          <a:solidFill>
            <a:schemeClr val="bg1"/>
          </a:solidFill>
          <a:ln w="2224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sk-SK"/>
          </a:p>
        </p:txBody>
      </p:sp>
      <p:sp>
        <p:nvSpPr>
          <p:cNvPr id="8" name="Zástupný text 4">
            <a:extLst>
              <a:ext uri="{FF2B5EF4-FFF2-40B4-BE49-F238E27FC236}">
                <a16:creationId xmlns:a16="http://schemas.microsoft.com/office/drawing/2014/main" id="{75466A11-8B2A-400A-B25C-C36C85A8797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78896" y="2371574"/>
            <a:ext cx="11413104" cy="1312688"/>
          </a:xfrm>
        </p:spPr>
        <p:txBody>
          <a:bodyPr anchor="b">
            <a:noAutofit/>
          </a:bodyPr>
          <a:lstStyle>
            <a:lvl1pPr marL="0" indent="0">
              <a:buNone/>
              <a:defRPr sz="8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2423891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chodový_slajd_0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740" y="255181"/>
            <a:ext cx="6764196" cy="3557839"/>
          </a:xfrm>
        </p:spPr>
        <p:txBody>
          <a:bodyPr anchor="b"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243921856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>
            <a:extLst>
              <a:ext uri="{FF2B5EF4-FFF2-40B4-BE49-F238E27FC236}">
                <a16:creationId xmlns:a16="http://schemas.microsoft.com/office/drawing/2014/main" id="{29E75048-5903-4718-A47C-F7FCEE37A0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E8A35F30-A3AD-482A-B040-9916EE093A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6" name="Zástupný objekt pre obsah 2">
            <a:extLst>
              <a:ext uri="{FF2B5EF4-FFF2-40B4-BE49-F238E27FC236}">
                <a16:creationId xmlns:a16="http://schemas.microsoft.com/office/drawing/2014/main" id="{305D257A-4AAF-4D27-B93E-6DD9A71CB9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3330" y="1242612"/>
            <a:ext cx="11445337" cy="5153339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34178233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28EEAD40-B7E3-4ABD-81E0-B5AC91C521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8" name="Nadpis 1">
            <a:extLst>
              <a:ext uri="{FF2B5EF4-FFF2-40B4-BE49-F238E27FC236}">
                <a16:creationId xmlns:a16="http://schemas.microsoft.com/office/drawing/2014/main" id="{02F27D19-61EC-4F41-B911-59F911F6CF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8737485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39" name="Zástupný objekt pre obsah 2">
            <a:extLst>
              <a:ext uri="{FF2B5EF4-FFF2-40B4-BE49-F238E27FC236}">
                <a16:creationId xmlns:a16="http://schemas.microsoft.com/office/drawing/2014/main" id="{54B4F8CB-0550-4B5E-988A-2BD31DB397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3331" y="1242612"/>
            <a:ext cx="8737484" cy="5153339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79759361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DEC4C64D-918A-46EA-A625-C60A117CD4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5" name="Nadpis 1">
            <a:extLst>
              <a:ext uri="{FF2B5EF4-FFF2-40B4-BE49-F238E27FC236}">
                <a16:creationId xmlns:a16="http://schemas.microsoft.com/office/drawing/2014/main" id="{B4C13A13-5F50-48FE-93A0-16E3DDE859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36" name="Zástupný objekt pre obsah 2">
            <a:extLst>
              <a:ext uri="{FF2B5EF4-FFF2-40B4-BE49-F238E27FC236}">
                <a16:creationId xmlns:a16="http://schemas.microsoft.com/office/drawing/2014/main" id="{B3C106C1-80C7-43B8-BD34-E6CBFEA5037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3330" y="1242612"/>
            <a:ext cx="11445337" cy="5153339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123546003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ázok 16">
            <a:extLst>
              <a:ext uri="{FF2B5EF4-FFF2-40B4-BE49-F238E27FC236}">
                <a16:creationId xmlns:a16="http://schemas.microsoft.com/office/drawing/2014/main" id="{1C34C0CB-6D72-438C-AC09-4BC6F6809C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1119CFE7-FD99-45AB-ABE9-541B3D8BF1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16" name="Zástupný objekt pre obsah 2">
            <a:extLst>
              <a:ext uri="{FF2B5EF4-FFF2-40B4-BE49-F238E27FC236}">
                <a16:creationId xmlns:a16="http://schemas.microsoft.com/office/drawing/2014/main" id="{EDE5C977-2055-4614-A6B3-E2FF12FEE3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3330" y="1242612"/>
            <a:ext cx="11445337" cy="5153339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17761132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>
            <a:extLst>
              <a:ext uri="{FF2B5EF4-FFF2-40B4-BE49-F238E27FC236}">
                <a16:creationId xmlns:a16="http://schemas.microsoft.com/office/drawing/2014/main" id="{2B5805EA-C528-4B7A-B99E-46E02A20C4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440" y="0"/>
            <a:ext cx="12194440" cy="68580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A79376E8-1BAC-4B20-9780-781E93826C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77758" y="2903005"/>
            <a:ext cx="5434044" cy="8751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C3958B3C-EF1A-447D-8328-DD4E3678B3E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80199" y="3709313"/>
            <a:ext cx="5431602" cy="49103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ZADAJTE PODNADPIS</a:t>
            </a:r>
          </a:p>
        </p:txBody>
      </p:sp>
    </p:spTree>
    <p:extLst>
      <p:ext uri="{BB962C8B-B14F-4D97-AF65-F5344CB8AC3E}">
        <p14:creationId xmlns:p14="http://schemas.microsoft.com/office/powerpoint/2010/main" val="175220429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nápoje, šálka&#10;&#10;Automaticky generovaný popis">
            <a:extLst>
              <a:ext uri="{FF2B5EF4-FFF2-40B4-BE49-F238E27FC236}">
                <a16:creationId xmlns:a16="http://schemas.microsoft.com/office/drawing/2014/main" id="{6945B5C7-2372-424D-A70A-A011C277B7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42" name="Nadpis 1">
            <a:extLst>
              <a:ext uri="{FF2B5EF4-FFF2-40B4-BE49-F238E27FC236}">
                <a16:creationId xmlns:a16="http://schemas.microsoft.com/office/drawing/2014/main" id="{262FBDF4-EFDE-4CE1-83D3-ADE831BB38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45231" y="1732208"/>
            <a:ext cx="4975193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43" name="Zástupný objekt pre obsah 2">
            <a:extLst>
              <a:ext uri="{FF2B5EF4-FFF2-40B4-BE49-F238E27FC236}">
                <a16:creationId xmlns:a16="http://schemas.microsoft.com/office/drawing/2014/main" id="{06530AC2-5613-4524-893C-06B3DC061EE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45231" y="2607388"/>
            <a:ext cx="4975192" cy="3433055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12149501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extové_slajdy_0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4E92C3-CD1D-E007-0166-D383CF645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k-SK" dirty="0"/>
              <a:t>Kliknutím upravte nadpis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dirty="0"/>
              <a:t>Kliknite sem a upravte štýly predlohy textu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63735385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ý_slajd_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odnadpis 2">
            <a:extLst>
              <a:ext uri="{FF2B5EF4-FFF2-40B4-BE49-F238E27FC236}">
                <a16:creationId xmlns:a16="http://schemas.microsoft.com/office/drawing/2014/main" id="{B5AC2B04-3E66-2722-0ECB-C1715273C9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71311" y="3569173"/>
            <a:ext cx="5574095" cy="780026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dirty="0"/>
              <a:t>Kliknutím upravte podnadpis</a:t>
            </a:r>
          </a:p>
        </p:txBody>
      </p:sp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1311" y="148856"/>
            <a:ext cx="5574095" cy="3414306"/>
          </a:xfrm>
        </p:spPr>
        <p:txBody>
          <a:bodyPr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99E5DF41-460D-6BF9-53DF-6B185320A2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6222863" cy="6858000"/>
          </a:xfrm>
        </p:spPr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140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chodový_slajd_05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čierny&#10;&#10;Automaticky generovaný popis">
            <a:extLst>
              <a:ext uri="{FF2B5EF4-FFF2-40B4-BE49-F238E27FC236}">
                <a16:creationId xmlns:a16="http://schemas.microsoft.com/office/drawing/2014/main" id="{836F1E78-806D-800B-5A05-198FFC04D5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031"/>
          <a:stretch/>
        </p:blipFill>
        <p:spPr>
          <a:xfrm>
            <a:off x="7562850" y="0"/>
            <a:ext cx="4629150" cy="6858000"/>
          </a:xfrm>
          <a:prstGeom prst="rect">
            <a:avLst/>
          </a:prstGeom>
        </p:spPr>
      </p:pic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740" y="255181"/>
            <a:ext cx="6764196" cy="3557839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977367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chodový_slajd_06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grafika&#10;&#10;Automaticky generovaný popis">
            <a:extLst>
              <a:ext uri="{FF2B5EF4-FFF2-40B4-BE49-F238E27FC236}">
                <a16:creationId xmlns:a16="http://schemas.microsoft.com/office/drawing/2014/main" id="{2F001FC3-F682-7B86-BEE8-FE6D55B023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740" y="255181"/>
            <a:ext cx="7604610" cy="2321745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15907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chodový_slajd_07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1550" y="2173918"/>
            <a:ext cx="10248900" cy="2321745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489347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chodový_slajd_08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740" y="352425"/>
            <a:ext cx="6299685" cy="3460595"/>
          </a:xfrm>
        </p:spPr>
        <p:txBody>
          <a:bodyPr anchor="t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3338378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chodový_slajd_09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740" y="1698702"/>
            <a:ext cx="6299685" cy="3460595"/>
          </a:xfrm>
        </p:spPr>
        <p:txBody>
          <a:bodyPr anchor="ctr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2999365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chodový_slajd_10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740" y="1698702"/>
            <a:ext cx="6299685" cy="3460595"/>
          </a:xfrm>
        </p:spPr>
        <p:txBody>
          <a:bodyPr anchor="ctr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40065382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chodový_slajd_1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1550" y="2173918"/>
            <a:ext cx="10248900" cy="2321745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11937548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chodový_slajd_1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1550" y="2173918"/>
            <a:ext cx="10248900" cy="2321745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34901325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chodový_slajd_1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1550" y="2173918"/>
            <a:ext cx="10248900" cy="2321745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567969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_slajd_0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8342" y="0"/>
            <a:ext cx="10595457" cy="3958389"/>
          </a:xfrm>
        </p:spPr>
        <p:txBody>
          <a:bodyPr/>
          <a:lstStyle>
            <a:lvl1pPr>
              <a:defRPr sz="8800">
                <a:solidFill>
                  <a:schemeClr val="bg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  <p:sp>
        <p:nvSpPr>
          <p:cNvPr id="15" name="Podnadpis 2">
            <a:extLst>
              <a:ext uri="{FF2B5EF4-FFF2-40B4-BE49-F238E27FC236}">
                <a16:creationId xmlns:a16="http://schemas.microsoft.com/office/drawing/2014/main" id="{B5AC2B04-3E66-2722-0ECB-C1715273C9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58342" y="4080732"/>
            <a:ext cx="9144000" cy="780026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dirty="0"/>
              <a:t>Kliknutím upravte podnadpis</a:t>
            </a:r>
          </a:p>
        </p:txBody>
      </p:sp>
    </p:spTree>
    <p:extLst>
      <p:ext uri="{BB962C8B-B14F-4D97-AF65-F5344CB8AC3E}">
        <p14:creationId xmlns:p14="http://schemas.microsoft.com/office/powerpoint/2010/main" val="20873987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chodový_slajd_1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1550" y="2173918"/>
            <a:ext cx="10248900" cy="2321745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14285934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chodový_slajd_15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1550" y="2173918"/>
            <a:ext cx="10248900" cy="2321745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3348720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ové_slajdy_0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4E92C3-CD1D-E007-0166-D383CF645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k-SK" dirty="0"/>
              <a:t>Kliknutím upravte nadpis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dirty="0"/>
              <a:t>Kliknite sem a upravte štýly predlohy textu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21211486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extové_slajdy_0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4E92C3-CD1D-E007-0166-D383CF645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k-SK" dirty="0"/>
              <a:t>Kliknutím upravte nadpis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dirty="0"/>
              <a:t>Kliknite sem a upravte štýly predlohy textu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23646373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extové_slajdy_0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4E92C3-CD1D-E007-0166-D383CF645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k-SK" dirty="0"/>
              <a:t>Kliknutím upravte nadpis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dirty="0"/>
              <a:t>Kliknite sem a upravte štýly predlohy textu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23819502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extové_slajdy_0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4E92C3-CD1D-E007-0166-D383CF645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k-SK" dirty="0"/>
              <a:t>Kliknutím upravte nadpis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dirty="0"/>
              <a:t>Kliknite sem a upravte štýly predlohy textu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38804272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extové_slajdy_0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>
            <a:extLst>
              <a:ext uri="{FF2B5EF4-FFF2-40B4-BE49-F238E27FC236}">
                <a16:creationId xmlns:a16="http://schemas.microsoft.com/office/drawing/2014/main" id="{95E6764C-2D24-6BAC-4A9D-F7F57065458B}"/>
              </a:ext>
            </a:extLst>
          </p:cNvPr>
          <p:cNvSpPr/>
          <p:nvPr userDrawn="1"/>
        </p:nvSpPr>
        <p:spPr>
          <a:xfrm>
            <a:off x="11769023" y="6384718"/>
            <a:ext cx="296610" cy="29807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E4E92C3-CD1D-E007-0166-D383CF645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k-SK" dirty="0"/>
              <a:t>Kliknutím upravte nadpis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k-SK" dirty="0"/>
              <a:t>Kliknite sem a upravte štýly predlohy textu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6" name="Obdĺžnik 5">
            <a:extLst>
              <a:ext uri="{FF2B5EF4-FFF2-40B4-BE49-F238E27FC236}">
                <a16:creationId xmlns:a16="http://schemas.microsoft.com/office/drawing/2014/main" id="{01445898-7506-B932-0590-230A7A188976}"/>
              </a:ext>
            </a:extLst>
          </p:cNvPr>
          <p:cNvSpPr/>
          <p:nvPr userDrawn="1"/>
        </p:nvSpPr>
        <p:spPr>
          <a:xfrm>
            <a:off x="11642492" y="6256487"/>
            <a:ext cx="549672" cy="551194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200" b="1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400" b="1" u="none" strike="noStrike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854608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extové_slajdy_0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>
            <a:extLst>
              <a:ext uri="{FF2B5EF4-FFF2-40B4-BE49-F238E27FC236}">
                <a16:creationId xmlns:a16="http://schemas.microsoft.com/office/drawing/2014/main" id="{95E6764C-2D24-6BAC-4A9D-F7F57065458B}"/>
              </a:ext>
            </a:extLst>
          </p:cNvPr>
          <p:cNvSpPr/>
          <p:nvPr userDrawn="1"/>
        </p:nvSpPr>
        <p:spPr>
          <a:xfrm>
            <a:off x="11769023" y="6384718"/>
            <a:ext cx="296610" cy="29807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E4E92C3-CD1D-E007-0166-D383CF645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k-SK" dirty="0"/>
              <a:t>Kliknutím upravte nadpis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k-SK" dirty="0"/>
              <a:t>Kliknite sem a upravte štýly predlohy textu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6" name="Obdĺžnik 5">
            <a:extLst>
              <a:ext uri="{FF2B5EF4-FFF2-40B4-BE49-F238E27FC236}">
                <a16:creationId xmlns:a16="http://schemas.microsoft.com/office/drawing/2014/main" id="{01445898-7506-B932-0590-230A7A188976}"/>
              </a:ext>
            </a:extLst>
          </p:cNvPr>
          <p:cNvSpPr/>
          <p:nvPr userDrawn="1"/>
        </p:nvSpPr>
        <p:spPr>
          <a:xfrm>
            <a:off x="11642492" y="6256487"/>
            <a:ext cx="549672" cy="551194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200" b="1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400" b="1" u="none" strike="noStrike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0575086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extové_slajdy_0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>
            <a:extLst>
              <a:ext uri="{FF2B5EF4-FFF2-40B4-BE49-F238E27FC236}">
                <a16:creationId xmlns:a16="http://schemas.microsoft.com/office/drawing/2014/main" id="{95E6764C-2D24-6BAC-4A9D-F7F57065458B}"/>
              </a:ext>
            </a:extLst>
          </p:cNvPr>
          <p:cNvSpPr/>
          <p:nvPr userDrawn="1"/>
        </p:nvSpPr>
        <p:spPr>
          <a:xfrm>
            <a:off x="11769023" y="6384718"/>
            <a:ext cx="296610" cy="29807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E4E92C3-CD1D-E007-0166-D383CF645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k-SK" dirty="0"/>
              <a:t>Kliknutím upravte nadpis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k-SK" dirty="0"/>
              <a:t>Kliknite sem a upravte štýly predlohy textu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6" name="Obdĺžnik 5">
            <a:extLst>
              <a:ext uri="{FF2B5EF4-FFF2-40B4-BE49-F238E27FC236}">
                <a16:creationId xmlns:a16="http://schemas.microsoft.com/office/drawing/2014/main" id="{01445898-7506-B932-0590-230A7A188976}"/>
              </a:ext>
            </a:extLst>
          </p:cNvPr>
          <p:cNvSpPr/>
          <p:nvPr userDrawn="1"/>
        </p:nvSpPr>
        <p:spPr>
          <a:xfrm>
            <a:off x="11642492" y="6256487"/>
            <a:ext cx="549672" cy="551194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200" b="1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400" b="1" u="none" strike="noStrike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784549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extové_slajdy_0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>
            <a:extLst>
              <a:ext uri="{FF2B5EF4-FFF2-40B4-BE49-F238E27FC236}">
                <a16:creationId xmlns:a16="http://schemas.microsoft.com/office/drawing/2014/main" id="{95E6764C-2D24-6BAC-4A9D-F7F57065458B}"/>
              </a:ext>
            </a:extLst>
          </p:cNvPr>
          <p:cNvSpPr/>
          <p:nvPr userDrawn="1"/>
        </p:nvSpPr>
        <p:spPr>
          <a:xfrm>
            <a:off x="11769023" y="6384718"/>
            <a:ext cx="296610" cy="29807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E4E92C3-CD1D-E007-0166-D383CF645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k-SK" dirty="0"/>
              <a:t>Kliknutím upravte nadpis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k-SK" dirty="0"/>
              <a:t>Kliknite sem a upravte štýly predlohy textu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6" name="Obdĺžnik 5">
            <a:extLst>
              <a:ext uri="{FF2B5EF4-FFF2-40B4-BE49-F238E27FC236}">
                <a16:creationId xmlns:a16="http://schemas.microsoft.com/office/drawing/2014/main" id="{01445898-7506-B932-0590-230A7A188976}"/>
              </a:ext>
            </a:extLst>
          </p:cNvPr>
          <p:cNvSpPr/>
          <p:nvPr userDrawn="1"/>
        </p:nvSpPr>
        <p:spPr>
          <a:xfrm>
            <a:off x="11642492" y="6256487"/>
            <a:ext cx="549672" cy="551194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200" b="1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400" b="1" u="none" strike="noStrike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33234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ý_slajd_0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7FA8ABD8-E6C5-8835-6128-52A855EDF2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8343" y="4080732"/>
            <a:ext cx="2385909" cy="2385909"/>
          </a:xfrm>
          <a:prstGeom prst="rect">
            <a:avLst/>
          </a:prstGeom>
        </p:spPr>
      </p:pic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8342" y="0"/>
            <a:ext cx="10595457" cy="3958389"/>
          </a:xfrm>
        </p:spPr>
        <p:txBody>
          <a:bodyPr/>
          <a:lstStyle>
            <a:lvl1pPr>
              <a:defRPr sz="8800"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  <p:sp>
        <p:nvSpPr>
          <p:cNvPr id="15" name="Podnadpis 2">
            <a:extLst>
              <a:ext uri="{FF2B5EF4-FFF2-40B4-BE49-F238E27FC236}">
                <a16:creationId xmlns:a16="http://schemas.microsoft.com/office/drawing/2014/main" id="{B5AC2B04-3E66-2722-0ECB-C1715273C9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58342" y="4080732"/>
            <a:ext cx="9144000" cy="780026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dirty="0"/>
              <a:t>Kliknutím upravte podnadpis</a:t>
            </a:r>
          </a:p>
        </p:txBody>
      </p:sp>
    </p:spTree>
    <p:extLst>
      <p:ext uri="{BB962C8B-B14F-4D97-AF65-F5344CB8AC3E}">
        <p14:creationId xmlns:p14="http://schemas.microsoft.com/office/powerpoint/2010/main" val="26731108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extové_slajdy_0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>
            <a:extLst>
              <a:ext uri="{FF2B5EF4-FFF2-40B4-BE49-F238E27FC236}">
                <a16:creationId xmlns:a16="http://schemas.microsoft.com/office/drawing/2014/main" id="{95E6764C-2D24-6BAC-4A9D-F7F57065458B}"/>
              </a:ext>
            </a:extLst>
          </p:cNvPr>
          <p:cNvSpPr/>
          <p:nvPr userDrawn="1"/>
        </p:nvSpPr>
        <p:spPr>
          <a:xfrm>
            <a:off x="11769023" y="6384718"/>
            <a:ext cx="296610" cy="29807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E4E92C3-CD1D-E007-0166-D383CF645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k-SK" dirty="0"/>
              <a:t>Kliknutím upravte nadpis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k-SK" dirty="0"/>
              <a:t>Kliknite sem a upravte štýly predlohy textu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6" name="Obdĺžnik 5">
            <a:extLst>
              <a:ext uri="{FF2B5EF4-FFF2-40B4-BE49-F238E27FC236}">
                <a16:creationId xmlns:a16="http://schemas.microsoft.com/office/drawing/2014/main" id="{01445898-7506-B932-0590-230A7A188976}"/>
              </a:ext>
            </a:extLst>
          </p:cNvPr>
          <p:cNvSpPr/>
          <p:nvPr userDrawn="1"/>
        </p:nvSpPr>
        <p:spPr>
          <a:xfrm>
            <a:off x="11642492" y="6256487"/>
            <a:ext cx="549672" cy="551194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200" b="1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400" b="1" u="none" strike="noStrike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8618616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extové_slajdy_01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>
            <a:extLst>
              <a:ext uri="{FF2B5EF4-FFF2-40B4-BE49-F238E27FC236}">
                <a16:creationId xmlns:a16="http://schemas.microsoft.com/office/drawing/2014/main" id="{95E6764C-2D24-6BAC-4A9D-F7F57065458B}"/>
              </a:ext>
            </a:extLst>
          </p:cNvPr>
          <p:cNvSpPr/>
          <p:nvPr userDrawn="1"/>
        </p:nvSpPr>
        <p:spPr>
          <a:xfrm>
            <a:off x="11769023" y="6384718"/>
            <a:ext cx="296610" cy="29807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E4E92C3-CD1D-E007-0166-D383CF645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k-SK" dirty="0"/>
              <a:t>Kliknutím upravte nadpis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k-SK" dirty="0"/>
              <a:t>Kliknite sem a upravte štýly predlohy textu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6" name="Obdĺžnik 5">
            <a:extLst>
              <a:ext uri="{FF2B5EF4-FFF2-40B4-BE49-F238E27FC236}">
                <a16:creationId xmlns:a16="http://schemas.microsoft.com/office/drawing/2014/main" id="{01445898-7506-B932-0590-230A7A188976}"/>
              </a:ext>
            </a:extLst>
          </p:cNvPr>
          <p:cNvSpPr/>
          <p:nvPr userDrawn="1"/>
        </p:nvSpPr>
        <p:spPr>
          <a:xfrm>
            <a:off x="11642492" y="6256487"/>
            <a:ext cx="549672" cy="551194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200" b="1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400" b="1" u="none" strike="noStrike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6979804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Žáverečný_slajd_0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224" y="148856"/>
            <a:ext cx="10115552" cy="2661019"/>
          </a:xfrm>
        </p:spPr>
        <p:txBody>
          <a:bodyPr anchor="ctr"/>
          <a:lstStyle>
            <a:lvl1pPr algn="ctr">
              <a:defRPr sz="6600"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27261539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Žáverečný_slajd_0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6672" y="2024062"/>
            <a:ext cx="10595457" cy="2809875"/>
          </a:xfrm>
        </p:spPr>
        <p:txBody>
          <a:bodyPr anchor="ctr"/>
          <a:lstStyle>
            <a:lvl1pPr>
              <a:defRPr sz="8800">
                <a:solidFill>
                  <a:schemeClr val="bg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28750236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Žáverečný_slajd_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6672" y="2024062"/>
            <a:ext cx="10595457" cy="2809875"/>
          </a:xfrm>
        </p:spPr>
        <p:txBody>
          <a:bodyPr anchor="ctr"/>
          <a:lstStyle>
            <a:lvl1pPr>
              <a:defRPr sz="8800"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1715087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332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ozloženie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E90915-2C0B-165F-ACE9-862A57673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E8D417FD-5C9C-07B6-FE8D-0C989A7E31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4E3508-9F58-499E-AE49-B0E143054B8F}" type="datetimeFigureOut">
              <a:rPr lang="sk-SK" smtClean="0"/>
              <a:t>16.10.2024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DF29235D-FB33-8FF2-B90B-5652201C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14ECE1BE-59DC-AE5F-2C34-A6D1B95CC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C4569A-F32C-43C2-9EF7-F3B3B7A8A51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050625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 24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" name="Voľný tvar: obrazec 2">
            <a:extLst>
              <a:ext uri="{FF2B5EF4-FFF2-40B4-BE49-F238E27FC236}">
                <a16:creationId xmlns:a16="http://schemas.microsoft.com/office/drawing/2014/main" id="{4332F6F6-6026-4073-9702-A4505FCD2151}"/>
              </a:ext>
            </a:extLst>
          </p:cNvPr>
          <p:cNvSpPr/>
          <p:nvPr userDrawn="1"/>
        </p:nvSpPr>
        <p:spPr>
          <a:xfrm>
            <a:off x="0" y="-1"/>
            <a:ext cx="12192000" cy="5887987"/>
          </a:xfrm>
          <a:custGeom>
            <a:avLst/>
            <a:gdLst>
              <a:gd name="connsiteX0" fmla="*/ 0 w 12192000"/>
              <a:gd name="connsiteY0" fmla="*/ 0 h 5887987"/>
              <a:gd name="connsiteX1" fmla="*/ 12192000 w 12192000"/>
              <a:gd name="connsiteY1" fmla="*/ 0 h 5887987"/>
              <a:gd name="connsiteX2" fmla="*/ 12192000 w 12192000"/>
              <a:gd name="connsiteY2" fmla="*/ 1842949 h 5887987"/>
              <a:gd name="connsiteX3" fmla="*/ 12191999 w 12192000"/>
              <a:gd name="connsiteY3" fmla="*/ 1842949 h 5887987"/>
              <a:gd name="connsiteX4" fmla="*/ 12191999 w 12192000"/>
              <a:gd name="connsiteY4" fmla="*/ 4379104 h 5887987"/>
              <a:gd name="connsiteX5" fmla="*/ 12192000 w 12192000"/>
              <a:gd name="connsiteY5" fmla="*/ 4379104 h 5887987"/>
              <a:gd name="connsiteX6" fmla="*/ 12192000 w 12192000"/>
              <a:gd name="connsiteY6" fmla="*/ 5023272 h 5887987"/>
              <a:gd name="connsiteX7" fmla="*/ 12114728 w 12192000"/>
              <a:gd name="connsiteY7" fmla="*/ 5050288 h 5887987"/>
              <a:gd name="connsiteX8" fmla="*/ 6147970 w 12192000"/>
              <a:gd name="connsiteY8" fmla="*/ 5887987 h 5887987"/>
              <a:gd name="connsiteX9" fmla="*/ 139949 w 12192000"/>
              <a:gd name="connsiteY9" fmla="*/ 5051172 h 5887987"/>
              <a:gd name="connsiteX10" fmla="*/ 0 w 12192000"/>
              <a:gd name="connsiteY10" fmla="*/ 5003136 h 5887987"/>
              <a:gd name="connsiteX11" fmla="*/ 0 w 12192000"/>
              <a:gd name="connsiteY11" fmla="*/ 4829069 h 5887987"/>
              <a:gd name="connsiteX12" fmla="*/ 0 w 12192000"/>
              <a:gd name="connsiteY12" fmla="*/ 4361469 h 5887987"/>
              <a:gd name="connsiteX13" fmla="*/ 0 w 12192000"/>
              <a:gd name="connsiteY13" fmla="*/ 1842949 h 5887987"/>
              <a:gd name="connsiteX14" fmla="*/ 0 w 12192000"/>
              <a:gd name="connsiteY14" fmla="*/ 1761005 h 588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5887987">
                <a:moveTo>
                  <a:pt x="0" y="0"/>
                </a:moveTo>
                <a:lnTo>
                  <a:pt x="12192000" y="0"/>
                </a:lnTo>
                <a:lnTo>
                  <a:pt x="12192000" y="1842949"/>
                </a:lnTo>
                <a:lnTo>
                  <a:pt x="12191999" y="1842949"/>
                </a:lnTo>
                <a:lnTo>
                  <a:pt x="12191999" y="4379104"/>
                </a:lnTo>
                <a:lnTo>
                  <a:pt x="12192000" y="4379104"/>
                </a:lnTo>
                <a:lnTo>
                  <a:pt x="12192000" y="5023272"/>
                </a:lnTo>
                <a:lnTo>
                  <a:pt x="12114728" y="5050288"/>
                </a:lnTo>
                <a:cubicBezTo>
                  <a:pt x="10839212" y="5465755"/>
                  <a:pt x="8872454" y="5887987"/>
                  <a:pt x="6147970" y="5887987"/>
                </a:cubicBezTo>
                <a:cubicBezTo>
                  <a:pt x="3423961" y="5887987"/>
                  <a:pt x="1436181" y="5466170"/>
                  <a:pt x="139949" y="5051172"/>
                </a:cubicBezTo>
                <a:lnTo>
                  <a:pt x="0" y="5003136"/>
                </a:lnTo>
                <a:lnTo>
                  <a:pt x="0" y="4829069"/>
                </a:lnTo>
                <a:lnTo>
                  <a:pt x="0" y="4361469"/>
                </a:lnTo>
                <a:lnTo>
                  <a:pt x="0" y="1842949"/>
                </a:lnTo>
                <a:lnTo>
                  <a:pt x="0" y="176100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k-SK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0E88F68B-7113-4598-A3D1-CB6EA84ACF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7" name="Zástupný objekt pre obsah 2">
            <a:extLst>
              <a:ext uri="{FF2B5EF4-FFF2-40B4-BE49-F238E27FC236}">
                <a16:creationId xmlns:a16="http://schemas.microsoft.com/office/drawing/2014/main" id="{98E569B6-122C-415B-B5B5-72C91E71F62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6800" y="1825625"/>
            <a:ext cx="10637000" cy="3384550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8" name="Zástupný text 4">
            <a:extLst>
              <a:ext uri="{FF2B5EF4-FFF2-40B4-BE49-F238E27FC236}">
                <a16:creationId xmlns:a16="http://schemas.microsoft.com/office/drawing/2014/main" id="{0E341BF1-222F-4880-AF6B-FD4532C0303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16800" y="1085333"/>
            <a:ext cx="11101869" cy="670286"/>
          </a:xfrm>
        </p:spPr>
        <p:txBody>
          <a:bodyPr anchor="t">
            <a:noAutofit/>
          </a:bodyPr>
          <a:lstStyle>
            <a:lvl1pPr marL="0" indent="0" algn="l">
              <a:buNone/>
              <a:defRPr sz="44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30446076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F2B49818-8BB3-4C8B-BD48-286963C50F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21289" y="4656722"/>
            <a:ext cx="2201278" cy="220127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134B9D4-F836-49DF-A416-71F6BE54D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854" y="4232009"/>
            <a:ext cx="8531717" cy="182659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NADPIS</a:t>
            </a:r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C910CE35-8376-4561-8A83-E85445B6CC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2851" y="5891507"/>
            <a:ext cx="8531717" cy="491039"/>
          </a:xfrm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ZADAJTE PODNADPIS</a:t>
            </a:r>
          </a:p>
        </p:txBody>
      </p:sp>
    </p:spTree>
    <p:extLst>
      <p:ext uri="{BB962C8B-B14F-4D97-AF65-F5344CB8AC3E}">
        <p14:creationId xmlns:p14="http://schemas.microsoft.com/office/powerpoint/2010/main" val="16403465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accent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2ECEB079-6213-4B86-82C4-BFB60469F6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9" name="Zástupný objekt pre obsah 2">
            <a:extLst>
              <a:ext uri="{FF2B5EF4-FFF2-40B4-BE49-F238E27FC236}">
                <a16:creationId xmlns:a16="http://schemas.microsoft.com/office/drawing/2014/main" id="{57F64A9C-CAF7-47E8-A0C0-C0B85A9886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6800" y="1242612"/>
            <a:ext cx="10637000" cy="4934351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3815198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_slajd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grafika, grafický dizajn&#10;&#10;Automaticky generovaný popis">
            <a:extLst>
              <a:ext uri="{FF2B5EF4-FFF2-40B4-BE49-F238E27FC236}">
                <a16:creationId xmlns:a16="http://schemas.microsoft.com/office/drawing/2014/main" id="{A8AB8F2A-1C4C-59CC-71DA-062B091E71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975" y="0"/>
            <a:ext cx="6271111" cy="3958389"/>
          </a:xfrm>
        </p:spPr>
        <p:txBody>
          <a:bodyPr/>
          <a:lstStyle>
            <a:lvl1pPr>
              <a:defRPr sz="6500"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  <p:sp>
        <p:nvSpPr>
          <p:cNvPr id="15" name="Podnadpis 2">
            <a:extLst>
              <a:ext uri="{FF2B5EF4-FFF2-40B4-BE49-F238E27FC236}">
                <a16:creationId xmlns:a16="http://schemas.microsoft.com/office/drawing/2014/main" id="{B5AC2B04-3E66-2722-0ECB-C1715273C9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1975" y="3964401"/>
            <a:ext cx="6271111" cy="780026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dirty="0"/>
              <a:t>Kliknutím upravte podnadpis</a:t>
            </a:r>
          </a:p>
        </p:txBody>
      </p:sp>
    </p:spTree>
    <p:extLst>
      <p:ext uri="{BB962C8B-B14F-4D97-AF65-F5344CB8AC3E}">
        <p14:creationId xmlns:p14="http://schemas.microsoft.com/office/powerpoint/2010/main" val="40405790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981297-9B48-4A76-9B74-D474F729A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FC861FB-023E-4592-811B-DB69949B0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</p:spTree>
    <p:extLst>
      <p:ext uri="{BB962C8B-B14F-4D97-AF65-F5344CB8AC3E}">
        <p14:creationId xmlns:p14="http://schemas.microsoft.com/office/powerpoint/2010/main" val="32752468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&#10;&#10;Automaticky generovaný popis">
            <a:extLst>
              <a:ext uri="{FF2B5EF4-FFF2-40B4-BE49-F238E27FC236}">
                <a16:creationId xmlns:a16="http://schemas.microsoft.com/office/drawing/2014/main" id="{641B6B69-C896-4D10-B5E9-4B7F69B098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F08C4F70-1CDF-4CC1-B602-19CC98BCA9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3" y="698448"/>
            <a:ext cx="8531717" cy="182659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6600">
                <a:solidFill>
                  <a:schemeClr val="bg1"/>
                </a:solidFill>
              </a:defRPr>
            </a:lvl1pPr>
          </a:lstStyle>
          <a:p>
            <a:r>
              <a:rPr lang="sk-SK"/>
              <a:t>KLIKNUTÍM ZADAJTE NADPIS</a:t>
            </a:r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CBBC6782-AF96-44FA-8363-5360A9AA1B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3331" y="2357946"/>
            <a:ext cx="6464792" cy="491039"/>
          </a:xfrm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ZADAJTE PODNADPIS</a:t>
            </a:r>
          </a:p>
        </p:txBody>
      </p:sp>
    </p:spTree>
    <p:extLst>
      <p:ext uri="{BB962C8B-B14F-4D97-AF65-F5344CB8AC3E}">
        <p14:creationId xmlns:p14="http://schemas.microsoft.com/office/powerpoint/2010/main" val="38560536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3E0DC9CD-FDA2-48B1-A87B-E43FC59C61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538EA937-5658-41CA-95DF-C2262B95A2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3" y="698448"/>
            <a:ext cx="8531717" cy="182659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6600">
                <a:solidFill>
                  <a:schemeClr val="bg1"/>
                </a:solidFill>
              </a:defRPr>
            </a:lvl1pPr>
          </a:lstStyle>
          <a:p>
            <a:r>
              <a:rPr lang="sk-SK"/>
              <a:t>KLIKNUTÍM ZADAJTE NADPIS</a:t>
            </a:r>
          </a:p>
        </p:txBody>
      </p:sp>
      <p:sp>
        <p:nvSpPr>
          <p:cNvPr id="6" name="Podnadpis 2">
            <a:extLst>
              <a:ext uri="{FF2B5EF4-FFF2-40B4-BE49-F238E27FC236}">
                <a16:creationId xmlns:a16="http://schemas.microsoft.com/office/drawing/2014/main" id="{F148C952-16DD-486D-A4D9-B17AAC4C0C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3331" y="2357946"/>
            <a:ext cx="6464792" cy="491039"/>
          </a:xfrm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ZADAJTE PODNADPIS</a:t>
            </a:r>
          </a:p>
        </p:txBody>
      </p:sp>
    </p:spTree>
    <p:extLst>
      <p:ext uri="{BB962C8B-B14F-4D97-AF65-F5344CB8AC3E}">
        <p14:creationId xmlns:p14="http://schemas.microsoft.com/office/powerpoint/2010/main" val="42736532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ClipArt&#10;&#10;Automaticky generovaný popis">
            <a:extLst>
              <a:ext uri="{FF2B5EF4-FFF2-40B4-BE49-F238E27FC236}">
                <a16:creationId xmlns:a16="http://schemas.microsoft.com/office/drawing/2014/main" id="{1AC9D0B3-D3FA-45E9-A3E2-61B444158B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3CDEEA6-7F07-497B-8E09-CB737ED34A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3" y="698448"/>
            <a:ext cx="8531717" cy="182659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NADPIS</a:t>
            </a:r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1316189B-5B52-48B3-B85D-072C37A2FD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3331" y="2357946"/>
            <a:ext cx="6464792" cy="491039"/>
          </a:xfrm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ZADAJTE PODNADPIS</a:t>
            </a:r>
          </a:p>
        </p:txBody>
      </p:sp>
    </p:spTree>
    <p:extLst>
      <p:ext uri="{BB962C8B-B14F-4D97-AF65-F5344CB8AC3E}">
        <p14:creationId xmlns:p14="http://schemas.microsoft.com/office/powerpoint/2010/main" val="21243192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E1998D9C-B92D-415B-88CA-C22F06E678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331" y="4656722"/>
            <a:ext cx="2201278" cy="2201278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538EA937-5658-41CA-95DF-C2262B95A2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3" y="698448"/>
            <a:ext cx="8531717" cy="182659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NADPIS</a:t>
            </a:r>
          </a:p>
        </p:txBody>
      </p:sp>
      <p:sp>
        <p:nvSpPr>
          <p:cNvPr id="6" name="Podnadpis 2">
            <a:extLst>
              <a:ext uri="{FF2B5EF4-FFF2-40B4-BE49-F238E27FC236}">
                <a16:creationId xmlns:a16="http://schemas.microsoft.com/office/drawing/2014/main" id="{F148C952-16DD-486D-A4D9-B17AAC4C0C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3331" y="2357946"/>
            <a:ext cx="6464792" cy="491039"/>
          </a:xfrm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ZADAJTE PODNADPIS</a:t>
            </a:r>
          </a:p>
        </p:txBody>
      </p:sp>
    </p:spTree>
    <p:extLst>
      <p:ext uri="{BB962C8B-B14F-4D97-AF65-F5344CB8AC3E}">
        <p14:creationId xmlns:p14="http://schemas.microsoft.com/office/powerpoint/2010/main" val="16173726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oľný tvar: obrazec 4">
            <a:extLst>
              <a:ext uri="{FF2B5EF4-FFF2-40B4-BE49-F238E27FC236}">
                <a16:creationId xmlns:a16="http://schemas.microsoft.com/office/drawing/2014/main" id="{641C86DD-6C2D-426B-8854-E6E1991D2128}"/>
              </a:ext>
            </a:extLst>
          </p:cNvPr>
          <p:cNvSpPr/>
          <p:nvPr userDrawn="1"/>
        </p:nvSpPr>
        <p:spPr>
          <a:xfrm>
            <a:off x="-1" y="0"/>
            <a:ext cx="12192000" cy="4126982"/>
          </a:xfrm>
          <a:custGeom>
            <a:avLst/>
            <a:gdLst>
              <a:gd name="connsiteX0" fmla="*/ 0 w 12192000"/>
              <a:gd name="connsiteY0" fmla="*/ 0 h 4114950"/>
              <a:gd name="connsiteX1" fmla="*/ 12191999 w 12192000"/>
              <a:gd name="connsiteY1" fmla="*/ 0 h 4114950"/>
              <a:gd name="connsiteX2" fmla="*/ 12191999 w 12192000"/>
              <a:gd name="connsiteY2" fmla="*/ 2610466 h 4114950"/>
              <a:gd name="connsiteX3" fmla="*/ 12192000 w 12192000"/>
              <a:gd name="connsiteY3" fmla="*/ 2610466 h 4114950"/>
              <a:gd name="connsiteX4" fmla="*/ 12192000 w 12192000"/>
              <a:gd name="connsiteY4" fmla="*/ 3252756 h 4114950"/>
              <a:gd name="connsiteX5" fmla="*/ 12114728 w 12192000"/>
              <a:gd name="connsiteY5" fmla="*/ 3279693 h 4114950"/>
              <a:gd name="connsiteX6" fmla="*/ 6147970 w 12192000"/>
              <a:gd name="connsiteY6" fmla="*/ 4114950 h 4114950"/>
              <a:gd name="connsiteX7" fmla="*/ 139949 w 12192000"/>
              <a:gd name="connsiteY7" fmla="*/ 3280575 h 4114950"/>
              <a:gd name="connsiteX8" fmla="*/ 0 w 12192000"/>
              <a:gd name="connsiteY8" fmla="*/ 3232679 h 4114950"/>
              <a:gd name="connsiteX9" fmla="*/ 0 w 12192000"/>
              <a:gd name="connsiteY9" fmla="*/ 3059119 h 4114950"/>
              <a:gd name="connsiteX10" fmla="*/ 0 w 12192000"/>
              <a:gd name="connsiteY10" fmla="*/ 2592882 h 41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4114950">
                <a:moveTo>
                  <a:pt x="0" y="0"/>
                </a:moveTo>
                <a:lnTo>
                  <a:pt x="12191999" y="0"/>
                </a:lnTo>
                <a:lnTo>
                  <a:pt x="12191999" y="2610466"/>
                </a:lnTo>
                <a:lnTo>
                  <a:pt x="12192000" y="2610466"/>
                </a:lnTo>
                <a:lnTo>
                  <a:pt x="12192000" y="3252756"/>
                </a:lnTo>
                <a:lnTo>
                  <a:pt x="12114728" y="3279693"/>
                </a:lnTo>
                <a:cubicBezTo>
                  <a:pt x="10839212" y="3693949"/>
                  <a:pt x="8872454" y="4114950"/>
                  <a:pt x="6147970" y="4114950"/>
                </a:cubicBezTo>
                <a:cubicBezTo>
                  <a:pt x="3423961" y="4114950"/>
                  <a:pt x="1436181" y="3694363"/>
                  <a:pt x="139949" y="3280575"/>
                </a:cubicBezTo>
                <a:lnTo>
                  <a:pt x="0" y="3232679"/>
                </a:lnTo>
                <a:lnTo>
                  <a:pt x="0" y="3059119"/>
                </a:lnTo>
                <a:lnTo>
                  <a:pt x="0" y="25928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k-SK"/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D5F1D980-EF64-4C95-A486-7A9EBC7BF5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331" y="4656722"/>
            <a:ext cx="2201278" cy="2201278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53CDEEA6-7F07-497B-8E09-CB737ED34A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3" y="698448"/>
            <a:ext cx="8531717" cy="182659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NADPIS</a:t>
            </a:r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1316189B-5B52-48B3-B85D-072C37A2FD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3331" y="2357946"/>
            <a:ext cx="6464792" cy="491039"/>
          </a:xfrm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ZADAJTE PODNADPIS</a:t>
            </a:r>
          </a:p>
        </p:txBody>
      </p:sp>
    </p:spTree>
    <p:extLst>
      <p:ext uri="{BB962C8B-B14F-4D97-AF65-F5344CB8AC3E}">
        <p14:creationId xmlns:p14="http://schemas.microsoft.com/office/powerpoint/2010/main" val="37310980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objekt pre obrázok 5">
            <a:extLst>
              <a:ext uri="{FF2B5EF4-FFF2-40B4-BE49-F238E27FC236}">
                <a16:creationId xmlns:a16="http://schemas.microsoft.com/office/drawing/2014/main" id="{E5A10518-378C-449B-88FD-999CF3A398A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218090" cy="6858000"/>
          </a:xfrm>
          <a:custGeom>
            <a:avLst/>
            <a:gdLst>
              <a:gd name="connsiteX0" fmla="*/ 0 w 6218090"/>
              <a:gd name="connsiteY0" fmla="*/ 0 h 6858000"/>
              <a:gd name="connsiteX1" fmla="*/ 5735992 w 6218090"/>
              <a:gd name="connsiteY1" fmla="*/ 0 h 6858000"/>
              <a:gd name="connsiteX2" fmla="*/ 5735992 w 6218090"/>
              <a:gd name="connsiteY2" fmla="*/ 1 h 6858000"/>
              <a:gd name="connsiteX3" fmla="*/ 5804464 w 6218090"/>
              <a:gd name="connsiteY3" fmla="*/ 1 h 6858000"/>
              <a:gd name="connsiteX4" fmla="*/ 5842150 w 6218090"/>
              <a:gd name="connsiteY4" fmla="*/ 142298 h 6858000"/>
              <a:gd name="connsiteX5" fmla="*/ 6218090 w 6218090"/>
              <a:gd name="connsiteY5" fmla="*/ 3427997 h 6858000"/>
              <a:gd name="connsiteX6" fmla="*/ 5841760 w 6218090"/>
              <a:gd name="connsiteY6" fmla="*/ 6695507 h 6858000"/>
              <a:gd name="connsiteX7" fmla="*/ 5798110 w 6218090"/>
              <a:gd name="connsiteY7" fmla="*/ 6857999 h 6858000"/>
              <a:gd name="connsiteX8" fmla="*/ 5735992 w 6218090"/>
              <a:gd name="connsiteY8" fmla="*/ 6857999 h 6858000"/>
              <a:gd name="connsiteX9" fmla="*/ 5735992 w 6218090"/>
              <a:gd name="connsiteY9" fmla="*/ 6858000 h 6858000"/>
              <a:gd name="connsiteX10" fmla="*/ 0 w 621809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18090" h="6858000">
                <a:moveTo>
                  <a:pt x="0" y="0"/>
                </a:moveTo>
                <a:lnTo>
                  <a:pt x="5735992" y="0"/>
                </a:lnTo>
                <a:lnTo>
                  <a:pt x="5735992" y="1"/>
                </a:lnTo>
                <a:lnTo>
                  <a:pt x="5804464" y="1"/>
                </a:lnTo>
                <a:lnTo>
                  <a:pt x="5842150" y="142298"/>
                </a:lnTo>
                <a:cubicBezTo>
                  <a:pt x="6047332" y="952849"/>
                  <a:pt x="6218090" y="2043409"/>
                  <a:pt x="6218090" y="3427997"/>
                </a:cubicBezTo>
                <a:cubicBezTo>
                  <a:pt x="6218090" y="4812827"/>
                  <a:pt x="6047163" y="5895043"/>
                  <a:pt x="5841760" y="6695507"/>
                </a:cubicBezTo>
                <a:lnTo>
                  <a:pt x="5798110" y="6857999"/>
                </a:lnTo>
                <a:lnTo>
                  <a:pt x="5735992" y="6857999"/>
                </a:lnTo>
                <a:lnTo>
                  <a:pt x="5735992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k-SK"/>
              <a:t>Kliknutím na ikonku vložíte obrázok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459E19B2-9B6C-4796-862A-C9428A8DBE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5562" y="4656722"/>
            <a:ext cx="2201278" cy="2201278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E99F4232-6EA4-4D55-AC93-60318B52EB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5017" y="698448"/>
            <a:ext cx="5640784" cy="182659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6600">
                <a:solidFill>
                  <a:schemeClr val="bg1"/>
                </a:solidFill>
              </a:defRPr>
            </a:lvl1pPr>
          </a:lstStyle>
          <a:p>
            <a:r>
              <a:rPr lang="sk-SK"/>
              <a:t>KLIKNUTÍM ZADAJTE NADPIS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BBB33877-B021-4FBB-916A-EFBE3957D8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75014" y="2357946"/>
            <a:ext cx="5640784" cy="491039"/>
          </a:xfrm>
        </p:spPr>
        <p:txBody>
          <a:bodyPr anchor="t">
            <a:noAutofit/>
          </a:bodyPr>
          <a:lstStyle>
            <a:lvl1pPr marL="0" indent="0" algn="l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ZADAJTE PODNADPIS</a:t>
            </a:r>
          </a:p>
        </p:txBody>
      </p:sp>
    </p:spTree>
    <p:extLst>
      <p:ext uri="{BB962C8B-B14F-4D97-AF65-F5344CB8AC3E}">
        <p14:creationId xmlns:p14="http://schemas.microsoft.com/office/powerpoint/2010/main" val="27362624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objekt pre obrázok 9">
            <a:extLst>
              <a:ext uri="{FF2B5EF4-FFF2-40B4-BE49-F238E27FC236}">
                <a16:creationId xmlns:a16="http://schemas.microsoft.com/office/drawing/2014/main" id="{9B64566E-952E-44FD-95BB-DF8FE1C0A7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218090" cy="6858000"/>
          </a:xfrm>
          <a:custGeom>
            <a:avLst/>
            <a:gdLst>
              <a:gd name="connsiteX0" fmla="*/ 0 w 6218090"/>
              <a:gd name="connsiteY0" fmla="*/ 0 h 6858000"/>
              <a:gd name="connsiteX1" fmla="*/ 5735992 w 6218090"/>
              <a:gd name="connsiteY1" fmla="*/ 0 h 6858000"/>
              <a:gd name="connsiteX2" fmla="*/ 5735992 w 6218090"/>
              <a:gd name="connsiteY2" fmla="*/ 1 h 6858000"/>
              <a:gd name="connsiteX3" fmla="*/ 5804464 w 6218090"/>
              <a:gd name="connsiteY3" fmla="*/ 1 h 6858000"/>
              <a:gd name="connsiteX4" fmla="*/ 5842150 w 6218090"/>
              <a:gd name="connsiteY4" fmla="*/ 142298 h 6858000"/>
              <a:gd name="connsiteX5" fmla="*/ 6218090 w 6218090"/>
              <a:gd name="connsiteY5" fmla="*/ 3427997 h 6858000"/>
              <a:gd name="connsiteX6" fmla="*/ 5841760 w 6218090"/>
              <a:gd name="connsiteY6" fmla="*/ 6695507 h 6858000"/>
              <a:gd name="connsiteX7" fmla="*/ 5798110 w 6218090"/>
              <a:gd name="connsiteY7" fmla="*/ 6857999 h 6858000"/>
              <a:gd name="connsiteX8" fmla="*/ 5735992 w 6218090"/>
              <a:gd name="connsiteY8" fmla="*/ 6857999 h 6858000"/>
              <a:gd name="connsiteX9" fmla="*/ 5735992 w 6218090"/>
              <a:gd name="connsiteY9" fmla="*/ 6858000 h 6858000"/>
              <a:gd name="connsiteX10" fmla="*/ 0 w 621809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18090" h="6858000">
                <a:moveTo>
                  <a:pt x="0" y="0"/>
                </a:moveTo>
                <a:lnTo>
                  <a:pt x="5735992" y="0"/>
                </a:lnTo>
                <a:lnTo>
                  <a:pt x="5735992" y="1"/>
                </a:lnTo>
                <a:lnTo>
                  <a:pt x="5804464" y="1"/>
                </a:lnTo>
                <a:lnTo>
                  <a:pt x="5842150" y="142298"/>
                </a:lnTo>
                <a:cubicBezTo>
                  <a:pt x="6047332" y="952849"/>
                  <a:pt x="6218090" y="2043409"/>
                  <a:pt x="6218090" y="3427997"/>
                </a:cubicBezTo>
                <a:cubicBezTo>
                  <a:pt x="6218090" y="4812827"/>
                  <a:pt x="6047163" y="5895043"/>
                  <a:pt x="5841760" y="6695507"/>
                </a:cubicBezTo>
                <a:lnTo>
                  <a:pt x="5798110" y="6857999"/>
                </a:lnTo>
                <a:lnTo>
                  <a:pt x="5735992" y="6857999"/>
                </a:lnTo>
                <a:lnTo>
                  <a:pt x="5735992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/>
              <a:t>Kliknutím na ikonku vložíte obrázok</a:t>
            </a:r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13FE5A80-0629-499F-AD70-BAEC37C6D5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5017" y="698448"/>
            <a:ext cx="5640784" cy="182659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NADPIS</a:t>
            </a:r>
          </a:p>
        </p:txBody>
      </p:sp>
      <p:sp>
        <p:nvSpPr>
          <p:cNvPr id="12" name="Podnadpis 2">
            <a:extLst>
              <a:ext uri="{FF2B5EF4-FFF2-40B4-BE49-F238E27FC236}">
                <a16:creationId xmlns:a16="http://schemas.microsoft.com/office/drawing/2014/main" id="{22242961-9F01-4783-B5BA-FAEEA7D2B7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75014" y="2357946"/>
            <a:ext cx="5640784" cy="491039"/>
          </a:xfrm>
        </p:spPr>
        <p:txBody>
          <a:bodyPr anchor="t">
            <a:noAutofit/>
          </a:bodyPr>
          <a:lstStyle>
            <a:lvl1pPr marL="0" indent="0" algn="l">
              <a:buNone/>
              <a:defRPr sz="2800" b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ZADAJTE PODNADPIS</a:t>
            </a:r>
          </a:p>
        </p:txBody>
      </p:sp>
    </p:spTree>
    <p:extLst>
      <p:ext uri="{BB962C8B-B14F-4D97-AF65-F5344CB8AC3E}">
        <p14:creationId xmlns:p14="http://schemas.microsoft.com/office/powerpoint/2010/main" val="25024614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79A6139E-33EF-457D-B81E-7ECD348B0F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83813CD9-BB8C-454E-B7B6-35001CBE5B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2021240"/>
            <a:ext cx="11296650" cy="182659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9000">
                <a:solidFill>
                  <a:schemeClr val="bg1"/>
                </a:solidFill>
              </a:defRPr>
            </a:lvl1pPr>
          </a:lstStyle>
          <a:p>
            <a:r>
              <a:rPr lang="sk-SK"/>
              <a:t>KLIKNUTÍM ZADAJTE NADPIS</a:t>
            </a:r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416CCD9B-32B1-45F0-96E6-BA57CE60644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7675" y="3709313"/>
            <a:ext cx="11296650" cy="491039"/>
          </a:xfrm>
        </p:spPr>
        <p:txBody>
          <a:bodyPr anchor="t">
            <a:no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ZADAJTE PODNADPIS</a:t>
            </a:r>
          </a:p>
        </p:txBody>
      </p:sp>
    </p:spTree>
    <p:extLst>
      <p:ext uri="{BB962C8B-B14F-4D97-AF65-F5344CB8AC3E}">
        <p14:creationId xmlns:p14="http://schemas.microsoft.com/office/powerpoint/2010/main" val="379361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0C74DC9A-9B48-40A4-B20A-DBA3445B46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95359" y="4389598"/>
            <a:ext cx="2201278" cy="2201278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83813CD9-BB8C-454E-B7B6-35001CBE5B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2021240"/>
            <a:ext cx="11296650" cy="182659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90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NADPIS</a:t>
            </a:r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416CCD9B-32B1-45F0-96E6-BA57CE60644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7675" y="3709313"/>
            <a:ext cx="11296650" cy="491039"/>
          </a:xfrm>
        </p:spPr>
        <p:txBody>
          <a:bodyPr anchor="t">
            <a:noAutofit/>
          </a:bodyPr>
          <a:lstStyle>
            <a:lvl1pPr marL="0" indent="0" algn="ctr">
              <a:buNone/>
              <a:defRPr sz="2800" b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ZADAJTE PODNADPIS</a:t>
            </a:r>
          </a:p>
        </p:txBody>
      </p:sp>
    </p:spTree>
    <p:extLst>
      <p:ext uri="{BB962C8B-B14F-4D97-AF65-F5344CB8AC3E}">
        <p14:creationId xmlns:p14="http://schemas.microsoft.com/office/powerpoint/2010/main" val="391692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_slajd_0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739" y="0"/>
            <a:ext cx="10595457" cy="2276621"/>
          </a:xfrm>
        </p:spPr>
        <p:txBody>
          <a:bodyPr/>
          <a:lstStyle>
            <a:lvl1pPr>
              <a:defRPr sz="6500">
                <a:solidFill>
                  <a:schemeClr val="bg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  <p:sp>
        <p:nvSpPr>
          <p:cNvPr id="15" name="Podnadpis 2">
            <a:extLst>
              <a:ext uri="{FF2B5EF4-FFF2-40B4-BE49-F238E27FC236}">
                <a16:creationId xmlns:a16="http://schemas.microsoft.com/office/drawing/2014/main" id="{B5AC2B04-3E66-2722-0ECB-C1715273C9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9739" y="2282633"/>
            <a:ext cx="7490311" cy="780026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dirty="0"/>
              <a:t>Kliknutím upravte podnadpis</a:t>
            </a:r>
          </a:p>
        </p:txBody>
      </p:sp>
    </p:spTree>
    <p:extLst>
      <p:ext uri="{BB962C8B-B14F-4D97-AF65-F5344CB8AC3E}">
        <p14:creationId xmlns:p14="http://schemas.microsoft.com/office/powerpoint/2010/main" val="5904990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EA69B6-ECFD-4277-83A8-68C06999F7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CF243C0D-E31E-428E-9968-6C82B6A52C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2021240"/>
            <a:ext cx="11296650" cy="182659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9000">
                <a:solidFill>
                  <a:schemeClr val="bg1"/>
                </a:solidFill>
              </a:defRPr>
            </a:lvl1pPr>
          </a:lstStyle>
          <a:p>
            <a:r>
              <a:rPr lang="sk-SK"/>
              <a:t>KLIKNUTÍM ZADAJTE NADPIS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1FD39780-31CD-4607-B6CF-DC0E60E08B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7675" y="3709313"/>
            <a:ext cx="11296650" cy="491039"/>
          </a:xfrm>
        </p:spPr>
        <p:txBody>
          <a:bodyPr anchor="t">
            <a:no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ZADAJTE PODNADPIS</a:t>
            </a:r>
          </a:p>
        </p:txBody>
      </p:sp>
    </p:spTree>
    <p:extLst>
      <p:ext uri="{BB962C8B-B14F-4D97-AF65-F5344CB8AC3E}">
        <p14:creationId xmlns:p14="http://schemas.microsoft.com/office/powerpoint/2010/main" val="316263780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>
            <a:extLst>
              <a:ext uri="{FF2B5EF4-FFF2-40B4-BE49-F238E27FC236}">
                <a16:creationId xmlns:a16="http://schemas.microsoft.com/office/drawing/2014/main" id="{903A7673-F496-4FD5-BD00-3A64957B83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6F85A2A5-6C41-44A1-92BA-E88213D5D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2021240"/>
            <a:ext cx="11296650" cy="182659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9000">
                <a:solidFill>
                  <a:schemeClr val="bg1"/>
                </a:solidFill>
              </a:defRPr>
            </a:lvl1pPr>
          </a:lstStyle>
          <a:p>
            <a:r>
              <a:rPr lang="sk-SK"/>
              <a:t>KLIKNUTÍM ZADAJTE NADPIS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DD99F25-96AD-4F5B-8C82-C6869D6C0BB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7675" y="3709313"/>
            <a:ext cx="11296650" cy="491039"/>
          </a:xfrm>
        </p:spPr>
        <p:txBody>
          <a:bodyPr anchor="t">
            <a:no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ZADAJTE PODNADPIS</a:t>
            </a:r>
          </a:p>
        </p:txBody>
      </p:sp>
    </p:spTree>
    <p:extLst>
      <p:ext uri="{BB962C8B-B14F-4D97-AF65-F5344CB8AC3E}">
        <p14:creationId xmlns:p14="http://schemas.microsoft.com/office/powerpoint/2010/main" val="13170736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ý slajd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objekt pre obrázok 7">
            <a:extLst>
              <a:ext uri="{FF2B5EF4-FFF2-40B4-BE49-F238E27FC236}">
                <a16:creationId xmlns:a16="http://schemas.microsoft.com/office/drawing/2014/main" id="{9340391A-1692-4BD6-9A20-D297CC8175C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73910" y="0"/>
            <a:ext cx="6218090" cy="6858000"/>
          </a:xfrm>
          <a:custGeom>
            <a:avLst/>
            <a:gdLst>
              <a:gd name="connsiteX0" fmla="*/ 482099 w 6218090"/>
              <a:gd name="connsiteY0" fmla="*/ 0 h 6858000"/>
              <a:gd name="connsiteX1" fmla="*/ 6218090 w 6218090"/>
              <a:gd name="connsiteY1" fmla="*/ 0 h 6858000"/>
              <a:gd name="connsiteX2" fmla="*/ 6218090 w 6218090"/>
              <a:gd name="connsiteY2" fmla="*/ 6858000 h 6858000"/>
              <a:gd name="connsiteX3" fmla="*/ 482099 w 6218090"/>
              <a:gd name="connsiteY3" fmla="*/ 6858000 h 6858000"/>
              <a:gd name="connsiteX4" fmla="*/ 482099 w 6218090"/>
              <a:gd name="connsiteY4" fmla="*/ 6857999 h 6858000"/>
              <a:gd name="connsiteX5" fmla="*/ 419980 w 6218090"/>
              <a:gd name="connsiteY5" fmla="*/ 6857999 h 6858000"/>
              <a:gd name="connsiteX6" fmla="*/ 376330 w 6218090"/>
              <a:gd name="connsiteY6" fmla="*/ 6695507 h 6858000"/>
              <a:gd name="connsiteX7" fmla="*/ 0 w 6218090"/>
              <a:gd name="connsiteY7" fmla="*/ 3427997 h 6858000"/>
              <a:gd name="connsiteX8" fmla="*/ 375941 w 6218090"/>
              <a:gd name="connsiteY8" fmla="*/ 142298 h 6858000"/>
              <a:gd name="connsiteX9" fmla="*/ 413626 w 6218090"/>
              <a:gd name="connsiteY9" fmla="*/ 1 h 6858000"/>
              <a:gd name="connsiteX10" fmla="*/ 482099 w 6218090"/>
              <a:gd name="connsiteY10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18090" h="6858000">
                <a:moveTo>
                  <a:pt x="482099" y="0"/>
                </a:moveTo>
                <a:lnTo>
                  <a:pt x="6218090" y="0"/>
                </a:lnTo>
                <a:lnTo>
                  <a:pt x="6218090" y="6858000"/>
                </a:lnTo>
                <a:lnTo>
                  <a:pt x="482099" y="6858000"/>
                </a:lnTo>
                <a:lnTo>
                  <a:pt x="482099" y="6857999"/>
                </a:lnTo>
                <a:lnTo>
                  <a:pt x="419980" y="6857999"/>
                </a:lnTo>
                <a:lnTo>
                  <a:pt x="376330" y="6695507"/>
                </a:lnTo>
                <a:cubicBezTo>
                  <a:pt x="170928" y="5895043"/>
                  <a:pt x="0" y="4812827"/>
                  <a:pt x="0" y="3427997"/>
                </a:cubicBezTo>
                <a:cubicBezTo>
                  <a:pt x="0" y="2043409"/>
                  <a:pt x="170759" y="952849"/>
                  <a:pt x="375941" y="142298"/>
                </a:cubicBezTo>
                <a:lnTo>
                  <a:pt x="413626" y="1"/>
                </a:lnTo>
                <a:lnTo>
                  <a:pt x="482099" y="1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/>
              <a:t>Kliknutím na ikonku vložíte obrázok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673299FA-A2C7-44F6-A4CF-21E6DD034A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331" y="4656722"/>
            <a:ext cx="2201278" cy="2201278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0EDF4AFF-3C96-4375-A235-81F6A7D1F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3" y="698448"/>
            <a:ext cx="5074967" cy="182659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NADPIS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60FE53F6-B49E-4665-BA97-A0E58E6CB4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3331" y="2357946"/>
            <a:ext cx="5074969" cy="491039"/>
          </a:xfrm>
        </p:spPr>
        <p:txBody>
          <a:bodyPr>
            <a:noAutofit/>
          </a:bodyPr>
          <a:lstStyle>
            <a:lvl1pPr marL="0" indent="0" algn="l">
              <a:buNone/>
              <a:defRPr sz="2200" b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ZADAJTE PODNADPIS</a:t>
            </a:r>
          </a:p>
        </p:txBody>
      </p:sp>
    </p:spTree>
    <p:extLst>
      <p:ext uri="{BB962C8B-B14F-4D97-AF65-F5344CB8AC3E}">
        <p14:creationId xmlns:p14="http://schemas.microsoft.com/office/powerpoint/2010/main" val="381685742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objekt pre obrázok 8">
            <a:extLst>
              <a:ext uri="{FF2B5EF4-FFF2-40B4-BE49-F238E27FC236}">
                <a16:creationId xmlns:a16="http://schemas.microsoft.com/office/drawing/2014/main" id="{EAD057E2-D8E3-4D6E-B5A0-228AC415B26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73910" y="0"/>
            <a:ext cx="6218090" cy="6858000"/>
          </a:xfrm>
          <a:custGeom>
            <a:avLst/>
            <a:gdLst>
              <a:gd name="connsiteX0" fmla="*/ 482099 w 6218090"/>
              <a:gd name="connsiteY0" fmla="*/ 0 h 6858000"/>
              <a:gd name="connsiteX1" fmla="*/ 6218090 w 6218090"/>
              <a:gd name="connsiteY1" fmla="*/ 0 h 6858000"/>
              <a:gd name="connsiteX2" fmla="*/ 6218090 w 6218090"/>
              <a:gd name="connsiteY2" fmla="*/ 6858000 h 6858000"/>
              <a:gd name="connsiteX3" fmla="*/ 482099 w 6218090"/>
              <a:gd name="connsiteY3" fmla="*/ 6858000 h 6858000"/>
              <a:gd name="connsiteX4" fmla="*/ 482099 w 6218090"/>
              <a:gd name="connsiteY4" fmla="*/ 6857999 h 6858000"/>
              <a:gd name="connsiteX5" fmla="*/ 419980 w 6218090"/>
              <a:gd name="connsiteY5" fmla="*/ 6857999 h 6858000"/>
              <a:gd name="connsiteX6" fmla="*/ 376330 w 6218090"/>
              <a:gd name="connsiteY6" fmla="*/ 6695507 h 6858000"/>
              <a:gd name="connsiteX7" fmla="*/ 0 w 6218090"/>
              <a:gd name="connsiteY7" fmla="*/ 3427997 h 6858000"/>
              <a:gd name="connsiteX8" fmla="*/ 375941 w 6218090"/>
              <a:gd name="connsiteY8" fmla="*/ 142298 h 6858000"/>
              <a:gd name="connsiteX9" fmla="*/ 413626 w 6218090"/>
              <a:gd name="connsiteY9" fmla="*/ 1 h 6858000"/>
              <a:gd name="connsiteX10" fmla="*/ 482099 w 6218090"/>
              <a:gd name="connsiteY10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18090" h="6858000">
                <a:moveTo>
                  <a:pt x="482099" y="0"/>
                </a:moveTo>
                <a:lnTo>
                  <a:pt x="6218090" y="0"/>
                </a:lnTo>
                <a:lnTo>
                  <a:pt x="6218090" y="6858000"/>
                </a:lnTo>
                <a:lnTo>
                  <a:pt x="482099" y="6858000"/>
                </a:lnTo>
                <a:lnTo>
                  <a:pt x="482099" y="6857999"/>
                </a:lnTo>
                <a:lnTo>
                  <a:pt x="419980" y="6857999"/>
                </a:lnTo>
                <a:lnTo>
                  <a:pt x="376330" y="6695507"/>
                </a:lnTo>
                <a:cubicBezTo>
                  <a:pt x="170928" y="5895043"/>
                  <a:pt x="0" y="4812827"/>
                  <a:pt x="0" y="3427997"/>
                </a:cubicBezTo>
                <a:cubicBezTo>
                  <a:pt x="0" y="2043409"/>
                  <a:pt x="170759" y="952849"/>
                  <a:pt x="375941" y="142298"/>
                </a:cubicBezTo>
                <a:lnTo>
                  <a:pt x="413626" y="1"/>
                </a:lnTo>
                <a:lnTo>
                  <a:pt x="482099" y="1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/>
              <a:t>Kliknutím na ikonku vložíte obrázok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CEFDBFA-AD68-43AC-A5F9-AEAD127D5B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3" y="698448"/>
            <a:ext cx="5074967" cy="182659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6600">
                <a:solidFill>
                  <a:schemeClr val="bg1"/>
                </a:solidFill>
              </a:defRPr>
            </a:lvl1pPr>
          </a:lstStyle>
          <a:p>
            <a:r>
              <a:rPr lang="sk-SK"/>
              <a:t>KLIKNUTÍM ZADAJTE NADPIS</a:t>
            </a:r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A36A31A0-6175-4DEE-B834-6BA043EC07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3333" y="2357946"/>
            <a:ext cx="5074969" cy="491039"/>
          </a:xfrm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ZADAJTE PODNADPIS</a:t>
            </a:r>
          </a:p>
        </p:txBody>
      </p:sp>
    </p:spTree>
    <p:extLst>
      <p:ext uri="{BB962C8B-B14F-4D97-AF65-F5344CB8AC3E}">
        <p14:creationId xmlns:p14="http://schemas.microsoft.com/office/powerpoint/2010/main" val="28212906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52507CFC-961C-401B-91DC-2B6D84053D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A2DF293B-EA14-42E9-B516-908C406280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2021240"/>
            <a:ext cx="11296650" cy="140776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9000">
                <a:solidFill>
                  <a:schemeClr val="bg1"/>
                </a:solidFill>
              </a:defRPr>
            </a:lvl1pPr>
          </a:lstStyle>
          <a:p>
            <a:r>
              <a:rPr lang="sk-SK"/>
              <a:t>KLIKNUTÍM ZADAJTE NADPIS</a:t>
            </a:r>
          </a:p>
        </p:txBody>
      </p:sp>
    </p:spTree>
    <p:extLst>
      <p:ext uri="{BB962C8B-B14F-4D97-AF65-F5344CB8AC3E}">
        <p14:creationId xmlns:p14="http://schemas.microsoft.com/office/powerpoint/2010/main" val="34555931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ľný tvar: obrazec 6">
            <a:extLst>
              <a:ext uri="{FF2B5EF4-FFF2-40B4-BE49-F238E27FC236}">
                <a16:creationId xmlns:a16="http://schemas.microsoft.com/office/drawing/2014/main" id="{044252FC-76D7-49ED-8F26-918CF7671759}"/>
              </a:ext>
            </a:extLst>
          </p:cNvPr>
          <p:cNvSpPr/>
          <p:nvPr userDrawn="1"/>
        </p:nvSpPr>
        <p:spPr>
          <a:xfrm rot="10800000">
            <a:off x="0" y="4335257"/>
            <a:ext cx="6989355" cy="1674813"/>
          </a:xfrm>
          <a:custGeom>
            <a:avLst/>
            <a:gdLst>
              <a:gd name="connsiteX0" fmla="*/ 175568 w 6989355"/>
              <a:gd name="connsiteY0" fmla="*/ 1673757 h 1674813"/>
              <a:gd name="connsiteX1" fmla="*/ 43769 w 6989355"/>
              <a:gd name="connsiteY1" fmla="*/ 1602775 h 1674813"/>
              <a:gd name="connsiteX2" fmla="*/ 72216 w 6989355"/>
              <a:gd name="connsiteY2" fmla="*/ 1327185 h 1674813"/>
              <a:gd name="connsiteX3" fmla="*/ 1397517 w 6989355"/>
              <a:gd name="connsiteY3" fmla="*/ 653417 h 1674813"/>
              <a:gd name="connsiteX4" fmla="*/ 5616272 w 6989355"/>
              <a:gd name="connsiteY4" fmla="*/ 0 h 1674813"/>
              <a:gd name="connsiteX5" fmla="*/ 6341748 w 6989355"/>
              <a:gd name="connsiteY5" fmla="*/ 15868 h 1674813"/>
              <a:gd name="connsiteX6" fmla="*/ 6989355 w 6989355"/>
              <a:gd name="connsiteY6" fmla="*/ 59006 h 1674813"/>
              <a:gd name="connsiteX7" fmla="*/ 6989355 w 6989355"/>
              <a:gd name="connsiteY7" fmla="*/ 452724 h 1674813"/>
              <a:gd name="connsiteX8" fmla="*/ 6909281 w 6989355"/>
              <a:gd name="connsiteY8" fmla="*/ 444245 h 1674813"/>
              <a:gd name="connsiteX9" fmla="*/ 5616272 w 6989355"/>
              <a:gd name="connsiteY9" fmla="*/ 391612 h 1674813"/>
              <a:gd name="connsiteX10" fmla="*/ 1555947 w 6989355"/>
              <a:gd name="connsiteY10" fmla="*/ 1012818 h 1674813"/>
              <a:gd name="connsiteX11" fmla="*/ 318921 w 6989355"/>
              <a:gd name="connsiteY11" fmla="*/ 1631267 h 1674813"/>
              <a:gd name="connsiteX12" fmla="*/ 175568 w 6989355"/>
              <a:gd name="connsiteY12" fmla="*/ 1673757 h 167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989355" h="1674813">
                <a:moveTo>
                  <a:pt x="175568" y="1673757"/>
                </a:moveTo>
                <a:cubicBezTo>
                  <a:pt x="125730" y="1668587"/>
                  <a:pt x="77818" y="1644506"/>
                  <a:pt x="43769" y="1602775"/>
                </a:cubicBezTo>
                <a:cubicBezTo>
                  <a:pt x="-24286" y="1519008"/>
                  <a:pt x="-11596" y="1395327"/>
                  <a:pt x="72216" y="1327185"/>
                </a:cubicBezTo>
                <a:cubicBezTo>
                  <a:pt x="89284" y="1313267"/>
                  <a:pt x="501772" y="982094"/>
                  <a:pt x="1397517" y="653417"/>
                </a:cubicBezTo>
                <a:cubicBezTo>
                  <a:pt x="2210456" y="355375"/>
                  <a:pt x="3602325" y="0"/>
                  <a:pt x="5616272" y="0"/>
                </a:cubicBezTo>
                <a:cubicBezTo>
                  <a:pt x="5868059" y="0"/>
                  <a:pt x="6109843" y="5558"/>
                  <a:pt x="6341748" y="15868"/>
                </a:cubicBezTo>
                <a:lnTo>
                  <a:pt x="6989355" y="59006"/>
                </a:lnTo>
                <a:lnTo>
                  <a:pt x="6989355" y="452724"/>
                </a:lnTo>
                <a:lnTo>
                  <a:pt x="6909281" y="444245"/>
                </a:lnTo>
                <a:cubicBezTo>
                  <a:pt x="6512207" y="410742"/>
                  <a:pt x="6081700" y="391612"/>
                  <a:pt x="5616272" y="391612"/>
                </a:cubicBezTo>
                <a:cubicBezTo>
                  <a:pt x="3674274" y="391612"/>
                  <a:pt x="2336325" y="729351"/>
                  <a:pt x="1555947" y="1012818"/>
                </a:cubicBezTo>
                <a:cubicBezTo>
                  <a:pt x="724712" y="1314493"/>
                  <a:pt x="335070" y="1618574"/>
                  <a:pt x="318921" y="1631267"/>
                </a:cubicBezTo>
                <a:cubicBezTo>
                  <a:pt x="277169" y="1665185"/>
                  <a:pt x="225405" y="1678927"/>
                  <a:pt x="175568" y="1673757"/>
                </a:cubicBezTo>
                <a:close/>
              </a:path>
            </a:pathLst>
          </a:custGeom>
          <a:solidFill>
            <a:schemeClr val="bg1"/>
          </a:solidFill>
          <a:ln w="2224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sk-SK"/>
          </a:p>
        </p:txBody>
      </p:sp>
      <p:sp>
        <p:nvSpPr>
          <p:cNvPr id="8" name="Zástupný text 4">
            <a:extLst>
              <a:ext uri="{FF2B5EF4-FFF2-40B4-BE49-F238E27FC236}">
                <a16:creationId xmlns:a16="http://schemas.microsoft.com/office/drawing/2014/main" id="{75466A11-8B2A-400A-B25C-C36C85A8797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78896" y="2371574"/>
            <a:ext cx="11413104" cy="1312688"/>
          </a:xfrm>
        </p:spPr>
        <p:txBody>
          <a:bodyPr anchor="b">
            <a:noAutofit/>
          </a:bodyPr>
          <a:lstStyle>
            <a:lvl1pPr marL="0" indent="0">
              <a:buNone/>
              <a:defRPr sz="8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58957190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27E1C0EA-2F24-4A7E-8910-284079009C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95359" y="4389598"/>
            <a:ext cx="2201278" cy="2201278"/>
          </a:xfrm>
          <a:prstGeom prst="rect">
            <a:avLst/>
          </a:prstGeom>
        </p:spPr>
      </p:pic>
      <p:sp>
        <p:nvSpPr>
          <p:cNvPr id="8" name="Zástupný text 4">
            <a:extLst>
              <a:ext uri="{FF2B5EF4-FFF2-40B4-BE49-F238E27FC236}">
                <a16:creationId xmlns:a16="http://schemas.microsoft.com/office/drawing/2014/main" id="{43E041DA-D8F9-4246-AAA8-6B12C6F6A1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54116" y="2434864"/>
            <a:ext cx="11413104" cy="1312688"/>
          </a:xfrm>
        </p:spPr>
        <p:txBody>
          <a:bodyPr anchor="ctr">
            <a:noAutofit/>
          </a:bodyPr>
          <a:lstStyle>
            <a:lvl1pPr marL="0" indent="0" algn="ctr">
              <a:buNone/>
              <a:defRPr sz="8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3630880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>
            <a:extLst>
              <a:ext uri="{FF2B5EF4-FFF2-40B4-BE49-F238E27FC236}">
                <a16:creationId xmlns:a16="http://schemas.microsoft.com/office/drawing/2014/main" id="{CC75DCF2-C5CE-4505-B719-8217DB3EFF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Zástupný text 4">
            <a:extLst>
              <a:ext uri="{FF2B5EF4-FFF2-40B4-BE49-F238E27FC236}">
                <a16:creationId xmlns:a16="http://schemas.microsoft.com/office/drawing/2014/main" id="{43E041DA-D8F9-4246-AAA8-6B12C6F6A1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54116" y="2434864"/>
            <a:ext cx="11413104" cy="1312688"/>
          </a:xfrm>
        </p:spPr>
        <p:txBody>
          <a:bodyPr anchor="ctr">
            <a:noAutofit/>
          </a:bodyPr>
          <a:lstStyle>
            <a:lvl1pPr marL="0" indent="0" algn="ctr">
              <a:buNone/>
              <a:defRPr sz="8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19513307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57621795-F0D6-418E-A36B-85C695855F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Zástupný text 4">
            <a:extLst>
              <a:ext uri="{FF2B5EF4-FFF2-40B4-BE49-F238E27FC236}">
                <a16:creationId xmlns:a16="http://schemas.microsoft.com/office/drawing/2014/main" id="{43E041DA-D8F9-4246-AAA8-6B12C6F6A1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54116" y="2434864"/>
            <a:ext cx="11413104" cy="1312688"/>
          </a:xfrm>
        </p:spPr>
        <p:txBody>
          <a:bodyPr anchor="ctr">
            <a:noAutofit/>
          </a:bodyPr>
          <a:lstStyle>
            <a:lvl1pPr marL="0" indent="0" algn="ctr">
              <a:buNone/>
              <a:defRPr sz="8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37090082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>
            <a:extLst>
              <a:ext uri="{FF2B5EF4-FFF2-40B4-BE49-F238E27FC236}">
                <a16:creationId xmlns:a16="http://schemas.microsoft.com/office/drawing/2014/main" id="{A98CE3B7-AC02-4B27-8B5D-7D98F94A3B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Zástupný text 4">
            <a:extLst>
              <a:ext uri="{FF2B5EF4-FFF2-40B4-BE49-F238E27FC236}">
                <a16:creationId xmlns:a16="http://schemas.microsoft.com/office/drawing/2014/main" id="{2813393D-A1E2-425B-ADA4-E281349D753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54116" y="2434864"/>
            <a:ext cx="11413104" cy="1312688"/>
          </a:xfrm>
        </p:spPr>
        <p:txBody>
          <a:bodyPr anchor="ctr">
            <a:noAutofit/>
          </a:bodyPr>
          <a:lstStyle>
            <a:lvl1pPr marL="0" indent="0" algn="ctr">
              <a:buNone/>
              <a:defRPr sz="8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1011643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ý_slajd_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odnadpis 2">
            <a:extLst>
              <a:ext uri="{FF2B5EF4-FFF2-40B4-BE49-F238E27FC236}">
                <a16:creationId xmlns:a16="http://schemas.microsoft.com/office/drawing/2014/main" id="{B5AC2B04-3E66-2722-0ECB-C1715273C9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71311" y="3569173"/>
            <a:ext cx="5574095" cy="780026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dirty="0"/>
              <a:t>Kliknutím upravte podnadpis</a:t>
            </a:r>
          </a:p>
        </p:txBody>
      </p:sp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1311" y="148856"/>
            <a:ext cx="5574095" cy="3414306"/>
          </a:xfrm>
        </p:spPr>
        <p:txBody>
          <a:bodyPr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99E5DF41-460D-6BF9-53DF-6B185320A2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6222863" cy="6858000"/>
          </a:xfrm>
        </p:spPr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9088823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>
            <a:extLst>
              <a:ext uri="{FF2B5EF4-FFF2-40B4-BE49-F238E27FC236}">
                <a16:creationId xmlns:a16="http://schemas.microsoft.com/office/drawing/2014/main" id="{A0B33AB7-A84E-428C-8A68-96C83ED740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Zástupný text 4">
            <a:extLst>
              <a:ext uri="{FF2B5EF4-FFF2-40B4-BE49-F238E27FC236}">
                <a16:creationId xmlns:a16="http://schemas.microsoft.com/office/drawing/2014/main" id="{B0354E2F-B518-446A-9EF6-8830C3360CA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54116" y="2434864"/>
            <a:ext cx="11413104" cy="1312688"/>
          </a:xfrm>
        </p:spPr>
        <p:txBody>
          <a:bodyPr anchor="ctr">
            <a:noAutofit/>
          </a:bodyPr>
          <a:lstStyle>
            <a:lvl1pPr marL="0" indent="0" algn="ctr">
              <a:buNone/>
              <a:defRPr sz="8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80861559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4214B546-A4E4-4BEE-8736-89BA7A67C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B956E1E-849C-4912-B1FC-1BF4C8BD3DA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78896" y="2434864"/>
            <a:ext cx="11413104" cy="1312688"/>
          </a:xfrm>
        </p:spPr>
        <p:txBody>
          <a:bodyPr anchor="ctr">
            <a:noAutofit/>
          </a:bodyPr>
          <a:lstStyle>
            <a:lvl1pPr marL="0" indent="0" algn="l">
              <a:buNone/>
              <a:defRPr sz="8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25814578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17EAC28A-4C29-4645-A136-70C2DF31C7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8896" y="4656722"/>
            <a:ext cx="2201278" cy="2201278"/>
          </a:xfrm>
          <a:prstGeom prst="rect">
            <a:avLst/>
          </a:prstGeo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B956E1E-849C-4912-B1FC-1BF4C8BD3DA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78896" y="2434864"/>
            <a:ext cx="11413104" cy="1312688"/>
          </a:xfrm>
        </p:spPr>
        <p:txBody>
          <a:bodyPr anchor="ctr">
            <a:noAutofit/>
          </a:bodyPr>
          <a:lstStyle>
            <a:lvl1pPr marL="0" indent="0" algn="l">
              <a:buNone/>
              <a:defRPr sz="8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407916964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námestie&#10;&#10;Automaticky generovaný popis">
            <a:extLst>
              <a:ext uri="{FF2B5EF4-FFF2-40B4-BE49-F238E27FC236}">
                <a16:creationId xmlns:a16="http://schemas.microsoft.com/office/drawing/2014/main" id="{ECF718E1-507D-4F30-8802-E4872ED98F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88F4C34-9BE4-4CD6-8736-860CB949769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54116" y="2434864"/>
            <a:ext cx="11413104" cy="1312688"/>
          </a:xfrm>
        </p:spPr>
        <p:txBody>
          <a:bodyPr anchor="ctr">
            <a:noAutofit/>
          </a:bodyPr>
          <a:lstStyle>
            <a:lvl1pPr marL="0" indent="0" algn="ctr">
              <a:buNone/>
              <a:defRPr sz="8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324073532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&#10;&#10;Automaticky generovaný popis">
            <a:extLst>
              <a:ext uri="{FF2B5EF4-FFF2-40B4-BE49-F238E27FC236}">
                <a16:creationId xmlns:a16="http://schemas.microsoft.com/office/drawing/2014/main" id="{D4DE9A8D-800F-4679-92D0-09CABCA162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Zástupný text 4">
            <a:extLst>
              <a:ext uri="{FF2B5EF4-FFF2-40B4-BE49-F238E27FC236}">
                <a16:creationId xmlns:a16="http://schemas.microsoft.com/office/drawing/2014/main" id="{D0DFB952-2882-4D50-AB21-01E70E96635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78896" y="2434864"/>
            <a:ext cx="7113820" cy="1312688"/>
          </a:xfrm>
        </p:spPr>
        <p:txBody>
          <a:bodyPr anchor="b">
            <a:noAutofit/>
          </a:bodyPr>
          <a:lstStyle>
            <a:lvl1pPr marL="0" indent="0" algn="l">
              <a:buNone/>
              <a:defRPr sz="8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399370261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5481D5F1-0393-427B-8CDA-A9FA7B1565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Zástupný text 4">
            <a:extLst>
              <a:ext uri="{FF2B5EF4-FFF2-40B4-BE49-F238E27FC236}">
                <a16:creationId xmlns:a16="http://schemas.microsoft.com/office/drawing/2014/main" id="{D0DFB952-2882-4D50-AB21-01E70E96635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78896" y="2434864"/>
            <a:ext cx="7198041" cy="1312688"/>
          </a:xfrm>
        </p:spPr>
        <p:txBody>
          <a:bodyPr anchor="b">
            <a:noAutofit/>
          </a:bodyPr>
          <a:lstStyle>
            <a:lvl1pPr marL="0" indent="0" algn="l">
              <a:buNone/>
              <a:defRPr sz="8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257223542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8A712813-5AB8-42E4-86CD-1DE158F7F3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8896" y="3251003"/>
            <a:ext cx="2201278" cy="2201278"/>
          </a:xfrm>
          <a:prstGeom prst="rect">
            <a:avLst/>
          </a:prstGeom>
        </p:spPr>
      </p:pic>
      <p:sp>
        <p:nvSpPr>
          <p:cNvPr id="6" name="Zástupný text 4">
            <a:extLst>
              <a:ext uri="{FF2B5EF4-FFF2-40B4-BE49-F238E27FC236}">
                <a16:creationId xmlns:a16="http://schemas.microsoft.com/office/drawing/2014/main" id="{D0DFB952-2882-4D50-AB21-01E70E96635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78896" y="2434864"/>
            <a:ext cx="7198041" cy="1312688"/>
          </a:xfrm>
        </p:spPr>
        <p:txBody>
          <a:bodyPr anchor="b">
            <a:noAutofit/>
          </a:bodyPr>
          <a:lstStyle>
            <a:lvl1pPr marL="0" indent="0" algn="l">
              <a:buNone/>
              <a:defRPr sz="8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21171863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Zástupný objekt pre obrázok 46">
            <a:extLst>
              <a:ext uri="{FF2B5EF4-FFF2-40B4-BE49-F238E27FC236}">
                <a16:creationId xmlns:a16="http://schemas.microsoft.com/office/drawing/2014/main" id="{4314629A-7DB4-4B48-895D-372C9DE5BE9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35583" y="0"/>
            <a:ext cx="2044557" cy="2759683"/>
          </a:xfrm>
          <a:custGeom>
            <a:avLst/>
            <a:gdLst>
              <a:gd name="connsiteX0" fmla="*/ 0 w 2044557"/>
              <a:gd name="connsiteY0" fmla="*/ 0 h 2774830"/>
              <a:gd name="connsiteX1" fmla="*/ 2044557 w 2044557"/>
              <a:gd name="connsiteY1" fmla="*/ 0 h 2774830"/>
              <a:gd name="connsiteX2" fmla="*/ 2044557 w 2044557"/>
              <a:gd name="connsiteY2" fmla="*/ 2774830 h 2774830"/>
              <a:gd name="connsiteX3" fmla="*/ 0 w 2044557"/>
              <a:gd name="connsiteY3" fmla="*/ 2774830 h 277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4557" h="2774830">
                <a:moveTo>
                  <a:pt x="0" y="0"/>
                </a:moveTo>
                <a:lnTo>
                  <a:pt x="2044557" y="0"/>
                </a:lnTo>
                <a:lnTo>
                  <a:pt x="2044557" y="2774830"/>
                </a:lnTo>
                <a:lnTo>
                  <a:pt x="0" y="2774830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/>
              <a:t>Kliknutím na ikonku vložíte obrázok</a:t>
            </a:r>
          </a:p>
        </p:txBody>
      </p:sp>
      <p:sp>
        <p:nvSpPr>
          <p:cNvPr id="48" name="Zástupný objekt pre obrázok 47">
            <a:extLst>
              <a:ext uri="{FF2B5EF4-FFF2-40B4-BE49-F238E27FC236}">
                <a16:creationId xmlns:a16="http://schemas.microsoft.com/office/drawing/2014/main" id="{2AB52F9C-4B24-496F-9539-86BCE8A6CAB4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2754652" y="1"/>
            <a:ext cx="2044557" cy="2759683"/>
          </a:xfrm>
          <a:custGeom>
            <a:avLst/>
            <a:gdLst>
              <a:gd name="connsiteX0" fmla="*/ 0 w 2044557"/>
              <a:gd name="connsiteY0" fmla="*/ 0 h 2774830"/>
              <a:gd name="connsiteX1" fmla="*/ 2044557 w 2044557"/>
              <a:gd name="connsiteY1" fmla="*/ 0 h 2774830"/>
              <a:gd name="connsiteX2" fmla="*/ 2044557 w 2044557"/>
              <a:gd name="connsiteY2" fmla="*/ 2774830 h 2774830"/>
              <a:gd name="connsiteX3" fmla="*/ 0 w 2044557"/>
              <a:gd name="connsiteY3" fmla="*/ 2774830 h 277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4557" h="2774830">
                <a:moveTo>
                  <a:pt x="0" y="0"/>
                </a:moveTo>
                <a:lnTo>
                  <a:pt x="2044557" y="0"/>
                </a:lnTo>
                <a:lnTo>
                  <a:pt x="2044557" y="2774830"/>
                </a:lnTo>
                <a:lnTo>
                  <a:pt x="0" y="277483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/>
              <a:t>Kliknutím na ikonku vložíte obrázok</a:t>
            </a:r>
          </a:p>
          <a:p>
            <a:endParaRPr lang="sk-SK"/>
          </a:p>
        </p:txBody>
      </p:sp>
      <p:sp>
        <p:nvSpPr>
          <p:cNvPr id="49" name="Zástupný objekt pre obrázok 48">
            <a:extLst>
              <a:ext uri="{FF2B5EF4-FFF2-40B4-BE49-F238E27FC236}">
                <a16:creationId xmlns:a16="http://schemas.microsoft.com/office/drawing/2014/main" id="{68F2403B-AB41-4893-9719-5B8737EAC368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5073723" y="0"/>
            <a:ext cx="2044557" cy="2759684"/>
          </a:xfrm>
          <a:custGeom>
            <a:avLst/>
            <a:gdLst>
              <a:gd name="connsiteX0" fmla="*/ 0 w 2044557"/>
              <a:gd name="connsiteY0" fmla="*/ 0 h 2774830"/>
              <a:gd name="connsiteX1" fmla="*/ 2044557 w 2044557"/>
              <a:gd name="connsiteY1" fmla="*/ 0 h 2774830"/>
              <a:gd name="connsiteX2" fmla="*/ 2044557 w 2044557"/>
              <a:gd name="connsiteY2" fmla="*/ 2774830 h 2774830"/>
              <a:gd name="connsiteX3" fmla="*/ 0 w 2044557"/>
              <a:gd name="connsiteY3" fmla="*/ 2774830 h 277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4557" h="2774830">
                <a:moveTo>
                  <a:pt x="0" y="0"/>
                </a:moveTo>
                <a:lnTo>
                  <a:pt x="2044557" y="0"/>
                </a:lnTo>
                <a:lnTo>
                  <a:pt x="2044557" y="2774830"/>
                </a:lnTo>
                <a:lnTo>
                  <a:pt x="0" y="277483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/>
              <a:t>Kliknutím na ikonku vložíte obrázok</a:t>
            </a:r>
          </a:p>
        </p:txBody>
      </p:sp>
      <p:sp>
        <p:nvSpPr>
          <p:cNvPr id="50" name="Zástupný objekt pre obrázok 49">
            <a:extLst>
              <a:ext uri="{FF2B5EF4-FFF2-40B4-BE49-F238E27FC236}">
                <a16:creationId xmlns:a16="http://schemas.microsoft.com/office/drawing/2014/main" id="{5A24B5D9-27B6-4783-BB61-335DA6AE8373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7392792" y="1"/>
            <a:ext cx="2044557" cy="2759684"/>
          </a:xfrm>
          <a:custGeom>
            <a:avLst/>
            <a:gdLst>
              <a:gd name="connsiteX0" fmla="*/ 0 w 2044557"/>
              <a:gd name="connsiteY0" fmla="*/ 0 h 2774830"/>
              <a:gd name="connsiteX1" fmla="*/ 2044557 w 2044557"/>
              <a:gd name="connsiteY1" fmla="*/ 0 h 2774830"/>
              <a:gd name="connsiteX2" fmla="*/ 2044557 w 2044557"/>
              <a:gd name="connsiteY2" fmla="*/ 2774830 h 2774830"/>
              <a:gd name="connsiteX3" fmla="*/ 0 w 2044557"/>
              <a:gd name="connsiteY3" fmla="*/ 2774830 h 277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4557" h="2774830">
                <a:moveTo>
                  <a:pt x="0" y="0"/>
                </a:moveTo>
                <a:lnTo>
                  <a:pt x="2044557" y="0"/>
                </a:lnTo>
                <a:lnTo>
                  <a:pt x="2044557" y="2774830"/>
                </a:lnTo>
                <a:lnTo>
                  <a:pt x="0" y="277483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/>
              <a:t>Kliknutím na ikonku vložíte obrázok</a:t>
            </a:r>
          </a:p>
        </p:txBody>
      </p:sp>
      <p:sp>
        <p:nvSpPr>
          <p:cNvPr id="51" name="Zástupný objekt pre obrázok 50">
            <a:extLst>
              <a:ext uri="{FF2B5EF4-FFF2-40B4-BE49-F238E27FC236}">
                <a16:creationId xmlns:a16="http://schemas.microsoft.com/office/drawing/2014/main" id="{D71ABE8A-D411-4FD4-9807-25C0B45274B1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9711862" y="-7572"/>
            <a:ext cx="2044557" cy="2767257"/>
          </a:xfrm>
          <a:custGeom>
            <a:avLst/>
            <a:gdLst>
              <a:gd name="connsiteX0" fmla="*/ 0 w 2044557"/>
              <a:gd name="connsiteY0" fmla="*/ 0 h 2774830"/>
              <a:gd name="connsiteX1" fmla="*/ 2044557 w 2044557"/>
              <a:gd name="connsiteY1" fmla="*/ 0 h 2774830"/>
              <a:gd name="connsiteX2" fmla="*/ 2044557 w 2044557"/>
              <a:gd name="connsiteY2" fmla="*/ 2774830 h 2774830"/>
              <a:gd name="connsiteX3" fmla="*/ 0 w 2044557"/>
              <a:gd name="connsiteY3" fmla="*/ 2774830 h 277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4557" h="2774830">
                <a:moveTo>
                  <a:pt x="0" y="0"/>
                </a:moveTo>
                <a:lnTo>
                  <a:pt x="2044557" y="0"/>
                </a:lnTo>
                <a:lnTo>
                  <a:pt x="2044557" y="2774830"/>
                </a:lnTo>
                <a:lnTo>
                  <a:pt x="0" y="277483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/>
              <a:t>Kliknutím na ikonku vložíte obrázok</a:t>
            </a:r>
          </a:p>
        </p:txBody>
      </p:sp>
      <p:sp>
        <p:nvSpPr>
          <p:cNvPr id="9" name="Voľný tvar: obrazec 8">
            <a:extLst>
              <a:ext uri="{FF2B5EF4-FFF2-40B4-BE49-F238E27FC236}">
                <a16:creationId xmlns:a16="http://schemas.microsoft.com/office/drawing/2014/main" id="{224AC4F5-7E71-4F77-975B-6C033F71B9C2}"/>
              </a:ext>
            </a:extLst>
          </p:cNvPr>
          <p:cNvSpPr/>
          <p:nvPr userDrawn="1"/>
        </p:nvSpPr>
        <p:spPr>
          <a:xfrm flipV="1">
            <a:off x="23536" y="4083169"/>
            <a:ext cx="12137642" cy="2774831"/>
          </a:xfrm>
          <a:custGeom>
            <a:avLst/>
            <a:gdLst>
              <a:gd name="connsiteX0" fmla="*/ 5924475 w 9104985"/>
              <a:gd name="connsiteY0" fmla="*/ 1692431 h 2081524"/>
              <a:gd name="connsiteX1" fmla="*/ 5287280 w 9104985"/>
              <a:gd name="connsiteY1" fmla="*/ 1055147 h 2081524"/>
              <a:gd name="connsiteX2" fmla="*/ 5924475 w 9104985"/>
              <a:gd name="connsiteY2" fmla="*/ 418046 h 2081524"/>
              <a:gd name="connsiteX3" fmla="*/ 6561619 w 9104985"/>
              <a:gd name="connsiteY3" fmla="*/ 1055147 h 2081524"/>
              <a:gd name="connsiteX4" fmla="*/ 5924475 w 9104985"/>
              <a:gd name="connsiteY4" fmla="*/ 1692431 h 2081524"/>
              <a:gd name="connsiteX5" fmla="*/ 4399518 w 9104985"/>
              <a:gd name="connsiteY5" fmla="*/ 2058256 h 2081524"/>
              <a:gd name="connsiteX6" fmla="*/ 4605378 w 9104985"/>
              <a:gd name="connsiteY6" fmla="*/ 1861143 h 2081524"/>
              <a:gd name="connsiteX7" fmla="*/ 4605378 w 9104985"/>
              <a:gd name="connsiteY7" fmla="*/ 226062 h 2081524"/>
              <a:gd name="connsiteX8" fmla="*/ 4399518 w 9104985"/>
              <a:gd name="connsiteY8" fmla="*/ 28996 h 2081524"/>
              <a:gd name="connsiteX9" fmla="*/ 4193745 w 9104985"/>
              <a:gd name="connsiteY9" fmla="*/ 226062 h 2081524"/>
              <a:gd name="connsiteX10" fmla="*/ 4193745 w 9104985"/>
              <a:gd name="connsiteY10" fmla="*/ 1861143 h 2081524"/>
              <a:gd name="connsiteX11" fmla="*/ 4399518 w 9104985"/>
              <a:gd name="connsiteY11" fmla="*/ 2058256 h 2081524"/>
              <a:gd name="connsiteX12" fmla="*/ 205770 w 9104985"/>
              <a:gd name="connsiteY12" fmla="*/ 2058256 h 2081524"/>
              <a:gd name="connsiteX13" fmla="*/ 411633 w 9104985"/>
              <a:gd name="connsiteY13" fmla="*/ 1864028 h 2081524"/>
              <a:gd name="connsiteX14" fmla="*/ 411633 w 9104985"/>
              <a:gd name="connsiteY14" fmla="*/ 887120 h 2081524"/>
              <a:gd name="connsiteX15" fmla="*/ 927709 w 9104985"/>
              <a:gd name="connsiteY15" fmla="*/ 365273 h 2081524"/>
              <a:gd name="connsiteX16" fmla="*/ 1440853 w 9104985"/>
              <a:gd name="connsiteY16" fmla="*/ 887120 h 2081524"/>
              <a:gd name="connsiteX17" fmla="*/ 1440853 w 9104985"/>
              <a:gd name="connsiteY17" fmla="*/ 1864028 h 2081524"/>
              <a:gd name="connsiteX18" fmla="*/ 1646670 w 9104985"/>
              <a:gd name="connsiteY18" fmla="*/ 2058256 h 2081524"/>
              <a:gd name="connsiteX19" fmla="*/ 1852440 w 9104985"/>
              <a:gd name="connsiteY19" fmla="*/ 1864028 h 2081524"/>
              <a:gd name="connsiteX20" fmla="*/ 1852440 w 9104985"/>
              <a:gd name="connsiteY20" fmla="*/ 887120 h 2081524"/>
              <a:gd name="connsiteX21" fmla="*/ 927709 w 9104985"/>
              <a:gd name="connsiteY21" fmla="*/ 0 h 2081524"/>
              <a:gd name="connsiteX22" fmla="*/ 0 w 9104985"/>
              <a:gd name="connsiteY22" fmla="*/ 887120 h 2081524"/>
              <a:gd name="connsiteX23" fmla="*/ 0 w 9104985"/>
              <a:gd name="connsiteY23" fmla="*/ 1864028 h 2081524"/>
              <a:gd name="connsiteX24" fmla="*/ 205770 w 9104985"/>
              <a:gd name="connsiteY24" fmla="*/ 2058256 h 2081524"/>
              <a:gd name="connsiteX25" fmla="*/ 8180161 w 9104985"/>
              <a:gd name="connsiteY25" fmla="*/ 2081524 h 2081524"/>
              <a:gd name="connsiteX26" fmla="*/ 9104985 w 9104985"/>
              <a:gd name="connsiteY26" fmla="*/ 1113233 h 2081524"/>
              <a:gd name="connsiteX27" fmla="*/ 9104985 w 9104985"/>
              <a:gd name="connsiteY27" fmla="*/ 223177 h 2081524"/>
              <a:gd name="connsiteX28" fmla="*/ 8899122 w 9104985"/>
              <a:gd name="connsiteY28" fmla="*/ 28996 h 2081524"/>
              <a:gd name="connsiteX29" fmla="*/ 8693399 w 9104985"/>
              <a:gd name="connsiteY29" fmla="*/ 223177 h 2081524"/>
              <a:gd name="connsiteX30" fmla="*/ 8693399 w 9104985"/>
              <a:gd name="connsiteY30" fmla="*/ 1116072 h 2081524"/>
              <a:gd name="connsiteX31" fmla="*/ 8180161 w 9104985"/>
              <a:gd name="connsiteY31" fmla="*/ 1695865 h 2081524"/>
              <a:gd name="connsiteX32" fmla="*/ 7664179 w 9104985"/>
              <a:gd name="connsiteY32" fmla="*/ 1116072 h 2081524"/>
              <a:gd name="connsiteX33" fmla="*/ 7664179 w 9104985"/>
              <a:gd name="connsiteY33" fmla="*/ 223177 h 2081524"/>
              <a:gd name="connsiteX34" fmla="*/ 7458315 w 9104985"/>
              <a:gd name="connsiteY34" fmla="*/ 28996 h 2081524"/>
              <a:gd name="connsiteX35" fmla="*/ 7252455 w 9104985"/>
              <a:gd name="connsiteY35" fmla="*/ 223177 h 2081524"/>
              <a:gd name="connsiteX36" fmla="*/ 7252455 w 9104985"/>
              <a:gd name="connsiteY36" fmla="*/ 1113233 h 2081524"/>
              <a:gd name="connsiteX37" fmla="*/ 8180161 w 9104985"/>
              <a:gd name="connsiteY37" fmla="*/ 2081524 h 2081524"/>
              <a:gd name="connsiteX38" fmla="*/ 5924475 w 9104985"/>
              <a:gd name="connsiteY38" fmla="*/ 2081524 h 2081524"/>
              <a:gd name="connsiteX39" fmla="*/ 6950806 w 9104985"/>
              <a:gd name="connsiteY39" fmla="*/ 1055147 h 2081524"/>
              <a:gd name="connsiteX40" fmla="*/ 5924475 w 9104985"/>
              <a:gd name="connsiteY40" fmla="*/ 28996 h 2081524"/>
              <a:gd name="connsiteX41" fmla="*/ 4898140 w 9104985"/>
              <a:gd name="connsiteY41" fmla="*/ 1055147 h 2081524"/>
              <a:gd name="connsiteX42" fmla="*/ 5924475 w 9104985"/>
              <a:gd name="connsiteY42" fmla="*/ 2081524 h 2081524"/>
              <a:gd name="connsiteX43" fmla="*/ 3012030 w 9104985"/>
              <a:gd name="connsiteY43" fmla="*/ 2081524 h 2081524"/>
              <a:gd name="connsiteX44" fmla="*/ 3936854 w 9104985"/>
              <a:gd name="connsiteY44" fmla="*/ 1113233 h 2081524"/>
              <a:gd name="connsiteX45" fmla="*/ 3936854 w 9104985"/>
              <a:gd name="connsiteY45" fmla="*/ 223177 h 2081524"/>
              <a:gd name="connsiteX46" fmla="*/ 3730990 w 9104985"/>
              <a:gd name="connsiteY46" fmla="*/ 28996 h 2081524"/>
              <a:gd name="connsiteX47" fmla="*/ 3525173 w 9104985"/>
              <a:gd name="connsiteY47" fmla="*/ 223177 h 2081524"/>
              <a:gd name="connsiteX48" fmla="*/ 3525173 w 9104985"/>
              <a:gd name="connsiteY48" fmla="*/ 1116072 h 2081524"/>
              <a:gd name="connsiteX49" fmla="*/ 3012030 w 9104985"/>
              <a:gd name="connsiteY49" fmla="*/ 1695865 h 2081524"/>
              <a:gd name="connsiteX50" fmla="*/ 2495953 w 9104985"/>
              <a:gd name="connsiteY50" fmla="*/ 1116072 h 2081524"/>
              <a:gd name="connsiteX51" fmla="*/ 2495953 w 9104985"/>
              <a:gd name="connsiteY51" fmla="*/ 223177 h 2081524"/>
              <a:gd name="connsiteX52" fmla="*/ 2290184 w 9104985"/>
              <a:gd name="connsiteY52" fmla="*/ 28996 h 2081524"/>
              <a:gd name="connsiteX53" fmla="*/ 2084320 w 9104985"/>
              <a:gd name="connsiteY53" fmla="*/ 223177 h 2081524"/>
              <a:gd name="connsiteX54" fmla="*/ 2084320 w 9104985"/>
              <a:gd name="connsiteY54" fmla="*/ 1113233 h 2081524"/>
              <a:gd name="connsiteX55" fmla="*/ 3012030 w 9104985"/>
              <a:gd name="connsiteY55" fmla="*/ 2081524 h 2081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9104985" h="2081524">
                <a:moveTo>
                  <a:pt x="5924475" y="1692431"/>
                </a:moveTo>
                <a:cubicBezTo>
                  <a:pt x="5573168" y="1692431"/>
                  <a:pt x="5287280" y="1406540"/>
                  <a:pt x="5287280" y="1055147"/>
                </a:cubicBezTo>
                <a:cubicBezTo>
                  <a:pt x="5287280" y="703890"/>
                  <a:pt x="5573168" y="418046"/>
                  <a:pt x="5924475" y="418046"/>
                </a:cubicBezTo>
                <a:cubicBezTo>
                  <a:pt x="6275731" y="418046"/>
                  <a:pt x="6561619" y="703890"/>
                  <a:pt x="6561619" y="1055147"/>
                </a:cubicBezTo>
                <a:cubicBezTo>
                  <a:pt x="6561619" y="1406540"/>
                  <a:pt x="6275731" y="1692431"/>
                  <a:pt x="5924475" y="1692431"/>
                </a:cubicBezTo>
                <a:close/>
                <a:moveTo>
                  <a:pt x="4399518" y="2058256"/>
                </a:moveTo>
                <a:cubicBezTo>
                  <a:pt x="4515503" y="2058256"/>
                  <a:pt x="4605378" y="1980014"/>
                  <a:pt x="4605378" y="1861143"/>
                </a:cubicBezTo>
                <a:lnTo>
                  <a:pt x="4605378" y="226062"/>
                </a:lnTo>
                <a:cubicBezTo>
                  <a:pt x="4605378" y="107238"/>
                  <a:pt x="4501029" y="28996"/>
                  <a:pt x="4399518" y="28996"/>
                </a:cubicBezTo>
                <a:cubicBezTo>
                  <a:pt x="4295165" y="28996"/>
                  <a:pt x="4193745" y="107238"/>
                  <a:pt x="4193745" y="226062"/>
                </a:cubicBezTo>
                <a:lnTo>
                  <a:pt x="4193745" y="1861143"/>
                </a:lnTo>
                <a:cubicBezTo>
                  <a:pt x="4193745" y="1980014"/>
                  <a:pt x="4280690" y="2058256"/>
                  <a:pt x="4399518" y="2058256"/>
                </a:cubicBezTo>
                <a:close/>
                <a:moveTo>
                  <a:pt x="205770" y="2058256"/>
                </a:moveTo>
                <a:cubicBezTo>
                  <a:pt x="327577" y="2058256"/>
                  <a:pt x="411633" y="1985832"/>
                  <a:pt x="411633" y="1864028"/>
                </a:cubicBezTo>
                <a:lnTo>
                  <a:pt x="411633" y="887120"/>
                </a:lnTo>
                <a:cubicBezTo>
                  <a:pt x="411633" y="495736"/>
                  <a:pt x="652311" y="365273"/>
                  <a:pt x="927709" y="365273"/>
                </a:cubicBezTo>
                <a:cubicBezTo>
                  <a:pt x="1200176" y="365273"/>
                  <a:pt x="1440853" y="495736"/>
                  <a:pt x="1440853" y="887120"/>
                </a:cubicBezTo>
                <a:lnTo>
                  <a:pt x="1440853" y="1864028"/>
                </a:lnTo>
                <a:cubicBezTo>
                  <a:pt x="1440853" y="1985832"/>
                  <a:pt x="1527752" y="2058256"/>
                  <a:pt x="1646670" y="2058256"/>
                </a:cubicBezTo>
                <a:cubicBezTo>
                  <a:pt x="1765541" y="2058256"/>
                  <a:pt x="1852440" y="1985832"/>
                  <a:pt x="1852440" y="1864028"/>
                </a:cubicBezTo>
                <a:lnTo>
                  <a:pt x="1852440" y="887120"/>
                </a:lnTo>
                <a:cubicBezTo>
                  <a:pt x="1852440" y="324734"/>
                  <a:pt x="1524867" y="0"/>
                  <a:pt x="927709" y="0"/>
                </a:cubicBezTo>
                <a:cubicBezTo>
                  <a:pt x="327577" y="0"/>
                  <a:pt x="0" y="324734"/>
                  <a:pt x="0" y="887120"/>
                </a:cubicBezTo>
                <a:lnTo>
                  <a:pt x="0" y="1864028"/>
                </a:lnTo>
                <a:cubicBezTo>
                  <a:pt x="0" y="1985832"/>
                  <a:pt x="86899" y="2058256"/>
                  <a:pt x="205770" y="2058256"/>
                </a:cubicBezTo>
                <a:close/>
                <a:moveTo>
                  <a:pt x="8180161" y="2081524"/>
                </a:moveTo>
                <a:cubicBezTo>
                  <a:pt x="8783227" y="2081524"/>
                  <a:pt x="9104985" y="1722069"/>
                  <a:pt x="9104985" y="1113233"/>
                </a:cubicBezTo>
                <a:lnTo>
                  <a:pt x="9104985" y="223177"/>
                </a:lnTo>
                <a:cubicBezTo>
                  <a:pt x="9104985" y="81171"/>
                  <a:pt x="9020972" y="28996"/>
                  <a:pt x="8899122" y="28996"/>
                </a:cubicBezTo>
                <a:cubicBezTo>
                  <a:pt x="8777412" y="28996"/>
                  <a:pt x="8693399" y="81171"/>
                  <a:pt x="8693399" y="223177"/>
                </a:cubicBezTo>
                <a:lnTo>
                  <a:pt x="8693399" y="1116072"/>
                </a:lnTo>
                <a:cubicBezTo>
                  <a:pt x="8693399" y="1550930"/>
                  <a:pt x="8461378" y="1695865"/>
                  <a:pt x="8180161" y="1695865"/>
                </a:cubicBezTo>
                <a:cubicBezTo>
                  <a:pt x="7898992" y="1695865"/>
                  <a:pt x="7664179" y="1550930"/>
                  <a:pt x="7664179" y="1116072"/>
                </a:cubicBezTo>
                <a:lnTo>
                  <a:pt x="7664179" y="223177"/>
                </a:lnTo>
                <a:cubicBezTo>
                  <a:pt x="7664179" y="81171"/>
                  <a:pt x="7583008" y="28996"/>
                  <a:pt x="7458315" y="28996"/>
                </a:cubicBezTo>
                <a:cubicBezTo>
                  <a:pt x="7333673" y="28996"/>
                  <a:pt x="7252455" y="81171"/>
                  <a:pt x="7252455" y="223177"/>
                </a:cubicBezTo>
                <a:lnTo>
                  <a:pt x="7252455" y="1113233"/>
                </a:lnTo>
                <a:cubicBezTo>
                  <a:pt x="7252455" y="1722069"/>
                  <a:pt x="7574304" y="2081524"/>
                  <a:pt x="8180161" y="2081524"/>
                </a:cubicBezTo>
                <a:close/>
                <a:moveTo>
                  <a:pt x="5924475" y="2081524"/>
                </a:moveTo>
                <a:cubicBezTo>
                  <a:pt x="6491258" y="2081524"/>
                  <a:pt x="6950806" y="1622070"/>
                  <a:pt x="6950806" y="1055147"/>
                </a:cubicBezTo>
                <a:cubicBezTo>
                  <a:pt x="6950806" y="488407"/>
                  <a:pt x="6491258" y="28996"/>
                  <a:pt x="5924475" y="28996"/>
                </a:cubicBezTo>
                <a:cubicBezTo>
                  <a:pt x="5357688" y="28996"/>
                  <a:pt x="4898140" y="488407"/>
                  <a:pt x="4898140" y="1055147"/>
                </a:cubicBezTo>
                <a:cubicBezTo>
                  <a:pt x="4898140" y="1622070"/>
                  <a:pt x="5357688" y="2081524"/>
                  <a:pt x="5924475" y="2081524"/>
                </a:cubicBezTo>
                <a:close/>
                <a:moveTo>
                  <a:pt x="3012030" y="2081524"/>
                </a:moveTo>
                <a:cubicBezTo>
                  <a:pt x="3615052" y="2081524"/>
                  <a:pt x="3936854" y="1722069"/>
                  <a:pt x="3936854" y="1113233"/>
                </a:cubicBezTo>
                <a:lnTo>
                  <a:pt x="3936854" y="223177"/>
                </a:lnTo>
                <a:cubicBezTo>
                  <a:pt x="3936854" y="81171"/>
                  <a:pt x="3852750" y="28996"/>
                  <a:pt x="3730990" y="28996"/>
                </a:cubicBezTo>
                <a:cubicBezTo>
                  <a:pt x="3609277" y="28996"/>
                  <a:pt x="3525173" y="81171"/>
                  <a:pt x="3525173" y="223177"/>
                </a:cubicBezTo>
                <a:lnTo>
                  <a:pt x="3525173" y="1116072"/>
                </a:lnTo>
                <a:cubicBezTo>
                  <a:pt x="3525173" y="1550930"/>
                  <a:pt x="3293293" y="1695865"/>
                  <a:pt x="3012030" y="1695865"/>
                </a:cubicBezTo>
                <a:cubicBezTo>
                  <a:pt x="2730766" y="1695865"/>
                  <a:pt x="2495953" y="1550930"/>
                  <a:pt x="2495953" y="1116072"/>
                </a:cubicBezTo>
                <a:lnTo>
                  <a:pt x="2495953" y="223177"/>
                </a:lnTo>
                <a:cubicBezTo>
                  <a:pt x="2495953" y="81171"/>
                  <a:pt x="2414782" y="28996"/>
                  <a:pt x="2290184" y="28996"/>
                </a:cubicBezTo>
                <a:cubicBezTo>
                  <a:pt x="2165448" y="28996"/>
                  <a:pt x="2084320" y="81171"/>
                  <a:pt x="2084320" y="223177"/>
                </a:cubicBezTo>
                <a:lnTo>
                  <a:pt x="2084320" y="1113233"/>
                </a:lnTo>
                <a:cubicBezTo>
                  <a:pt x="2084320" y="1722069"/>
                  <a:pt x="2406079" y="2081524"/>
                  <a:pt x="3012030" y="208152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sk-SK"/>
          </a:p>
        </p:txBody>
      </p:sp>
      <p:sp>
        <p:nvSpPr>
          <p:cNvPr id="16" name="Podnadpis 2">
            <a:extLst>
              <a:ext uri="{FF2B5EF4-FFF2-40B4-BE49-F238E27FC236}">
                <a16:creationId xmlns:a16="http://schemas.microsoft.com/office/drawing/2014/main" id="{D4FF4FFC-B3CD-4940-97C8-4C097E2C87D9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47675" y="5690513"/>
            <a:ext cx="11296650" cy="491039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ZADAJTE PODNADPIS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76AAB9F-C56F-44C0-81BE-B4FFDAC99810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47675" y="2857235"/>
            <a:ext cx="2032465" cy="223018"/>
          </a:xfrm>
        </p:spPr>
        <p:txBody>
          <a:bodyPr>
            <a:noAutofit/>
          </a:bodyPr>
          <a:lstStyle>
            <a:lvl1pPr marL="0" indent="0">
              <a:buNone/>
              <a:defRPr sz="1500" b="1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20" name="BlokTextu 19" hidden="1">
            <a:extLst>
              <a:ext uri="{FF2B5EF4-FFF2-40B4-BE49-F238E27FC236}">
                <a16:creationId xmlns:a16="http://schemas.microsoft.com/office/drawing/2014/main" id="{C1AA86A8-225D-4532-A1BA-3DD71BDABB76}"/>
              </a:ext>
            </a:extLst>
          </p:cNvPr>
          <p:cNvSpPr txBox="1"/>
          <p:nvPr userDrawn="1"/>
        </p:nvSpPr>
        <p:spPr>
          <a:xfrm>
            <a:off x="429804" y="2737609"/>
            <a:ext cx="20445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500" b="1">
                <a:solidFill>
                  <a:schemeClr val="accent2"/>
                </a:solidFill>
              </a:rPr>
              <a:t>Michal Špaňár</a:t>
            </a:r>
          </a:p>
        </p:txBody>
      </p:sp>
      <p:sp>
        <p:nvSpPr>
          <p:cNvPr id="21" name="BlokTextu 20" hidden="1">
            <a:extLst>
              <a:ext uri="{FF2B5EF4-FFF2-40B4-BE49-F238E27FC236}">
                <a16:creationId xmlns:a16="http://schemas.microsoft.com/office/drawing/2014/main" id="{C272C0B3-F85B-42C4-B23F-2DFEB6288110}"/>
              </a:ext>
            </a:extLst>
          </p:cNvPr>
          <p:cNvSpPr txBox="1"/>
          <p:nvPr userDrawn="1"/>
        </p:nvSpPr>
        <p:spPr>
          <a:xfrm>
            <a:off x="429804" y="2990375"/>
            <a:ext cx="190414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0" i="0">
                <a:solidFill>
                  <a:schemeClr val="accent2"/>
                </a:solidFill>
                <a:effectLst/>
              </a:rPr>
              <a:t>Lorem ipsum dolor sit </a:t>
            </a:r>
            <a:r>
              <a:rPr lang="en-US" sz="1050" b="0" i="0" err="1">
                <a:solidFill>
                  <a:schemeClr val="accent2"/>
                </a:solidFill>
                <a:effectLst/>
              </a:rPr>
              <a:t>amet</a:t>
            </a:r>
            <a:r>
              <a:rPr lang="en-US" sz="1050" b="0" i="0">
                <a:solidFill>
                  <a:schemeClr val="accent2"/>
                </a:solidFill>
                <a:effectLst/>
              </a:rPr>
              <a:t>, </a:t>
            </a:r>
            <a:r>
              <a:rPr lang="en-US" sz="1050" b="0" i="0" err="1">
                <a:solidFill>
                  <a:schemeClr val="accent2"/>
                </a:solidFill>
                <a:effectLst/>
              </a:rPr>
              <a:t>consectetur</a:t>
            </a:r>
            <a:r>
              <a:rPr lang="en-US" sz="1050" b="0" i="0">
                <a:solidFill>
                  <a:schemeClr val="accent2"/>
                </a:solidFill>
                <a:effectLst/>
              </a:rPr>
              <a:t> </a:t>
            </a:r>
            <a:r>
              <a:rPr lang="en-US" sz="1050" b="0" i="0" err="1">
                <a:solidFill>
                  <a:schemeClr val="accent2"/>
                </a:solidFill>
                <a:effectLst/>
              </a:rPr>
              <a:t>adipiscing</a:t>
            </a:r>
            <a:r>
              <a:rPr lang="en-US" sz="1050" b="0" i="0">
                <a:solidFill>
                  <a:schemeClr val="accent2"/>
                </a:solidFill>
                <a:effectLst/>
              </a:rPr>
              <a:t> </a:t>
            </a:r>
            <a:r>
              <a:rPr lang="en-US" sz="1050" b="0" i="0" err="1">
                <a:solidFill>
                  <a:schemeClr val="accent2"/>
                </a:solidFill>
                <a:effectLst/>
              </a:rPr>
              <a:t>elit</a:t>
            </a:r>
            <a:r>
              <a:rPr lang="en-US" sz="1050" b="0" i="0">
                <a:solidFill>
                  <a:schemeClr val="accent2"/>
                </a:solidFill>
                <a:effectLst/>
              </a:rPr>
              <a:t>, sed do </a:t>
            </a:r>
            <a:r>
              <a:rPr lang="en-US" sz="1050" b="0" i="0" err="1">
                <a:solidFill>
                  <a:schemeClr val="accent2"/>
                </a:solidFill>
                <a:effectLst/>
              </a:rPr>
              <a:t>eiusmod</a:t>
            </a:r>
            <a:r>
              <a:rPr lang="en-US" sz="1050" b="0" i="0">
                <a:solidFill>
                  <a:schemeClr val="accent2"/>
                </a:solidFill>
                <a:effectLst/>
              </a:rPr>
              <a:t> </a:t>
            </a:r>
            <a:r>
              <a:rPr lang="en-US" sz="1050" b="0" i="0" err="1">
                <a:solidFill>
                  <a:schemeClr val="accent2"/>
                </a:solidFill>
                <a:effectLst/>
              </a:rPr>
              <a:t>tempor</a:t>
            </a:r>
            <a:endParaRPr lang="sk-SK" sz="1050" b="1">
              <a:solidFill>
                <a:schemeClr val="accent2"/>
              </a:solidFill>
            </a:endParaRP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012625C9-5233-4645-B460-89D4E44AB6F1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47675" y="3072816"/>
            <a:ext cx="2032465" cy="626409"/>
          </a:xfrm>
        </p:spPr>
        <p:txBody>
          <a:bodyPr>
            <a:noAutofit/>
          </a:bodyPr>
          <a:lstStyle>
            <a:lvl1pPr marL="0" indent="0">
              <a:buNone/>
              <a:defRPr sz="105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27" name="Zástupný text 2">
            <a:extLst>
              <a:ext uri="{FF2B5EF4-FFF2-40B4-BE49-F238E27FC236}">
                <a16:creationId xmlns:a16="http://schemas.microsoft.com/office/drawing/2014/main" id="{BFA6E12F-DB6A-4EC2-979B-1CF4A249F311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2754652" y="2857235"/>
            <a:ext cx="2044557" cy="223018"/>
          </a:xfrm>
        </p:spPr>
        <p:txBody>
          <a:bodyPr>
            <a:noAutofit/>
          </a:bodyPr>
          <a:lstStyle>
            <a:lvl1pPr marL="0" indent="0">
              <a:buNone/>
              <a:defRPr sz="1500" b="1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28" name="Zástupný text 2">
            <a:extLst>
              <a:ext uri="{FF2B5EF4-FFF2-40B4-BE49-F238E27FC236}">
                <a16:creationId xmlns:a16="http://schemas.microsoft.com/office/drawing/2014/main" id="{115E42C9-547E-48BD-844D-F3A76225D303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2754652" y="3072816"/>
            <a:ext cx="2044557" cy="626409"/>
          </a:xfrm>
        </p:spPr>
        <p:txBody>
          <a:bodyPr>
            <a:noAutofit/>
          </a:bodyPr>
          <a:lstStyle>
            <a:lvl1pPr marL="0" indent="0">
              <a:buNone/>
              <a:defRPr sz="105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29" name="Zástupný text 2">
            <a:extLst>
              <a:ext uri="{FF2B5EF4-FFF2-40B4-BE49-F238E27FC236}">
                <a16:creationId xmlns:a16="http://schemas.microsoft.com/office/drawing/2014/main" id="{7D0B857F-1E70-4C50-9660-D86576B45074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5073721" y="2857235"/>
            <a:ext cx="2044559" cy="223018"/>
          </a:xfrm>
        </p:spPr>
        <p:txBody>
          <a:bodyPr>
            <a:noAutofit/>
          </a:bodyPr>
          <a:lstStyle>
            <a:lvl1pPr marL="0" indent="0">
              <a:buNone/>
              <a:defRPr sz="1500" b="1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30" name="Zástupný text 2">
            <a:extLst>
              <a:ext uri="{FF2B5EF4-FFF2-40B4-BE49-F238E27FC236}">
                <a16:creationId xmlns:a16="http://schemas.microsoft.com/office/drawing/2014/main" id="{8CAC11AA-25E2-4BBF-B433-4D1623231844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5073721" y="3072816"/>
            <a:ext cx="2044559" cy="626409"/>
          </a:xfrm>
        </p:spPr>
        <p:txBody>
          <a:bodyPr>
            <a:noAutofit/>
          </a:bodyPr>
          <a:lstStyle>
            <a:lvl1pPr marL="0" indent="0">
              <a:buNone/>
              <a:defRPr sz="105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31" name="Zástupný text 2">
            <a:extLst>
              <a:ext uri="{FF2B5EF4-FFF2-40B4-BE49-F238E27FC236}">
                <a16:creationId xmlns:a16="http://schemas.microsoft.com/office/drawing/2014/main" id="{C1524D80-C3E8-4243-A6B9-60851DE740E4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7392792" y="2857235"/>
            <a:ext cx="2044556" cy="223018"/>
          </a:xfrm>
        </p:spPr>
        <p:txBody>
          <a:bodyPr>
            <a:noAutofit/>
          </a:bodyPr>
          <a:lstStyle>
            <a:lvl1pPr marL="0" indent="0">
              <a:buNone/>
              <a:defRPr sz="1500" b="1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32" name="Zástupný text 2">
            <a:extLst>
              <a:ext uri="{FF2B5EF4-FFF2-40B4-BE49-F238E27FC236}">
                <a16:creationId xmlns:a16="http://schemas.microsoft.com/office/drawing/2014/main" id="{331A1FDC-F73A-4325-BB34-864003A60375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7392792" y="3072816"/>
            <a:ext cx="2044556" cy="626409"/>
          </a:xfrm>
        </p:spPr>
        <p:txBody>
          <a:bodyPr>
            <a:noAutofit/>
          </a:bodyPr>
          <a:lstStyle>
            <a:lvl1pPr marL="0" indent="0">
              <a:buNone/>
              <a:defRPr sz="105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33" name="Zástupný text 2">
            <a:extLst>
              <a:ext uri="{FF2B5EF4-FFF2-40B4-BE49-F238E27FC236}">
                <a16:creationId xmlns:a16="http://schemas.microsoft.com/office/drawing/2014/main" id="{96A14AF2-B0D5-462E-B22F-0681259E0F6A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9711862" y="2857235"/>
            <a:ext cx="2032463" cy="223018"/>
          </a:xfrm>
        </p:spPr>
        <p:txBody>
          <a:bodyPr>
            <a:noAutofit/>
          </a:bodyPr>
          <a:lstStyle>
            <a:lvl1pPr marL="0" indent="0">
              <a:buNone/>
              <a:defRPr sz="1500" b="1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34" name="Zástupný text 2">
            <a:extLst>
              <a:ext uri="{FF2B5EF4-FFF2-40B4-BE49-F238E27FC236}">
                <a16:creationId xmlns:a16="http://schemas.microsoft.com/office/drawing/2014/main" id="{60AEBFE7-2E1F-481A-9BAC-0B2967D0D67A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9711862" y="3072816"/>
            <a:ext cx="2032463" cy="626409"/>
          </a:xfrm>
        </p:spPr>
        <p:txBody>
          <a:bodyPr>
            <a:noAutofit/>
          </a:bodyPr>
          <a:lstStyle>
            <a:lvl1pPr marL="0" indent="0">
              <a:buNone/>
              <a:defRPr sz="105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B1C6835-6FEC-44DB-8D94-5F1250EFA6F6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73318" y="4635476"/>
            <a:ext cx="11838077" cy="974695"/>
          </a:xfrm>
        </p:spPr>
        <p:txBody>
          <a:bodyPr anchor="t">
            <a:noAutofit/>
          </a:bodyPr>
          <a:lstStyle>
            <a:lvl1pPr algn="ctr">
              <a:defRPr sz="80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305510269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objekt pre obrázok 21">
            <a:extLst>
              <a:ext uri="{FF2B5EF4-FFF2-40B4-BE49-F238E27FC236}">
                <a16:creationId xmlns:a16="http://schemas.microsoft.com/office/drawing/2014/main" id="{32FC66FD-C1BE-4240-92A9-83AA849D85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997635" cy="6858000"/>
          </a:xfrm>
          <a:custGeom>
            <a:avLst/>
            <a:gdLst>
              <a:gd name="connsiteX0" fmla="*/ 0 w 4997635"/>
              <a:gd name="connsiteY0" fmla="*/ 0 h 6858000"/>
              <a:gd name="connsiteX1" fmla="*/ 4997635 w 4997635"/>
              <a:gd name="connsiteY1" fmla="*/ 0 h 6858000"/>
              <a:gd name="connsiteX2" fmla="*/ 4997635 w 4997635"/>
              <a:gd name="connsiteY2" fmla="*/ 6858000 h 6858000"/>
              <a:gd name="connsiteX3" fmla="*/ 0 w 499763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97635" h="6858000">
                <a:moveTo>
                  <a:pt x="0" y="0"/>
                </a:moveTo>
                <a:lnTo>
                  <a:pt x="4997635" y="0"/>
                </a:lnTo>
                <a:lnTo>
                  <a:pt x="499763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sk-SK"/>
          </a:p>
        </p:txBody>
      </p:sp>
      <p:sp>
        <p:nvSpPr>
          <p:cNvPr id="8" name="Zástupný text 2">
            <a:extLst>
              <a:ext uri="{FF2B5EF4-FFF2-40B4-BE49-F238E27FC236}">
                <a16:creationId xmlns:a16="http://schemas.microsoft.com/office/drawing/2014/main" id="{59CEDD9C-FD70-4E04-A50B-2552898A91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67782" y="2057568"/>
            <a:ext cx="5947278" cy="223018"/>
          </a:xfrm>
        </p:spPr>
        <p:txBody>
          <a:bodyPr>
            <a:noAutofit/>
          </a:bodyPr>
          <a:lstStyle>
            <a:lvl1pPr marL="0" indent="0">
              <a:buNone/>
              <a:defRPr sz="1500" b="1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9" name="Zástupný text 2">
            <a:extLst>
              <a:ext uri="{FF2B5EF4-FFF2-40B4-BE49-F238E27FC236}">
                <a16:creationId xmlns:a16="http://schemas.microsoft.com/office/drawing/2014/main" id="{74D723D0-99A2-41D1-B00B-5A3B3DDF1F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67782" y="2336947"/>
            <a:ext cx="2642768" cy="1825478"/>
          </a:xfrm>
        </p:spPr>
        <p:txBody>
          <a:bodyPr>
            <a:noAutofit/>
          </a:bodyPr>
          <a:lstStyle>
            <a:lvl1pPr marL="0" indent="0">
              <a:buNone/>
              <a:defRPr sz="105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8E51C4AA-741F-4414-94F9-A43DE50D2E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3983" y="230606"/>
            <a:ext cx="6548020" cy="182659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7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207523700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>
            <a:extLst>
              <a:ext uri="{FF2B5EF4-FFF2-40B4-BE49-F238E27FC236}">
                <a16:creationId xmlns:a16="http://schemas.microsoft.com/office/drawing/2014/main" id="{13B88584-335F-4D5B-A3F2-234A428636F9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rgbClr val="BFD730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rgbClr val="BFD730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E994D4CD-12D8-48EB-AAEF-A293CF79BE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539811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28" name="Zástupný text 2">
            <a:extLst>
              <a:ext uri="{FF2B5EF4-FFF2-40B4-BE49-F238E27FC236}">
                <a16:creationId xmlns:a16="http://schemas.microsoft.com/office/drawing/2014/main" id="{197EA822-937E-4AD4-A940-D8703CAC90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04027" y="2201264"/>
            <a:ext cx="3593275" cy="875180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30" name="Zástupný text 2">
            <a:extLst>
              <a:ext uri="{FF2B5EF4-FFF2-40B4-BE49-F238E27FC236}">
                <a16:creationId xmlns:a16="http://schemas.microsoft.com/office/drawing/2014/main" id="{89C0120B-9EEF-4EE3-93CE-7A609E2644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04026" y="3903522"/>
            <a:ext cx="3593275" cy="875180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31" name="Zástupný text 2">
            <a:extLst>
              <a:ext uri="{FF2B5EF4-FFF2-40B4-BE49-F238E27FC236}">
                <a16:creationId xmlns:a16="http://schemas.microsoft.com/office/drawing/2014/main" id="{082C731A-AF17-4481-8F49-EF0A02704C6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13550" y="5596255"/>
            <a:ext cx="3593275" cy="875180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EF3B6FAB-6642-46A9-96B1-BBE33175E7D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97825" y="1607123"/>
            <a:ext cx="612000" cy="612000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 err="1"/>
              <a:t>Kliknutívložíte</a:t>
            </a:r>
            <a:r>
              <a:rPr lang="sk-SK"/>
              <a:t> obrázok</a:t>
            </a:r>
          </a:p>
        </p:txBody>
      </p:sp>
      <p:sp>
        <p:nvSpPr>
          <p:cNvPr id="36" name="Zástupný objekt pre obrázok 2">
            <a:extLst>
              <a:ext uri="{FF2B5EF4-FFF2-40B4-BE49-F238E27FC236}">
                <a16:creationId xmlns:a16="http://schemas.microsoft.com/office/drawing/2014/main" id="{87D8098E-B665-4CCF-A31A-C145E2DBC2D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7825" y="5003775"/>
            <a:ext cx="612000" cy="612000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 err="1"/>
              <a:t>Kliknutívložíte</a:t>
            </a:r>
            <a:r>
              <a:rPr lang="sk-SK"/>
              <a:t> obrázok</a:t>
            </a:r>
          </a:p>
        </p:txBody>
      </p:sp>
      <p:sp>
        <p:nvSpPr>
          <p:cNvPr id="37" name="Zástupný objekt pre obrázok 2">
            <a:extLst>
              <a:ext uri="{FF2B5EF4-FFF2-40B4-BE49-F238E27FC236}">
                <a16:creationId xmlns:a16="http://schemas.microsoft.com/office/drawing/2014/main" id="{53EB6FDC-3423-40D4-A88E-A826FF8B7F8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7825" y="3312871"/>
            <a:ext cx="612000" cy="612000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 err="1"/>
              <a:t>Kliknutívložíte</a:t>
            </a:r>
            <a:r>
              <a:rPr lang="sk-SK"/>
              <a:t> obrázok</a:t>
            </a:r>
          </a:p>
        </p:txBody>
      </p:sp>
      <p:sp>
        <p:nvSpPr>
          <p:cNvPr id="35" name="Zástupný text 4">
            <a:extLst>
              <a:ext uri="{FF2B5EF4-FFF2-40B4-BE49-F238E27FC236}">
                <a16:creationId xmlns:a16="http://schemas.microsoft.com/office/drawing/2014/main" id="{2ADCDE20-7A1E-4F95-9E88-14F5F3AC19C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404024" y="1607123"/>
            <a:ext cx="3593275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  <p:sp>
        <p:nvSpPr>
          <p:cNvPr id="41" name="Zástupný text 4">
            <a:extLst>
              <a:ext uri="{FF2B5EF4-FFF2-40B4-BE49-F238E27FC236}">
                <a16:creationId xmlns:a16="http://schemas.microsoft.com/office/drawing/2014/main" id="{30D62326-4706-4277-BDBD-0155359EA4B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408052" y="3312871"/>
            <a:ext cx="3593275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  <p:sp>
        <p:nvSpPr>
          <p:cNvPr id="42" name="Zástupný text 4">
            <a:extLst>
              <a:ext uri="{FF2B5EF4-FFF2-40B4-BE49-F238E27FC236}">
                <a16:creationId xmlns:a16="http://schemas.microsoft.com/office/drawing/2014/main" id="{7A9DFA5D-360B-4348-8B15-726E595F39C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412080" y="5003775"/>
            <a:ext cx="3593275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  <p:sp>
        <p:nvSpPr>
          <p:cNvPr id="43" name="Zástupný text 2">
            <a:extLst>
              <a:ext uri="{FF2B5EF4-FFF2-40B4-BE49-F238E27FC236}">
                <a16:creationId xmlns:a16="http://schemas.microsoft.com/office/drawing/2014/main" id="{FA182E9E-1A07-455B-B04A-0B909E6C5F0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430101" y="2201264"/>
            <a:ext cx="3593275" cy="875180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44" name="Zástupný text 2">
            <a:extLst>
              <a:ext uri="{FF2B5EF4-FFF2-40B4-BE49-F238E27FC236}">
                <a16:creationId xmlns:a16="http://schemas.microsoft.com/office/drawing/2014/main" id="{9668BD79-5C7F-4DD6-ABBC-978CDE1FEF7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430100" y="3903522"/>
            <a:ext cx="3593275" cy="875180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45" name="Zástupný text 2">
            <a:extLst>
              <a:ext uri="{FF2B5EF4-FFF2-40B4-BE49-F238E27FC236}">
                <a16:creationId xmlns:a16="http://schemas.microsoft.com/office/drawing/2014/main" id="{644A4CBD-4197-45BE-A1C0-A33CB9C24E7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30099" y="5596255"/>
            <a:ext cx="3593275" cy="875180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46" name="Zástupný objekt pre obrázok 2">
            <a:extLst>
              <a:ext uri="{FF2B5EF4-FFF2-40B4-BE49-F238E27FC236}">
                <a16:creationId xmlns:a16="http://schemas.microsoft.com/office/drawing/2014/main" id="{784C38FF-5246-4B2D-8F45-263BA1BC0F8E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723899" y="1607123"/>
            <a:ext cx="612000" cy="612000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 err="1"/>
              <a:t>Kliknutívložíte</a:t>
            </a:r>
            <a:r>
              <a:rPr lang="sk-SK"/>
              <a:t> obrázok</a:t>
            </a:r>
          </a:p>
        </p:txBody>
      </p:sp>
      <p:sp>
        <p:nvSpPr>
          <p:cNvPr id="47" name="Zástupný objekt pre obrázok 2">
            <a:extLst>
              <a:ext uri="{FF2B5EF4-FFF2-40B4-BE49-F238E27FC236}">
                <a16:creationId xmlns:a16="http://schemas.microsoft.com/office/drawing/2014/main" id="{B97CE0DA-3105-4B1B-8A82-DC1082D5376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6723899" y="5003775"/>
            <a:ext cx="612000" cy="612000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 err="1"/>
              <a:t>Kliknutívložíte</a:t>
            </a:r>
            <a:r>
              <a:rPr lang="sk-SK"/>
              <a:t> obrázok</a:t>
            </a:r>
          </a:p>
        </p:txBody>
      </p:sp>
      <p:sp>
        <p:nvSpPr>
          <p:cNvPr id="48" name="Zástupný objekt pre obrázok 2">
            <a:extLst>
              <a:ext uri="{FF2B5EF4-FFF2-40B4-BE49-F238E27FC236}">
                <a16:creationId xmlns:a16="http://schemas.microsoft.com/office/drawing/2014/main" id="{B3839579-2693-49E3-9B0D-C7BC59CFD01D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6723899" y="3312871"/>
            <a:ext cx="612000" cy="612000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 err="1"/>
              <a:t>Kliknutívložíte</a:t>
            </a:r>
            <a:r>
              <a:rPr lang="sk-SK"/>
              <a:t> obrázok</a:t>
            </a:r>
          </a:p>
        </p:txBody>
      </p:sp>
      <p:sp>
        <p:nvSpPr>
          <p:cNvPr id="62" name="Zástupný text 4">
            <a:extLst>
              <a:ext uri="{FF2B5EF4-FFF2-40B4-BE49-F238E27FC236}">
                <a16:creationId xmlns:a16="http://schemas.microsoft.com/office/drawing/2014/main" id="{A22FD9FE-8323-478E-96AA-B730F77ED8C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430099" y="1607123"/>
            <a:ext cx="3593275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  <p:sp>
        <p:nvSpPr>
          <p:cNvPr id="63" name="Zástupný text 4">
            <a:extLst>
              <a:ext uri="{FF2B5EF4-FFF2-40B4-BE49-F238E27FC236}">
                <a16:creationId xmlns:a16="http://schemas.microsoft.com/office/drawing/2014/main" id="{6E01F923-0BAC-42E1-8D9B-7C8CA12F1BF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434127" y="3312871"/>
            <a:ext cx="3593275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  <p:sp>
        <p:nvSpPr>
          <p:cNvPr id="64" name="Zástupný text 4">
            <a:extLst>
              <a:ext uri="{FF2B5EF4-FFF2-40B4-BE49-F238E27FC236}">
                <a16:creationId xmlns:a16="http://schemas.microsoft.com/office/drawing/2014/main" id="{81545078-31AC-4346-9C5F-17AD9390052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38155" y="5003775"/>
            <a:ext cx="3593275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</p:spTree>
    <p:extLst>
      <p:ext uri="{BB962C8B-B14F-4D97-AF65-F5344CB8AC3E}">
        <p14:creationId xmlns:p14="http://schemas.microsoft.com/office/powerpoint/2010/main" val="1354903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chodový_slajd_0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740" y="255181"/>
            <a:ext cx="6764196" cy="3557839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16239750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accent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A98B8560-A5E5-4E26-A4FD-629E2AAD19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539811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A17B3C61-8EE4-4910-A540-93FF188E8F4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63654" y="2154191"/>
            <a:ext cx="9655013" cy="875180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24" name="Zástupný text 2">
            <a:extLst>
              <a:ext uri="{FF2B5EF4-FFF2-40B4-BE49-F238E27FC236}">
                <a16:creationId xmlns:a16="http://schemas.microsoft.com/office/drawing/2014/main" id="{311FD588-7A71-4019-A0FA-81F4F24972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63652" y="3361016"/>
            <a:ext cx="9655013" cy="875180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26" name="Zástupný text 2">
            <a:extLst>
              <a:ext uri="{FF2B5EF4-FFF2-40B4-BE49-F238E27FC236}">
                <a16:creationId xmlns:a16="http://schemas.microsoft.com/office/drawing/2014/main" id="{90CC1116-1A6E-4BB6-90B1-324BF0D3DAD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63650" y="4546575"/>
            <a:ext cx="9655013" cy="875180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28" name="Zástupný text 2">
            <a:extLst>
              <a:ext uri="{FF2B5EF4-FFF2-40B4-BE49-F238E27FC236}">
                <a16:creationId xmlns:a16="http://schemas.microsoft.com/office/drawing/2014/main" id="{F1E85EA6-A8AC-48CD-9E84-F0A049D4E3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63648" y="5742767"/>
            <a:ext cx="9655013" cy="875180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17" name="Zástupný text 4">
            <a:extLst>
              <a:ext uri="{FF2B5EF4-FFF2-40B4-BE49-F238E27FC236}">
                <a16:creationId xmlns:a16="http://schemas.microsoft.com/office/drawing/2014/main" id="{E4F9494E-5731-4DE7-9EED-F332227550F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163630" y="1619837"/>
            <a:ext cx="9655005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  <p:sp>
        <p:nvSpPr>
          <p:cNvPr id="18" name="Zástupný text 4">
            <a:extLst>
              <a:ext uri="{FF2B5EF4-FFF2-40B4-BE49-F238E27FC236}">
                <a16:creationId xmlns:a16="http://schemas.microsoft.com/office/drawing/2014/main" id="{90E7D49A-C82E-46FD-A9FF-A79FCE0AD1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63630" y="2830297"/>
            <a:ext cx="9655005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  <p:sp>
        <p:nvSpPr>
          <p:cNvPr id="21" name="Zástupný text 4">
            <a:extLst>
              <a:ext uri="{FF2B5EF4-FFF2-40B4-BE49-F238E27FC236}">
                <a16:creationId xmlns:a16="http://schemas.microsoft.com/office/drawing/2014/main" id="{B8BD9630-4464-4E54-B45F-62846B80B79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63630" y="4021707"/>
            <a:ext cx="9655005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  <p:sp>
        <p:nvSpPr>
          <p:cNvPr id="23" name="Zástupný text 4">
            <a:extLst>
              <a:ext uri="{FF2B5EF4-FFF2-40B4-BE49-F238E27FC236}">
                <a16:creationId xmlns:a16="http://schemas.microsoft.com/office/drawing/2014/main" id="{EA5BB019-212D-4AC0-8088-CAD5AC43E26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63630" y="5222642"/>
            <a:ext cx="9655005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  <p:sp>
        <p:nvSpPr>
          <p:cNvPr id="25" name="Zástupný text 4">
            <a:extLst>
              <a:ext uri="{FF2B5EF4-FFF2-40B4-BE49-F238E27FC236}">
                <a16:creationId xmlns:a16="http://schemas.microsoft.com/office/drawing/2014/main" id="{4A16107E-7106-46EF-8C8D-69AFBD9908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67338" y="1808603"/>
            <a:ext cx="503369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N</a:t>
            </a:r>
          </a:p>
        </p:txBody>
      </p:sp>
      <p:sp>
        <p:nvSpPr>
          <p:cNvPr id="27" name="Zástupný text 4">
            <a:extLst>
              <a:ext uri="{FF2B5EF4-FFF2-40B4-BE49-F238E27FC236}">
                <a16:creationId xmlns:a16="http://schemas.microsoft.com/office/drawing/2014/main" id="{B283DA1D-3D34-4766-860D-D592CD2250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67338" y="3000558"/>
            <a:ext cx="503369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N</a:t>
            </a:r>
          </a:p>
        </p:txBody>
      </p:sp>
      <p:sp>
        <p:nvSpPr>
          <p:cNvPr id="30" name="Zástupný text 4">
            <a:extLst>
              <a:ext uri="{FF2B5EF4-FFF2-40B4-BE49-F238E27FC236}">
                <a16:creationId xmlns:a16="http://schemas.microsoft.com/office/drawing/2014/main" id="{9BA9FB87-038A-487A-8C7F-38EBED25385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67338" y="4192513"/>
            <a:ext cx="503369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N</a:t>
            </a:r>
          </a:p>
        </p:txBody>
      </p:sp>
      <p:sp>
        <p:nvSpPr>
          <p:cNvPr id="31" name="Zástupný text 4">
            <a:extLst>
              <a:ext uri="{FF2B5EF4-FFF2-40B4-BE49-F238E27FC236}">
                <a16:creationId xmlns:a16="http://schemas.microsoft.com/office/drawing/2014/main" id="{66270936-C981-4424-A04C-F64A5E35DD8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67338" y="5384468"/>
            <a:ext cx="503369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63591695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ĺžnik 16">
            <a:extLst>
              <a:ext uri="{FF2B5EF4-FFF2-40B4-BE49-F238E27FC236}">
                <a16:creationId xmlns:a16="http://schemas.microsoft.com/office/drawing/2014/main" id="{BF1B46F1-B530-410B-A379-278F36841626}"/>
              </a:ext>
            </a:extLst>
          </p:cNvPr>
          <p:cNvSpPr/>
          <p:nvPr userDrawn="1"/>
        </p:nvSpPr>
        <p:spPr>
          <a:xfrm>
            <a:off x="8091160" y="2156630"/>
            <a:ext cx="3147316" cy="47013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8" name="Obdĺžnik 17">
            <a:extLst>
              <a:ext uri="{FF2B5EF4-FFF2-40B4-BE49-F238E27FC236}">
                <a16:creationId xmlns:a16="http://schemas.microsoft.com/office/drawing/2014/main" id="{48415FDD-61CB-48B8-A101-37F663934F41}"/>
              </a:ext>
            </a:extLst>
          </p:cNvPr>
          <p:cNvSpPr/>
          <p:nvPr userDrawn="1"/>
        </p:nvSpPr>
        <p:spPr>
          <a:xfrm>
            <a:off x="4394493" y="2156630"/>
            <a:ext cx="3147316" cy="47013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9" name="Obdĺžnik 18">
            <a:extLst>
              <a:ext uri="{FF2B5EF4-FFF2-40B4-BE49-F238E27FC236}">
                <a16:creationId xmlns:a16="http://schemas.microsoft.com/office/drawing/2014/main" id="{13B167BA-8826-4E29-84FB-C0311A88106F}"/>
              </a:ext>
            </a:extLst>
          </p:cNvPr>
          <p:cNvSpPr/>
          <p:nvPr userDrawn="1"/>
        </p:nvSpPr>
        <p:spPr>
          <a:xfrm>
            <a:off x="697826" y="2156630"/>
            <a:ext cx="3147316" cy="47013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6" name="Ovál 25">
            <a:extLst>
              <a:ext uri="{FF2B5EF4-FFF2-40B4-BE49-F238E27FC236}">
                <a16:creationId xmlns:a16="http://schemas.microsoft.com/office/drawing/2014/main" id="{BEEC3DB6-DCF7-4222-A411-CBFE3425BA3A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tx2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0F6DA158-464E-4688-9C16-E8C398DA24F4}"/>
              </a:ext>
            </a:extLst>
          </p:cNvPr>
          <p:cNvSpPr txBox="1"/>
          <p:nvPr userDrawn="1"/>
        </p:nvSpPr>
        <p:spPr>
          <a:xfrm>
            <a:off x="9477849" y="3496351"/>
            <a:ext cx="373938" cy="4631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sk-SK" sz="344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3</a:t>
            </a:r>
            <a:endParaRPr lang="sk-SK" sz="59500" b="1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1EB96DAF-DE69-412D-8661-3F2D5D2739CD}"/>
              </a:ext>
            </a:extLst>
          </p:cNvPr>
          <p:cNvSpPr txBox="1"/>
          <p:nvPr userDrawn="1"/>
        </p:nvSpPr>
        <p:spPr>
          <a:xfrm>
            <a:off x="5781182" y="3498151"/>
            <a:ext cx="373938" cy="4631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sk-SK" sz="344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2</a:t>
            </a:r>
            <a:endParaRPr lang="sk-SK" sz="59500" b="1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5D637751-879E-4B06-88A2-BDAF8F77F4B5}"/>
              </a:ext>
            </a:extLst>
          </p:cNvPr>
          <p:cNvSpPr txBox="1"/>
          <p:nvPr userDrawn="1"/>
        </p:nvSpPr>
        <p:spPr>
          <a:xfrm>
            <a:off x="1993543" y="3499951"/>
            <a:ext cx="373938" cy="4631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sk-SK" sz="344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1</a:t>
            </a:r>
            <a:endParaRPr lang="sk-SK" sz="59500" b="1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3981BC28-0526-4CCA-9075-7F3590C37E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539811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8FAA1AB3-1E48-4F2D-920B-270ED6A6987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1429" y="2932400"/>
            <a:ext cx="2555891" cy="3500297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00A9798E-272E-49C0-8850-8F2603C113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31457" y="2932400"/>
            <a:ext cx="2555891" cy="3500297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24" name="Zástupný text 2">
            <a:extLst>
              <a:ext uri="{FF2B5EF4-FFF2-40B4-BE49-F238E27FC236}">
                <a16:creationId xmlns:a16="http://schemas.microsoft.com/office/drawing/2014/main" id="{4B6D2E37-6461-4935-BE3E-FDCC141AF2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01485" y="2932400"/>
            <a:ext cx="2555891" cy="3500297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16" name="Zástupný text 4">
            <a:extLst>
              <a:ext uri="{FF2B5EF4-FFF2-40B4-BE49-F238E27FC236}">
                <a16:creationId xmlns:a16="http://schemas.microsoft.com/office/drawing/2014/main" id="{175A7DEF-0705-4FDE-9001-056D8250468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060541" y="2396889"/>
            <a:ext cx="2953479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  <p:sp>
        <p:nvSpPr>
          <p:cNvPr id="20" name="Zástupný text 4">
            <a:extLst>
              <a:ext uri="{FF2B5EF4-FFF2-40B4-BE49-F238E27FC236}">
                <a16:creationId xmlns:a16="http://schemas.microsoft.com/office/drawing/2014/main" id="{4D5E33C3-D23C-491C-9D8D-5A6EBA2E6BC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28543" y="2395989"/>
            <a:ext cx="2953479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  <p:sp>
        <p:nvSpPr>
          <p:cNvPr id="25" name="Zástupný text 4">
            <a:extLst>
              <a:ext uri="{FF2B5EF4-FFF2-40B4-BE49-F238E27FC236}">
                <a16:creationId xmlns:a16="http://schemas.microsoft.com/office/drawing/2014/main" id="{66C03CE3-5322-4617-94C5-7F9F28CC76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07345" y="2396474"/>
            <a:ext cx="2953479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</p:spTree>
    <p:extLst>
      <p:ext uri="{BB962C8B-B14F-4D97-AF65-F5344CB8AC3E}">
        <p14:creationId xmlns:p14="http://schemas.microsoft.com/office/powerpoint/2010/main" val="395659105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accent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2ECEB079-6213-4B86-82C4-BFB60469F6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9" name="Zástupný objekt pre obsah 2">
            <a:extLst>
              <a:ext uri="{FF2B5EF4-FFF2-40B4-BE49-F238E27FC236}">
                <a16:creationId xmlns:a16="http://schemas.microsoft.com/office/drawing/2014/main" id="{57F64A9C-CAF7-47E8-A0C0-C0B85A9886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6800" y="1825625"/>
            <a:ext cx="10637000" cy="4351338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8" name="Zástupný text 4">
            <a:extLst>
              <a:ext uri="{FF2B5EF4-FFF2-40B4-BE49-F238E27FC236}">
                <a16:creationId xmlns:a16="http://schemas.microsoft.com/office/drawing/2014/main" id="{E9F645F0-6033-4762-9FB8-32AA4A934CF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16800" y="1085333"/>
            <a:ext cx="11101869" cy="670286"/>
          </a:xfrm>
        </p:spPr>
        <p:txBody>
          <a:bodyPr anchor="t">
            <a:noAutofit/>
          </a:bodyPr>
          <a:lstStyle>
            <a:lvl1pPr marL="0" indent="0" algn="l"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278180524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accent2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061CEC21-82FD-493B-AFB2-7B4C11C83F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53C1E26F-2F03-44F3-A5F0-3E1F2AAB447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6800" y="1825625"/>
            <a:ext cx="10637000" cy="4351338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8" name="Zástupný text 4">
            <a:extLst>
              <a:ext uri="{FF2B5EF4-FFF2-40B4-BE49-F238E27FC236}">
                <a16:creationId xmlns:a16="http://schemas.microsoft.com/office/drawing/2014/main" id="{DD9E3B7F-6965-4586-8549-EBC95D63190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16800" y="1085333"/>
            <a:ext cx="11101869" cy="670286"/>
          </a:xfrm>
        </p:spPr>
        <p:txBody>
          <a:bodyPr anchor="t">
            <a:noAutofit/>
          </a:bodyPr>
          <a:lstStyle>
            <a:lvl1pPr marL="0" indent="0" algn="l">
              <a:buNone/>
              <a:defRPr sz="4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259413806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accent3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4CFAE93B-A47F-495B-8E7B-047FA57FE3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6" name="Zástupný objekt pre obsah 2">
            <a:extLst>
              <a:ext uri="{FF2B5EF4-FFF2-40B4-BE49-F238E27FC236}">
                <a16:creationId xmlns:a16="http://schemas.microsoft.com/office/drawing/2014/main" id="{43C0232B-65CD-409B-93FC-D9E56E4FD03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6800" y="1825625"/>
            <a:ext cx="10637000" cy="4351338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text 4">
            <a:extLst>
              <a:ext uri="{FF2B5EF4-FFF2-40B4-BE49-F238E27FC236}">
                <a16:creationId xmlns:a16="http://schemas.microsoft.com/office/drawing/2014/main" id="{C139261B-BAA4-4444-8279-A796A56DAD7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16800" y="1085333"/>
            <a:ext cx="11101869" cy="670286"/>
          </a:xfrm>
        </p:spPr>
        <p:txBody>
          <a:bodyPr anchor="t">
            <a:noAutofit/>
          </a:bodyPr>
          <a:lstStyle>
            <a:lvl1pPr marL="0" indent="0" algn="l">
              <a:buNone/>
              <a:defRPr sz="4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322507303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accent4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E0DBA5BF-95CB-45F6-A588-450F800C63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6" name="Zástupný objekt pre obsah 2">
            <a:extLst>
              <a:ext uri="{FF2B5EF4-FFF2-40B4-BE49-F238E27FC236}">
                <a16:creationId xmlns:a16="http://schemas.microsoft.com/office/drawing/2014/main" id="{BED3FA90-9FA7-413D-892B-F35932B030C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6800" y="1825625"/>
            <a:ext cx="10637000" cy="4351338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text 4">
            <a:extLst>
              <a:ext uri="{FF2B5EF4-FFF2-40B4-BE49-F238E27FC236}">
                <a16:creationId xmlns:a16="http://schemas.microsoft.com/office/drawing/2014/main" id="{BACF9677-0901-4E95-9EEC-4021C544809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16800" y="1085333"/>
            <a:ext cx="11101869" cy="670286"/>
          </a:xfrm>
        </p:spPr>
        <p:txBody>
          <a:bodyPr anchor="t">
            <a:noAutofit/>
          </a:bodyPr>
          <a:lstStyle>
            <a:lvl1pPr marL="0" indent="0" algn="l">
              <a:buNone/>
              <a:defRPr sz="44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277414593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accent5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C7988AAA-B248-4457-8209-43C9C68075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TEXT.</a:t>
            </a:r>
          </a:p>
        </p:txBody>
      </p:sp>
      <p:sp>
        <p:nvSpPr>
          <p:cNvPr id="6" name="Zástupný objekt pre obsah 2">
            <a:extLst>
              <a:ext uri="{FF2B5EF4-FFF2-40B4-BE49-F238E27FC236}">
                <a16:creationId xmlns:a16="http://schemas.microsoft.com/office/drawing/2014/main" id="{5B6CD981-B27A-47A8-A1CB-2275E9BB25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6800" y="1825625"/>
            <a:ext cx="10637000" cy="4351338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text 4">
            <a:extLst>
              <a:ext uri="{FF2B5EF4-FFF2-40B4-BE49-F238E27FC236}">
                <a16:creationId xmlns:a16="http://schemas.microsoft.com/office/drawing/2014/main" id="{4C21007B-13B2-45FA-88FE-B193BA3A3F4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16800" y="1085333"/>
            <a:ext cx="11101869" cy="670286"/>
          </a:xfrm>
        </p:spPr>
        <p:txBody>
          <a:bodyPr anchor="t">
            <a:noAutofit/>
          </a:bodyPr>
          <a:lstStyle>
            <a:lvl1pPr marL="0" indent="0" algn="l">
              <a:buNone/>
              <a:defRPr sz="4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388980445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accent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" name="Obdĺžnik 2">
            <a:extLst>
              <a:ext uri="{FF2B5EF4-FFF2-40B4-BE49-F238E27FC236}">
                <a16:creationId xmlns:a16="http://schemas.microsoft.com/office/drawing/2014/main" id="{3B3DB73C-6178-4205-86F1-D9D9DA0EE8BA}"/>
              </a:ext>
            </a:extLst>
          </p:cNvPr>
          <p:cNvSpPr/>
          <p:nvPr userDrawn="1"/>
        </p:nvSpPr>
        <p:spPr>
          <a:xfrm>
            <a:off x="0" y="0"/>
            <a:ext cx="12192000" cy="577450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E21E2A50-DCA0-4FE5-9734-37D7888D0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1"/>
            <a:ext cx="11445338" cy="876003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FC7C80A4-4B1B-40F9-8B4D-B07CBBB2FB9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3330" y="1242612"/>
            <a:ext cx="11445337" cy="4531897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37878424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accent2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" name="Obdĺžnik 2">
            <a:extLst>
              <a:ext uri="{FF2B5EF4-FFF2-40B4-BE49-F238E27FC236}">
                <a16:creationId xmlns:a16="http://schemas.microsoft.com/office/drawing/2014/main" id="{E1C6F95F-3B11-4C2A-ADBD-7913FCEC3123}"/>
              </a:ext>
            </a:extLst>
          </p:cNvPr>
          <p:cNvSpPr/>
          <p:nvPr userDrawn="1"/>
        </p:nvSpPr>
        <p:spPr>
          <a:xfrm>
            <a:off x="0" y="0"/>
            <a:ext cx="12192000" cy="57745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9751F27E-FC78-41B2-8E9C-D23DBC59EB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1"/>
            <a:ext cx="11445338" cy="876003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B4D12D28-8E6D-4379-A4DC-E354B99F556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3330" y="1242612"/>
            <a:ext cx="11445337" cy="4531897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279068358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accent3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" name="Obdĺžnik 2">
            <a:extLst>
              <a:ext uri="{FF2B5EF4-FFF2-40B4-BE49-F238E27FC236}">
                <a16:creationId xmlns:a16="http://schemas.microsoft.com/office/drawing/2014/main" id="{E5CA3AE0-A0A0-4597-9539-01DC8871EC97}"/>
              </a:ext>
            </a:extLst>
          </p:cNvPr>
          <p:cNvSpPr/>
          <p:nvPr userDrawn="1"/>
        </p:nvSpPr>
        <p:spPr>
          <a:xfrm>
            <a:off x="0" y="0"/>
            <a:ext cx="12192000" cy="577450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2421B534-5D8F-412E-9A76-D39682925A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1"/>
            <a:ext cx="11445338" cy="876003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17CDE7DC-3D5B-41BD-8CC1-839FF3DF52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3330" y="1242612"/>
            <a:ext cx="11445337" cy="4531897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3651519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chodový_slajd_02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740" y="255181"/>
            <a:ext cx="6764196" cy="3557839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426927154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accent4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" name="Obdĺžnik 2">
            <a:extLst>
              <a:ext uri="{FF2B5EF4-FFF2-40B4-BE49-F238E27FC236}">
                <a16:creationId xmlns:a16="http://schemas.microsoft.com/office/drawing/2014/main" id="{091574A4-7FB0-4844-B31E-9B062E0CFD34}"/>
              </a:ext>
            </a:extLst>
          </p:cNvPr>
          <p:cNvSpPr/>
          <p:nvPr userDrawn="1"/>
        </p:nvSpPr>
        <p:spPr>
          <a:xfrm>
            <a:off x="0" y="0"/>
            <a:ext cx="12192000" cy="57745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29FF63BA-C3C4-4AD6-9D74-15E66F0978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1"/>
            <a:ext cx="11445338" cy="876003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3AF29284-C4A6-48C0-8D58-D914FEF548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3330" y="1242612"/>
            <a:ext cx="11445337" cy="4531897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337575438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accent5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" name="Obdĺžnik 2">
            <a:extLst>
              <a:ext uri="{FF2B5EF4-FFF2-40B4-BE49-F238E27FC236}">
                <a16:creationId xmlns:a16="http://schemas.microsoft.com/office/drawing/2014/main" id="{22B59738-0FF6-4703-9E6B-8CA62513DF5F}"/>
              </a:ext>
            </a:extLst>
          </p:cNvPr>
          <p:cNvSpPr/>
          <p:nvPr userDrawn="1"/>
        </p:nvSpPr>
        <p:spPr>
          <a:xfrm>
            <a:off x="0" y="0"/>
            <a:ext cx="12192000" cy="577450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A6D50D2E-496C-48AD-91C2-A8DCFFE94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1"/>
            <a:ext cx="11445338" cy="876003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319D6459-9BF1-4835-9F3A-AD85A487DCF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3330" y="1242612"/>
            <a:ext cx="11445337" cy="4531897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25695765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F06315A9-4AF9-4BC3-B6BB-C6DB234740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6" name="Zástupný objekt pre obsah 2">
            <a:extLst>
              <a:ext uri="{FF2B5EF4-FFF2-40B4-BE49-F238E27FC236}">
                <a16:creationId xmlns:a16="http://schemas.microsoft.com/office/drawing/2014/main" id="{DB020D4D-4733-4469-A603-EA307DAF69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6800" y="1825625"/>
            <a:ext cx="10637000" cy="4351338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text 4">
            <a:extLst>
              <a:ext uri="{FF2B5EF4-FFF2-40B4-BE49-F238E27FC236}">
                <a16:creationId xmlns:a16="http://schemas.microsoft.com/office/drawing/2014/main" id="{7DB3C8AF-91A0-4256-82AC-6BA54C9830F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16800" y="1085333"/>
            <a:ext cx="11101869" cy="670286"/>
          </a:xfrm>
        </p:spPr>
        <p:txBody>
          <a:bodyPr anchor="t">
            <a:noAutofit/>
          </a:bodyPr>
          <a:lstStyle>
            <a:lvl1pPr marL="0" indent="0" algn="l">
              <a:buNone/>
              <a:defRPr sz="4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217292265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7F426C63-A65A-4E2B-88BC-487899A625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6" name="Zástupný objekt pre obsah 2">
            <a:extLst>
              <a:ext uri="{FF2B5EF4-FFF2-40B4-BE49-F238E27FC236}">
                <a16:creationId xmlns:a16="http://schemas.microsoft.com/office/drawing/2014/main" id="{2BE1BEBC-64DE-40BE-9CD4-1E57401820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6800" y="1825625"/>
            <a:ext cx="10637000" cy="4351338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text 4">
            <a:extLst>
              <a:ext uri="{FF2B5EF4-FFF2-40B4-BE49-F238E27FC236}">
                <a16:creationId xmlns:a16="http://schemas.microsoft.com/office/drawing/2014/main" id="{D8AF181C-BE51-458E-A162-D2377A37BD3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16800" y="1085333"/>
            <a:ext cx="11101869" cy="670286"/>
          </a:xfrm>
        </p:spPr>
        <p:txBody>
          <a:bodyPr anchor="t">
            <a:noAutofit/>
          </a:bodyPr>
          <a:lstStyle>
            <a:lvl1pPr marL="0" indent="0" algn="l">
              <a:buNone/>
              <a:defRPr sz="4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299423265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39C9EC89-7FDF-4635-A759-F3BCFB829A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6" name="Zástupný objekt pre obsah 2">
            <a:extLst>
              <a:ext uri="{FF2B5EF4-FFF2-40B4-BE49-F238E27FC236}">
                <a16:creationId xmlns:a16="http://schemas.microsoft.com/office/drawing/2014/main" id="{1BCBE653-CF25-4257-8E0B-1806421B78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6800" y="1825625"/>
            <a:ext cx="10637000" cy="4351338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text 4">
            <a:extLst>
              <a:ext uri="{FF2B5EF4-FFF2-40B4-BE49-F238E27FC236}">
                <a16:creationId xmlns:a16="http://schemas.microsoft.com/office/drawing/2014/main" id="{25CE05C8-29E5-483D-BDE0-D30179DEE02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16800" y="1085333"/>
            <a:ext cx="11101869" cy="670286"/>
          </a:xfrm>
        </p:spPr>
        <p:txBody>
          <a:bodyPr anchor="t">
            <a:noAutofit/>
          </a:bodyPr>
          <a:lstStyle>
            <a:lvl1pPr marL="0" indent="0" algn="l">
              <a:buNone/>
              <a:defRPr sz="4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222809563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C401A5E3-041D-47B4-BBE2-1ACB06AA49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6" name="Zástupný objekt pre obsah 2">
            <a:extLst>
              <a:ext uri="{FF2B5EF4-FFF2-40B4-BE49-F238E27FC236}">
                <a16:creationId xmlns:a16="http://schemas.microsoft.com/office/drawing/2014/main" id="{85B9AAD3-C4C1-4CC1-9960-8C7F2089347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6800" y="1825625"/>
            <a:ext cx="10637000" cy="4351338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text 4">
            <a:extLst>
              <a:ext uri="{FF2B5EF4-FFF2-40B4-BE49-F238E27FC236}">
                <a16:creationId xmlns:a16="http://schemas.microsoft.com/office/drawing/2014/main" id="{D05C79F4-51D1-4CFA-BA67-036D1F33B1F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16800" y="1085333"/>
            <a:ext cx="11101869" cy="670286"/>
          </a:xfrm>
        </p:spPr>
        <p:txBody>
          <a:bodyPr anchor="t">
            <a:noAutofit/>
          </a:bodyPr>
          <a:lstStyle>
            <a:lvl1pPr marL="0" indent="0" algn="l">
              <a:buNone/>
              <a:defRPr sz="4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270912137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6F8AE89E-08A6-4204-A535-2E3525F2E1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6" name="Zástupný objekt pre obsah 2">
            <a:extLst>
              <a:ext uri="{FF2B5EF4-FFF2-40B4-BE49-F238E27FC236}">
                <a16:creationId xmlns:a16="http://schemas.microsoft.com/office/drawing/2014/main" id="{5F4D9538-CD37-4902-B134-18E4172898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6800" y="1825625"/>
            <a:ext cx="10637000" cy="4351338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text 4">
            <a:extLst>
              <a:ext uri="{FF2B5EF4-FFF2-40B4-BE49-F238E27FC236}">
                <a16:creationId xmlns:a16="http://schemas.microsoft.com/office/drawing/2014/main" id="{A292387C-C51C-41A4-AB01-519BD7A8CFF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16800" y="1085333"/>
            <a:ext cx="11101869" cy="670286"/>
          </a:xfrm>
        </p:spPr>
        <p:txBody>
          <a:bodyPr anchor="t">
            <a:noAutofit/>
          </a:bodyPr>
          <a:lstStyle>
            <a:lvl1pPr marL="0" indent="0" algn="l">
              <a:buNone/>
              <a:defRPr sz="4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378899160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" name="Voľný tvar: obrazec 2">
            <a:extLst>
              <a:ext uri="{FF2B5EF4-FFF2-40B4-BE49-F238E27FC236}">
                <a16:creationId xmlns:a16="http://schemas.microsoft.com/office/drawing/2014/main" id="{97D5E488-32DC-4690-94F2-59288BCED09D}"/>
              </a:ext>
            </a:extLst>
          </p:cNvPr>
          <p:cNvSpPr/>
          <p:nvPr userDrawn="1"/>
        </p:nvSpPr>
        <p:spPr>
          <a:xfrm>
            <a:off x="0" y="-1"/>
            <a:ext cx="12192000" cy="5887987"/>
          </a:xfrm>
          <a:custGeom>
            <a:avLst/>
            <a:gdLst>
              <a:gd name="connsiteX0" fmla="*/ 0 w 12192000"/>
              <a:gd name="connsiteY0" fmla="*/ 0 h 5887987"/>
              <a:gd name="connsiteX1" fmla="*/ 12192000 w 12192000"/>
              <a:gd name="connsiteY1" fmla="*/ 0 h 5887987"/>
              <a:gd name="connsiteX2" fmla="*/ 12192000 w 12192000"/>
              <a:gd name="connsiteY2" fmla="*/ 1842949 h 5887987"/>
              <a:gd name="connsiteX3" fmla="*/ 12191999 w 12192000"/>
              <a:gd name="connsiteY3" fmla="*/ 1842949 h 5887987"/>
              <a:gd name="connsiteX4" fmla="*/ 12191999 w 12192000"/>
              <a:gd name="connsiteY4" fmla="*/ 4379104 h 5887987"/>
              <a:gd name="connsiteX5" fmla="*/ 12192000 w 12192000"/>
              <a:gd name="connsiteY5" fmla="*/ 4379104 h 5887987"/>
              <a:gd name="connsiteX6" fmla="*/ 12192000 w 12192000"/>
              <a:gd name="connsiteY6" fmla="*/ 5023272 h 5887987"/>
              <a:gd name="connsiteX7" fmla="*/ 12114728 w 12192000"/>
              <a:gd name="connsiteY7" fmla="*/ 5050288 h 5887987"/>
              <a:gd name="connsiteX8" fmla="*/ 6147970 w 12192000"/>
              <a:gd name="connsiteY8" fmla="*/ 5887987 h 5887987"/>
              <a:gd name="connsiteX9" fmla="*/ 139949 w 12192000"/>
              <a:gd name="connsiteY9" fmla="*/ 5051172 h 5887987"/>
              <a:gd name="connsiteX10" fmla="*/ 0 w 12192000"/>
              <a:gd name="connsiteY10" fmla="*/ 5003136 h 5887987"/>
              <a:gd name="connsiteX11" fmla="*/ 0 w 12192000"/>
              <a:gd name="connsiteY11" fmla="*/ 4829069 h 5887987"/>
              <a:gd name="connsiteX12" fmla="*/ 0 w 12192000"/>
              <a:gd name="connsiteY12" fmla="*/ 4361469 h 5887987"/>
              <a:gd name="connsiteX13" fmla="*/ 0 w 12192000"/>
              <a:gd name="connsiteY13" fmla="*/ 1842949 h 5887987"/>
              <a:gd name="connsiteX14" fmla="*/ 0 w 12192000"/>
              <a:gd name="connsiteY14" fmla="*/ 1761005 h 588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5887987">
                <a:moveTo>
                  <a:pt x="0" y="0"/>
                </a:moveTo>
                <a:lnTo>
                  <a:pt x="12192000" y="0"/>
                </a:lnTo>
                <a:lnTo>
                  <a:pt x="12192000" y="1842949"/>
                </a:lnTo>
                <a:lnTo>
                  <a:pt x="12191999" y="1842949"/>
                </a:lnTo>
                <a:lnTo>
                  <a:pt x="12191999" y="4379104"/>
                </a:lnTo>
                <a:lnTo>
                  <a:pt x="12192000" y="4379104"/>
                </a:lnTo>
                <a:lnTo>
                  <a:pt x="12192000" y="5023272"/>
                </a:lnTo>
                <a:lnTo>
                  <a:pt x="12114728" y="5050288"/>
                </a:lnTo>
                <a:cubicBezTo>
                  <a:pt x="10839212" y="5465755"/>
                  <a:pt x="8872454" y="5887987"/>
                  <a:pt x="6147970" y="5887987"/>
                </a:cubicBezTo>
                <a:cubicBezTo>
                  <a:pt x="3423961" y="5887987"/>
                  <a:pt x="1436181" y="5466170"/>
                  <a:pt x="139949" y="5051172"/>
                </a:cubicBezTo>
                <a:lnTo>
                  <a:pt x="0" y="5003136"/>
                </a:lnTo>
                <a:lnTo>
                  <a:pt x="0" y="4829069"/>
                </a:lnTo>
                <a:lnTo>
                  <a:pt x="0" y="4361469"/>
                </a:lnTo>
                <a:lnTo>
                  <a:pt x="0" y="1842949"/>
                </a:lnTo>
                <a:lnTo>
                  <a:pt x="0" y="176100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k-SK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D2FA16F9-2D82-43D4-94CB-17BAF2AEAB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9" name="Zástupný objekt pre obsah 2">
            <a:extLst>
              <a:ext uri="{FF2B5EF4-FFF2-40B4-BE49-F238E27FC236}">
                <a16:creationId xmlns:a16="http://schemas.microsoft.com/office/drawing/2014/main" id="{02497712-61B0-493C-BDE2-7647B7E5A8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6800" y="1825625"/>
            <a:ext cx="10637000" cy="3384550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10" name="Zástupný text 4">
            <a:extLst>
              <a:ext uri="{FF2B5EF4-FFF2-40B4-BE49-F238E27FC236}">
                <a16:creationId xmlns:a16="http://schemas.microsoft.com/office/drawing/2014/main" id="{1A8095E0-A889-4F84-93A6-28F60C0DE94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16800" y="1085333"/>
            <a:ext cx="11101869" cy="670286"/>
          </a:xfrm>
        </p:spPr>
        <p:txBody>
          <a:bodyPr anchor="t">
            <a:noAutofit/>
          </a:bodyPr>
          <a:lstStyle>
            <a:lvl1pPr marL="0" indent="0" algn="l"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260668332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" name="Voľný tvar: obrazec 2">
            <a:extLst>
              <a:ext uri="{FF2B5EF4-FFF2-40B4-BE49-F238E27FC236}">
                <a16:creationId xmlns:a16="http://schemas.microsoft.com/office/drawing/2014/main" id="{EE280524-E578-44CF-80FE-622A12F00E6E}"/>
              </a:ext>
            </a:extLst>
          </p:cNvPr>
          <p:cNvSpPr/>
          <p:nvPr userDrawn="1"/>
        </p:nvSpPr>
        <p:spPr>
          <a:xfrm>
            <a:off x="0" y="-1"/>
            <a:ext cx="12192000" cy="5887987"/>
          </a:xfrm>
          <a:custGeom>
            <a:avLst/>
            <a:gdLst>
              <a:gd name="connsiteX0" fmla="*/ 0 w 12192000"/>
              <a:gd name="connsiteY0" fmla="*/ 0 h 5887987"/>
              <a:gd name="connsiteX1" fmla="*/ 12192000 w 12192000"/>
              <a:gd name="connsiteY1" fmla="*/ 0 h 5887987"/>
              <a:gd name="connsiteX2" fmla="*/ 12192000 w 12192000"/>
              <a:gd name="connsiteY2" fmla="*/ 1842949 h 5887987"/>
              <a:gd name="connsiteX3" fmla="*/ 12191999 w 12192000"/>
              <a:gd name="connsiteY3" fmla="*/ 1842949 h 5887987"/>
              <a:gd name="connsiteX4" fmla="*/ 12191999 w 12192000"/>
              <a:gd name="connsiteY4" fmla="*/ 4379104 h 5887987"/>
              <a:gd name="connsiteX5" fmla="*/ 12192000 w 12192000"/>
              <a:gd name="connsiteY5" fmla="*/ 4379104 h 5887987"/>
              <a:gd name="connsiteX6" fmla="*/ 12192000 w 12192000"/>
              <a:gd name="connsiteY6" fmla="*/ 5023272 h 5887987"/>
              <a:gd name="connsiteX7" fmla="*/ 12114728 w 12192000"/>
              <a:gd name="connsiteY7" fmla="*/ 5050288 h 5887987"/>
              <a:gd name="connsiteX8" fmla="*/ 6147970 w 12192000"/>
              <a:gd name="connsiteY8" fmla="*/ 5887987 h 5887987"/>
              <a:gd name="connsiteX9" fmla="*/ 139949 w 12192000"/>
              <a:gd name="connsiteY9" fmla="*/ 5051172 h 5887987"/>
              <a:gd name="connsiteX10" fmla="*/ 0 w 12192000"/>
              <a:gd name="connsiteY10" fmla="*/ 5003136 h 5887987"/>
              <a:gd name="connsiteX11" fmla="*/ 0 w 12192000"/>
              <a:gd name="connsiteY11" fmla="*/ 4829069 h 5887987"/>
              <a:gd name="connsiteX12" fmla="*/ 0 w 12192000"/>
              <a:gd name="connsiteY12" fmla="*/ 4361469 h 5887987"/>
              <a:gd name="connsiteX13" fmla="*/ 0 w 12192000"/>
              <a:gd name="connsiteY13" fmla="*/ 1842949 h 5887987"/>
              <a:gd name="connsiteX14" fmla="*/ 0 w 12192000"/>
              <a:gd name="connsiteY14" fmla="*/ 1761005 h 588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5887987">
                <a:moveTo>
                  <a:pt x="0" y="0"/>
                </a:moveTo>
                <a:lnTo>
                  <a:pt x="12192000" y="0"/>
                </a:lnTo>
                <a:lnTo>
                  <a:pt x="12192000" y="1842949"/>
                </a:lnTo>
                <a:lnTo>
                  <a:pt x="12191999" y="1842949"/>
                </a:lnTo>
                <a:lnTo>
                  <a:pt x="12191999" y="4379104"/>
                </a:lnTo>
                <a:lnTo>
                  <a:pt x="12192000" y="4379104"/>
                </a:lnTo>
                <a:lnTo>
                  <a:pt x="12192000" y="5023272"/>
                </a:lnTo>
                <a:lnTo>
                  <a:pt x="12114728" y="5050288"/>
                </a:lnTo>
                <a:cubicBezTo>
                  <a:pt x="10839212" y="5465755"/>
                  <a:pt x="8872454" y="5887987"/>
                  <a:pt x="6147970" y="5887987"/>
                </a:cubicBezTo>
                <a:cubicBezTo>
                  <a:pt x="3423961" y="5887987"/>
                  <a:pt x="1436181" y="5466170"/>
                  <a:pt x="139949" y="5051172"/>
                </a:cubicBezTo>
                <a:lnTo>
                  <a:pt x="0" y="5003136"/>
                </a:lnTo>
                <a:lnTo>
                  <a:pt x="0" y="4829069"/>
                </a:lnTo>
                <a:lnTo>
                  <a:pt x="0" y="4361469"/>
                </a:lnTo>
                <a:lnTo>
                  <a:pt x="0" y="1842949"/>
                </a:lnTo>
                <a:lnTo>
                  <a:pt x="0" y="176100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k-SK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ED8B5B10-FB36-4D74-9062-04C740E30B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7" name="Zástupný objekt pre obsah 2">
            <a:extLst>
              <a:ext uri="{FF2B5EF4-FFF2-40B4-BE49-F238E27FC236}">
                <a16:creationId xmlns:a16="http://schemas.microsoft.com/office/drawing/2014/main" id="{2AF0C936-A6D1-4D80-81BE-4596D0F79E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6800" y="1825625"/>
            <a:ext cx="10637000" cy="3384550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8" name="Zástupný text 4">
            <a:extLst>
              <a:ext uri="{FF2B5EF4-FFF2-40B4-BE49-F238E27FC236}">
                <a16:creationId xmlns:a16="http://schemas.microsoft.com/office/drawing/2014/main" id="{E3002CB6-8A61-42F9-8918-4F586D9CAC8C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16800" y="1085333"/>
            <a:ext cx="11101869" cy="670286"/>
          </a:xfrm>
        </p:spPr>
        <p:txBody>
          <a:bodyPr anchor="t">
            <a:noAutofit/>
          </a:bodyPr>
          <a:lstStyle>
            <a:lvl1pPr marL="0" indent="0" algn="l">
              <a:buNone/>
              <a:defRPr sz="4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289227228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" name="Voľný tvar: obrazec 2">
            <a:extLst>
              <a:ext uri="{FF2B5EF4-FFF2-40B4-BE49-F238E27FC236}">
                <a16:creationId xmlns:a16="http://schemas.microsoft.com/office/drawing/2014/main" id="{9C929DD6-57AB-4503-905B-9102653A4F1C}"/>
              </a:ext>
            </a:extLst>
          </p:cNvPr>
          <p:cNvSpPr/>
          <p:nvPr userDrawn="1"/>
        </p:nvSpPr>
        <p:spPr>
          <a:xfrm>
            <a:off x="0" y="-1"/>
            <a:ext cx="12192000" cy="5887987"/>
          </a:xfrm>
          <a:custGeom>
            <a:avLst/>
            <a:gdLst>
              <a:gd name="connsiteX0" fmla="*/ 0 w 12192000"/>
              <a:gd name="connsiteY0" fmla="*/ 0 h 5887987"/>
              <a:gd name="connsiteX1" fmla="*/ 12192000 w 12192000"/>
              <a:gd name="connsiteY1" fmla="*/ 0 h 5887987"/>
              <a:gd name="connsiteX2" fmla="*/ 12192000 w 12192000"/>
              <a:gd name="connsiteY2" fmla="*/ 1842949 h 5887987"/>
              <a:gd name="connsiteX3" fmla="*/ 12191999 w 12192000"/>
              <a:gd name="connsiteY3" fmla="*/ 1842949 h 5887987"/>
              <a:gd name="connsiteX4" fmla="*/ 12191999 w 12192000"/>
              <a:gd name="connsiteY4" fmla="*/ 4379104 h 5887987"/>
              <a:gd name="connsiteX5" fmla="*/ 12192000 w 12192000"/>
              <a:gd name="connsiteY5" fmla="*/ 4379104 h 5887987"/>
              <a:gd name="connsiteX6" fmla="*/ 12192000 w 12192000"/>
              <a:gd name="connsiteY6" fmla="*/ 5023272 h 5887987"/>
              <a:gd name="connsiteX7" fmla="*/ 12114728 w 12192000"/>
              <a:gd name="connsiteY7" fmla="*/ 5050288 h 5887987"/>
              <a:gd name="connsiteX8" fmla="*/ 6147970 w 12192000"/>
              <a:gd name="connsiteY8" fmla="*/ 5887987 h 5887987"/>
              <a:gd name="connsiteX9" fmla="*/ 139949 w 12192000"/>
              <a:gd name="connsiteY9" fmla="*/ 5051172 h 5887987"/>
              <a:gd name="connsiteX10" fmla="*/ 0 w 12192000"/>
              <a:gd name="connsiteY10" fmla="*/ 5003136 h 5887987"/>
              <a:gd name="connsiteX11" fmla="*/ 0 w 12192000"/>
              <a:gd name="connsiteY11" fmla="*/ 4829069 h 5887987"/>
              <a:gd name="connsiteX12" fmla="*/ 0 w 12192000"/>
              <a:gd name="connsiteY12" fmla="*/ 4361469 h 5887987"/>
              <a:gd name="connsiteX13" fmla="*/ 0 w 12192000"/>
              <a:gd name="connsiteY13" fmla="*/ 1842949 h 5887987"/>
              <a:gd name="connsiteX14" fmla="*/ 0 w 12192000"/>
              <a:gd name="connsiteY14" fmla="*/ 1761005 h 588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5887987">
                <a:moveTo>
                  <a:pt x="0" y="0"/>
                </a:moveTo>
                <a:lnTo>
                  <a:pt x="12192000" y="0"/>
                </a:lnTo>
                <a:lnTo>
                  <a:pt x="12192000" y="1842949"/>
                </a:lnTo>
                <a:lnTo>
                  <a:pt x="12191999" y="1842949"/>
                </a:lnTo>
                <a:lnTo>
                  <a:pt x="12191999" y="4379104"/>
                </a:lnTo>
                <a:lnTo>
                  <a:pt x="12192000" y="4379104"/>
                </a:lnTo>
                <a:lnTo>
                  <a:pt x="12192000" y="5023272"/>
                </a:lnTo>
                <a:lnTo>
                  <a:pt x="12114728" y="5050288"/>
                </a:lnTo>
                <a:cubicBezTo>
                  <a:pt x="10839212" y="5465755"/>
                  <a:pt x="8872454" y="5887987"/>
                  <a:pt x="6147970" y="5887987"/>
                </a:cubicBezTo>
                <a:cubicBezTo>
                  <a:pt x="3423961" y="5887987"/>
                  <a:pt x="1436181" y="5466170"/>
                  <a:pt x="139949" y="5051172"/>
                </a:cubicBezTo>
                <a:lnTo>
                  <a:pt x="0" y="5003136"/>
                </a:lnTo>
                <a:lnTo>
                  <a:pt x="0" y="4829069"/>
                </a:lnTo>
                <a:lnTo>
                  <a:pt x="0" y="4361469"/>
                </a:lnTo>
                <a:lnTo>
                  <a:pt x="0" y="1842949"/>
                </a:lnTo>
                <a:lnTo>
                  <a:pt x="0" y="176100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k-SK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C6E69763-16D5-4334-911E-4EF16E5CBD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8" name="Zástupný objekt pre obsah 2">
            <a:extLst>
              <a:ext uri="{FF2B5EF4-FFF2-40B4-BE49-F238E27FC236}">
                <a16:creationId xmlns:a16="http://schemas.microsoft.com/office/drawing/2014/main" id="{F8F3E660-6FDE-4673-98F6-106E8029E4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6800" y="1825625"/>
            <a:ext cx="10637000" cy="3384550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9" name="Zástupný text 4">
            <a:extLst>
              <a:ext uri="{FF2B5EF4-FFF2-40B4-BE49-F238E27FC236}">
                <a16:creationId xmlns:a16="http://schemas.microsoft.com/office/drawing/2014/main" id="{FE7F2266-39EE-4C9E-97E1-140A96EA279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16800" y="1085333"/>
            <a:ext cx="11101869" cy="670286"/>
          </a:xfrm>
        </p:spPr>
        <p:txBody>
          <a:bodyPr anchor="t">
            <a:noAutofit/>
          </a:bodyPr>
          <a:lstStyle>
            <a:lvl1pPr marL="0" indent="0" algn="l">
              <a:buNone/>
              <a:defRPr sz="4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2235175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chodový_slajd_0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grafika, grafický dizajn&#10;&#10;Automaticky generovaný popis">
            <a:extLst>
              <a:ext uri="{FF2B5EF4-FFF2-40B4-BE49-F238E27FC236}">
                <a16:creationId xmlns:a16="http://schemas.microsoft.com/office/drawing/2014/main" id="{1B456466-F210-571E-B56C-1456B39BA5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4171"/>
          <a:stretch/>
        </p:blipFill>
        <p:spPr>
          <a:xfrm>
            <a:off x="7823676" y="0"/>
            <a:ext cx="4368324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Nadpis 1">
            <a:extLst>
              <a:ext uri="{FF2B5EF4-FFF2-40B4-BE49-F238E27FC236}">
                <a16:creationId xmlns:a16="http://schemas.microsoft.com/office/drawing/2014/main" id="{48F6F255-CBD7-D755-B691-AC266033C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40" y="255181"/>
            <a:ext cx="6764196" cy="3557839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štýl predlohy nadpisu</a:t>
            </a:r>
          </a:p>
        </p:txBody>
      </p:sp>
    </p:spTree>
    <p:extLst>
      <p:ext uri="{BB962C8B-B14F-4D97-AF65-F5344CB8AC3E}">
        <p14:creationId xmlns:p14="http://schemas.microsoft.com/office/powerpoint/2010/main" val="23307865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" name="Voľný tvar: obrazec 2">
            <a:extLst>
              <a:ext uri="{FF2B5EF4-FFF2-40B4-BE49-F238E27FC236}">
                <a16:creationId xmlns:a16="http://schemas.microsoft.com/office/drawing/2014/main" id="{4332F6F6-6026-4073-9702-A4505FCD2151}"/>
              </a:ext>
            </a:extLst>
          </p:cNvPr>
          <p:cNvSpPr/>
          <p:nvPr userDrawn="1"/>
        </p:nvSpPr>
        <p:spPr>
          <a:xfrm>
            <a:off x="0" y="-1"/>
            <a:ext cx="12192000" cy="5887987"/>
          </a:xfrm>
          <a:custGeom>
            <a:avLst/>
            <a:gdLst>
              <a:gd name="connsiteX0" fmla="*/ 0 w 12192000"/>
              <a:gd name="connsiteY0" fmla="*/ 0 h 5887987"/>
              <a:gd name="connsiteX1" fmla="*/ 12192000 w 12192000"/>
              <a:gd name="connsiteY1" fmla="*/ 0 h 5887987"/>
              <a:gd name="connsiteX2" fmla="*/ 12192000 w 12192000"/>
              <a:gd name="connsiteY2" fmla="*/ 1842949 h 5887987"/>
              <a:gd name="connsiteX3" fmla="*/ 12191999 w 12192000"/>
              <a:gd name="connsiteY3" fmla="*/ 1842949 h 5887987"/>
              <a:gd name="connsiteX4" fmla="*/ 12191999 w 12192000"/>
              <a:gd name="connsiteY4" fmla="*/ 4379104 h 5887987"/>
              <a:gd name="connsiteX5" fmla="*/ 12192000 w 12192000"/>
              <a:gd name="connsiteY5" fmla="*/ 4379104 h 5887987"/>
              <a:gd name="connsiteX6" fmla="*/ 12192000 w 12192000"/>
              <a:gd name="connsiteY6" fmla="*/ 5023272 h 5887987"/>
              <a:gd name="connsiteX7" fmla="*/ 12114728 w 12192000"/>
              <a:gd name="connsiteY7" fmla="*/ 5050288 h 5887987"/>
              <a:gd name="connsiteX8" fmla="*/ 6147970 w 12192000"/>
              <a:gd name="connsiteY8" fmla="*/ 5887987 h 5887987"/>
              <a:gd name="connsiteX9" fmla="*/ 139949 w 12192000"/>
              <a:gd name="connsiteY9" fmla="*/ 5051172 h 5887987"/>
              <a:gd name="connsiteX10" fmla="*/ 0 w 12192000"/>
              <a:gd name="connsiteY10" fmla="*/ 5003136 h 5887987"/>
              <a:gd name="connsiteX11" fmla="*/ 0 w 12192000"/>
              <a:gd name="connsiteY11" fmla="*/ 4829069 h 5887987"/>
              <a:gd name="connsiteX12" fmla="*/ 0 w 12192000"/>
              <a:gd name="connsiteY12" fmla="*/ 4361469 h 5887987"/>
              <a:gd name="connsiteX13" fmla="*/ 0 w 12192000"/>
              <a:gd name="connsiteY13" fmla="*/ 1842949 h 5887987"/>
              <a:gd name="connsiteX14" fmla="*/ 0 w 12192000"/>
              <a:gd name="connsiteY14" fmla="*/ 1761005 h 588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5887987">
                <a:moveTo>
                  <a:pt x="0" y="0"/>
                </a:moveTo>
                <a:lnTo>
                  <a:pt x="12192000" y="0"/>
                </a:lnTo>
                <a:lnTo>
                  <a:pt x="12192000" y="1842949"/>
                </a:lnTo>
                <a:lnTo>
                  <a:pt x="12191999" y="1842949"/>
                </a:lnTo>
                <a:lnTo>
                  <a:pt x="12191999" y="4379104"/>
                </a:lnTo>
                <a:lnTo>
                  <a:pt x="12192000" y="4379104"/>
                </a:lnTo>
                <a:lnTo>
                  <a:pt x="12192000" y="5023272"/>
                </a:lnTo>
                <a:lnTo>
                  <a:pt x="12114728" y="5050288"/>
                </a:lnTo>
                <a:cubicBezTo>
                  <a:pt x="10839212" y="5465755"/>
                  <a:pt x="8872454" y="5887987"/>
                  <a:pt x="6147970" y="5887987"/>
                </a:cubicBezTo>
                <a:cubicBezTo>
                  <a:pt x="3423961" y="5887987"/>
                  <a:pt x="1436181" y="5466170"/>
                  <a:pt x="139949" y="5051172"/>
                </a:cubicBezTo>
                <a:lnTo>
                  <a:pt x="0" y="5003136"/>
                </a:lnTo>
                <a:lnTo>
                  <a:pt x="0" y="4829069"/>
                </a:lnTo>
                <a:lnTo>
                  <a:pt x="0" y="4361469"/>
                </a:lnTo>
                <a:lnTo>
                  <a:pt x="0" y="1842949"/>
                </a:lnTo>
                <a:lnTo>
                  <a:pt x="0" y="176100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k-SK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0E88F68B-7113-4598-A3D1-CB6EA84ACF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7" name="Zástupný objekt pre obsah 2">
            <a:extLst>
              <a:ext uri="{FF2B5EF4-FFF2-40B4-BE49-F238E27FC236}">
                <a16:creationId xmlns:a16="http://schemas.microsoft.com/office/drawing/2014/main" id="{98E569B6-122C-415B-B5B5-72C91E71F62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6800" y="1825625"/>
            <a:ext cx="10637000" cy="3384550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8" name="Zástupný text 4">
            <a:extLst>
              <a:ext uri="{FF2B5EF4-FFF2-40B4-BE49-F238E27FC236}">
                <a16:creationId xmlns:a16="http://schemas.microsoft.com/office/drawing/2014/main" id="{0E341BF1-222F-4880-AF6B-FD4532C0303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16800" y="1085333"/>
            <a:ext cx="11101869" cy="670286"/>
          </a:xfrm>
        </p:spPr>
        <p:txBody>
          <a:bodyPr anchor="t">
            <a:noAutofit/>
          </a:bodyPr>
          <a:lstStyle>
            <a:lvl1pPr marL="0" indent="0" algn="l">
              <a:buNone/>
              <a:defRPr sz="44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292833403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3" name="Voľný tvar: obrazec 2">
            <a:extLst>
              <a:ext uri="{FF2B5EF4-FFF2-40B4-BE49-F238E27FC236}">
                <a16:creationId xmlns:a16="http://schemas.microsoft.com/office/drawing/2014/main" id="{DC3483D4-FA98-4E81-B0E9-5FDA9306AAD1}"/>
              </a:ext>
            </a:extLst>
          </p:cNvPr>
          <p:cNvSpPr/>
          <p:nvPr userDrawn="1"/>
        </p:nvSpPr>
        <p:spPr>
          <a:xfrm>
            <a:off x="0" y="-1"/>
            <a:ext cx="12192000" cy="5887987"/>
          </a:xfrm>
          <a:custGeom>
            <a:avLst/>
            <a:gdLst>
              <a:gd name="connsiteX0" fmla="*/ 0 w 12192000"/>
              <a:gd name="connsiteY0" fmla="*/ 0 h 5887987"/>
              <a:gd name="connsiteX1" fmla="*/ 12192000 w 12192000"/>
              <a:gd name="connsiteY1" fmla="*/ 0 h 5887987"/>
              <a:gd name="connsiteX2" fmla="*/ 12192000 w 12192000"/>
              <a:gd name="connsiteY2" fmla="*/ 1842949 h 5887987"/>
              <a:gd name="connsiteX3" fmla="*/ 12191999 w 12192000"/>
              <a:gd name="connsiteY3" fmla="*/ 1842949 h 5887987"/>
              <a:gd name="connsiteX4" fmla="*/ 12191999 w 12192000"/>
              <a:gd name="connsiteY4" fmla="*/ 4379104 h 5887987"/>
              <a:gd name="connsiteX5" fmla="*/ 12192000 w 12192000"/>
              <a:gd name="connsiteY5" fmla="*/ 4379104 h 5887987"/>
              <a:gd name="connsiteX6" fmla="*/ 12192000 w 12192000"/>
              <a:gd name="connsiteY6" fmla="*/ 5023272 h 5887987"/>
              <a:gd name="connsiteX7" fmla="*/ 12114728 w 12192000"/>
              <a:gd name="connsiteY7" fmla="*/ 5050288 h 5887987"/>
              <a:gd name="connsiteX8" fmla="*/ 6147970 w 12192000"/>
              <a:gd name="connsiteY8" fmla="*/ 5887987 h 5887987"/>
              <a:gd name="connsiteX9" fmla="*/ 139949 w 12192000"/>
              <a:gd name="connsiteY9" fmla="*/ 5051172 h 5887987"/>
              <a:gd name="connsiteX10" fmla="*/ 0 w 12192000"/>
              <a:gd name="connsiteY10" fmla="*/ 5003136 h 5887987"/>
              <a:gd name="connsiteX11" fmla="*/ 0 w 12192000"/>
              <a:gd name="connsiteY11" fmla="*/ 4829069 h 5887987"/>
              <a:gd name="connsiteX12" fmla="*/ 0 w 12192000"/>
              <a:gd name="connsiteY12" fmla="*/ 4361469 h 5887987"/>
              <a:gd name="connsiteX13" fmla="*/ 0 w 12192000"/>
              <a:gd name="connsiteY13" fmla="*/ 1842949 h 5887987"/>
              <a:gd name="connsiteX14" fmla="*/ 0 w 12192000"/>
              <a:gd name="connsiteY14" fmla="*/ 1761005 h 5887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5887987">
                <a:moveTo>
                  <a:pt x="0" y="0"/>
                </a:moveTo>
                <a:lnTo>
                  <a:pt x="12192000" y="0"/>
                </a:lnTo>
                <a:lnTo>
                  <a:pt x="12192000" y="1842949"/>
                </a:lnTo>
                <a:lnTo>
                  <a:pt x="12191999" y="1842949"/>
                </a:lnTo>
                <a:lnTo>
                  <a:pt x="12191999" y="4379104"/>
                </a:lnTo>
                <a:lnTo>
                  <a:pt x="12192000" y="4379104"/>
                </a:lnTo>
                <a:lnTo>
                  <a:pt x="12192000" y="5023272"/>
                </a:lnTo>
                <a:lnTo>
                  <a:pt x="12114728" y="5050288"/>
                </a:lnTo>
                <a:cubicBezTo>
                  <a:pt x="10839212" y="5465755"/>
                  <a:pt x="8872454" y="5887987"/>
                  <a:pt x="6147970" y="5887987"/>
                </a:cubicBezTo>
                <a:cubicBezTo>
                  <a:pt x="3423961" y="5887987"/>
                  <a:pt x="1436181" y="5466170"/>
                  <a:pt x="139949" y="5051172"/>
                </a:cubicBezTo>
                <a:lnTo>
                  <a:pt x="0" y="5003136"/>
                </a:lnTo>
                <a:lnTo>
                  <a:pt x="0" y="4829069"/>
                </a:lnTo>
                <a:lnTo>
                  <a:pt x="0" y="4361469"/>
                </a:lnTo>
                <a:lnTo>
                  <a:pt x="0" y="1842949"/>
                </a:lnTo>
                <a:lnTo>
                  <a:pt x="0" y="176100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k-SK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A6DE4F6B-815A-4653-8999-A84D4BD13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7" name="Zástupný objekt pre obsah 2">
            <a:extLst>
              <a:ext uri="{FF2B5EF4-FFF2-40B4-BE49-F238E27FC236}">
                <a16:creationId xmlns:a16="http://schemas.microsoft.com/office/drawing/2014/main" id="{40176066-9DC5-425E-A85C-270F3FD4E8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6800" y="1825625"/>
            <a:ext cx="10637000" cy="3384550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8" name="Zástupný text 4">
            <a:extLst>
              <a:ext uri="{FF2B5EF4-FFF2-40B4-BE49-F238E27FC236}">
                <a16:creationId xmlns:a16="http://schemas.microsoft.com/office/drawing/2014/main" id="{3ECAED0F-036D-4C78-94EB-EED1A7D2BB4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16800" y="1085333"/>
            <a:ext cx="11101869" cy="670286"/>
          </a:xfrm>
        </p:spPr>
        <p:txBody>
          <a:bodyPr anchor="t">
            <a:noAutofit/>
          </a:bodyPr>
          <a:lstStyle>
            <a:lvl1pPr marL="0" indent="0" algn="l">
              <a:buNone/>
              <a:defRPr sz="4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98316104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870688E4-7913-4B03-8CF1-A9CA2D3B8B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accent5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D3728652-F1F6-4DEB-8AC6-144CBE7CB6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7" name="Zástupný objekt pre obsah 2">
            <a:extLst>
              <a:ext uri="{FF2B5EF4-FFF2-40B4-BE49-F238E27FC236}">
                <a16:creationId xmlns:a16="http://schemas.microsoft.com/office/drawing/2014/main" id="{B58F3DA5-A300-45B9-AE8E-462EE67F42F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3330" y="1242612"/>
            <a:ext cx="11445337" cy="5153339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266208439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2FB9CD02-ADC1-4363-A3D1-3576BE675E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accent5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D3728652-F1F6-4DEB-8AC6-144CBE7CB6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7" name="Zástupný objekt pre obsah 2">
            <a:extLst>
              <a:ext uri="{FF2B5EF4-FFF2-40B4-BE49-F238E27FC236}">
                <a16:creationId xmlns:a16="http://schemas.microsoft.com/office/drawing/2014/main" id="{B58F3DA5-A300-45B9-AE8E-462EE67F42F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3330" y="1242612"/>
            <a:ext cx="11445337" cy="5153339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226894318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objekt pre obrázok 8">
            <a:extLst>
              <a:ext uri="{FF2B5EF4-FFF2-40B4-BE49-F238E27FC236}">
                <a16:creationId xmlns:a16="http://schemas.microsoft.com/office/drawing/2014/main" id="{CA92B822-8677-4AB7-9139-6E9D5B6D1A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0"/>
            <a:ext cx="6096000" cy="6858000"/>
          </a:xfrm>
          <a:custGeom>
            <a:avLst/>
            <a:gdLst>
              <a:gd name="connsiteX0" fmla="*/ 5447832 w 6096000"/>
              <a:gd name="connsiteY0" fmla="*/ 6040443 h 6858000"/>
              <a:gd name="connsiteX1" fmla="*/ 5172996 w 6096000"/>
              <a:gd name="connsiteY1" fmla="*/ 6316040 h 6858000"/>
              <a:gd name="connsiteX2" fmla="*/ 5447832 w 6096000"/>
              <a:gd name="connsiteY2" fmla="*/ 6591637 h 6858000"/>
              <a:gd name="connsiteX3" fmla="*/ 5722668 w 6096000"/>
              <a:gd name="connsiteY3" fmla="*/ 6316040 h 6858000"/>
              <a:gd name="connsiteX4" fmla="*/ 5447832 w 6096000"/>
              <a:gd name="connsiteY4" fmla="*/ 6040443 h 6858000"/>
              <a:gd name="connsiteX5" fmla="*/ 0 w 6096000"/>
              <a:gd name="connsiteY5" fmla="*/ 0 h 6858000"/>
              <a:gd name="connsiteX6" fmla="*/ 6096000 w 6096000"/>
              <a:gd name="connsiteY6" fmla="*/ 0 h 6858000"/>
              <a:gd name="connsiteX7" fmla="*/ 6096000 w 6096000"/>
              <a:gd name="connsiteY7" fmla="*/ 6858000 h 6858000"/>
              <a:gd name="connsiteX8" fmla="*/ 0 w 60960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6000" h="6858000">
                <a:moveTo>
                  <a:pt x="5447832" y="6040443"/>
                </a:moveTo>
                <a:cubicBezTo>
                  <a:pt x="5296044" y="6040443"/>
                  <a:pt x="5172996" y="6163832"/>
                  <a:pt x="5172996" y="6316040"/>
                </a:cubicBezTo>
                <a:cubicBezTo>
                  <a:pt x="5172996" y="6468248"/>
                  <a:pt x="5296044" y="6591637"/>
                  <a:pt x="5447832" y="6591637"/>
                </a:cubicBezTo>
                <a:cubicBezTo>
                  <a:pt x="5599620" y="6591637"/>
                  <a:pt x="5722668" y="6468248"/>
                  <a:pt x="5722668" y="6316040"/>
                </a:cubicBezTo>
                <a:cubicBezTo>
                  <a:pt x="5722668" y="6163832"/>
                  <a:pt x="5599620" y="6040443"/>
                  <a:pt x="5447832" y="6040443"/>
                </a:cubicBezTo>
                <a:close/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sk-SK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66B91BCA-88CC-43F7-AF9B-0F73298A43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2" y="367432"/>
            <a:ext cx="5532170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F42DB17C-9963-4649-B348-DE031EAE06C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3331" y="1242612"/>
            <a:ext cx="5532169" cy="5153339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D37DBC64-B3E2-43D7-A348-43FE274CA82E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tx2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98232863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objekt pre obrázok 9">
            <a:extLst>
              <a:ext uri="{FF2B5EF4-FFF2-40B4-BE49-F238E27FC236}">
                <a16:creationId xmlns:a16="http://schemas.microsoft.com/office/drawing/2014/main" id="{BB4950FB-146E-4276-B8A4-DC5A746CFE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sk-SK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8BE509D4-361C-4271-A989-AF12075356D2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tx2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5E516EB6-C3BF-4B0F-B376-CA866A24C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1872" y="367432"/>
            <a:ext cx="5588552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7" name="Zástupný objekt pre obsah 2">
            <a:extLst>
              <a:ext uri="{FF2B5EF4-FFF2-40B4-BE49-F238E27FC236}">
                <a16:creationId xmlns:a16="http://schemas.microsoft.com/office/drawing/2014/main" id="{348A992D-39D8-4B15-9BB4-7202BA8992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1871" y="1242612"/>
            <a:ext cx="5588552" cy="5153339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13049169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objekt pre obrázok 4">
            <a:extLst>
              <a:ext uri="{FF2B5EF4-FFF2-40B4-BE49-F238E27FC236}">
                <a16:creationId xmlns:a16="http://schemas.microsoft.com/office/drawing/2014/main" id="{9709C5F8-C657-47BD-A776-8476D12B50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289110" cy="6858000"/>
          </a:xfrm>
          <a:custGeom>
            <a:avLst/>
            <a:gdLst>
              <a:gd name="connsiteX0" fmla="*/ 0 w 3289110"/>
              <a:gd name="connsiteY0" fmla="*/ 0 h 6858000"/>
              <a:gd name="connsiteX1" fmla="*/ 3289110 w 3289110"/>
              <a:gd name="connsiteY1" fmla="*/ 0 h 6858000"/>
              <a:gd name="connsiteX2" fmla="*/ 3289110 w 3289110"/>
              <a:gd name="connsiteY2" fmla="*/ 6858000 h 6858000"/>
              <a:gd name="connsiteX3" fmla="*/ 0 w 32891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89110" h="6858000">
                <a:moveTo>
                  <a:pt x="0" y="0"/>
                </a:moveTo>
                <a:lnTo>
                  <a:pt x="3289110" y="0"/>
                </a:lnTo>
                <a:lnTo>
                  <a:pt x="328911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sk-SK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8BE509D4-361C-4271-A989-AF12075356D2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tx2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7D91526-00EC-4E10-8283-B4ECAEAD9D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7283" y="1732208"/>
            <a:ext cx="7803141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8" name="Zástupný objekt pre obsah 2">
            <a:extLst>
              <a:ext uri="{FF2B5EF4-FFF2-40B4-BE49-F238E27FC236}">
                <a16:creationId xmlns:a16="http://schemas.microsoft.com/office/drawing/2014/main" id="{9C1E0B29-0271-40DB-B0A8-E985601764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17283" y="2607388"/>
            <a:ext cx="7803140" cy="3433055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29239511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BDC8326B-6A9A-4AD6-A32F-3B9A3977C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90989007-5087-4779-BF07-40B669111B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bg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6" name="Zástupný objekt pre obsah 2">
            <a:extLst>
              <a:ext uri="{FF2B5EF4-FFF2-40B4-BE49-F238E27FC236}">
                <a16:creationId xmlns:a16="http://schemas.microsoft.com/office/drawing/2014/main" id="{33BA2478-1EEE-4136-8518-137583D2E3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3330" y="1242612"/>
            <a:ext cx="11445337" cy="5153339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408020788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8692DF9E-EAF8-4D14-910E-A533726C5A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E8A35F30-A3AD-482A-B040-9916EE093A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6" name="Zástupný objekt pre obsah 2">
            <a:extLst>
              <a:ext uri="{FF2B5EF4-FFF2-40B4-BE49-F238E27FC236}">
                <a16:creationId xmlns:a16="http://schemas.microsoft.com/office/drawing/2014/main" id="{305D257A-4AAF-4D27-B93E-6DD9A71CB9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3330" y="1242612"/>
            <a:ext cx="11445337" cy="5153339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377167687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doprava, koleso&#10;&#10;Automaticky generovaný popis">
            <a:extLst>
              <a:ext uri="{FF2B5EF4-FFF2-40B4-BE49-F238E27FC236}">
                <a16:creationId xmlns:a16="http://schemas.microsoft.com/office/drawing/2014/main" id="{0E97AAAC-082D-40A0-8F5E-B0C0B9D6A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" name="Ovál 28">
            <a:extLst>
              <a:ext uri="{FF2B5EF4-FFF2-40B4-BE49-F238E27FC236}">
                <a16:creationId xmlns:a16="http://schemas.microsoft.com/office/drawing/2014/main" id="{6FDAA64E-9A30-4012-931F-82BD89351630}"/>
              </a:ext>
            </a:extLst>
          </p:cNvPr>
          <p:cNvSpPr/>
          <p:nvPr userDrawn="1"/>
        </p:nvSpPr>
        <p:spPr>
          <a:xfrm>
            <a:off x="11270751" y="6040443"/>
            <a:ext cx="549672" cy="551194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E8A35F30-A3AD-482A-B040-9916EE093A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331" y="367432"/>
            <a:ext cx="11445338" cy="875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TEXT</a:t>
            </a:r>
          </a:p>
        </p:txBody>
      </p:sp>
      <p:sp>
        <p:nvSpPr>
          <p:cNvPr id="6" name="Zástupný objekt pre obsah 2">
            <a:extLst>
              <a:ext uri="{FF2B5EF4-FFF2-40B4-BE49-F238E27FC236}">
                <a16:creationId xmlns:a16="http://schemas.microsoft.com/office/drawing/2014/main" id="{305D257A-4AAF-4D27-B93E-6DD9A71CB90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3330" y="1242612"/>
            <a:ext cx="11445337" cy="5153339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k-SK"/>
              <a:t>Kliknite sem a zadajte text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352559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63.xml"/><Relationship Id="rId21" Type="http://schemas.openxmlformats.org/officeDocument/2006/relationships/slideLayout" Target="../slideLayouts/slideLayout58.xml"/><Relationship Id="rId42" Type="http://schemas.openxmlformats.org/officeDocument/2006/relationships/slideLayout" Target="../slideLayouts/slideLayout79.xml"/><Relationship Id="rId47" Type="http://schemas.openxmlformats.org/officeDocument/2006/relationships/slideLayout" Target="../slideLayouts/slideLayout84.xml"/><Relationship Id="rId63" Type="http://schemas.openxmlformats.org/officeDocument/2006/relationships/slideLayout" Target="../slideLayouts/slideLayout100.xml"/><Relationship Id="rId68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44.xml"/><Relationship Id="rId71" Type="http://schemas.openxmlformats.org/officeDocument/2006/relationships/theme" Target="../theme/theme2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32" Type="http://schemas.openxmlformats.org/officeDocument/2006/relationships/slideLayout" Target="../slideLayouts/slideLayout69.xml"/><Relationship Id="rId37" Type="http://schemas.openxmlformats.org/officeDocument/2006/relationships/slideLayout" Target="../slideLayouts/slideLayout74.xml"/><Relationship Id="rId40" Type="http://schemas.openxmlformats.org/officeDocument/2006/relationships/slideLayout" Target="../slideLayouts/slideLayout77.xml"/><Relationship Id="rId45" Type="http://schemas.openxmlformats.org/officeDocument/2006/relationships/slideLayout" Target="../slideLayouts/slideLayout82.xml"/><Relationship Id="rId53" Type="http://schemas.openxmlformats.org/officeDocument/2006/relationships/slideLayout" Target="../slideLayouts/slideLayout90.xml"/><Relationship Id="rId58" Type="http://schemas.openxmlformats.org/officeDocument/2006/relationships/slideLayout" Target="../slideLayouts/slideLayout95.xml"/><Relationship Id="rId66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42.xml"/><Relationship Id="rId61" Type="http://schemas.openxmlformats.org/officeDocument/2006/relationships/slideLayout" Target="../slideLayouts/slideLayout98.xml"/><Relationship Id="rId1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Relationship Id="rId27" Type="http://schemas.openxmlformats.org/officeDocument/2006/relationships/slideLayout" Target="../slideLayouts/slideLayout64.xml"/><Relationship Id="rId30" Type="http://schemas.openxmlformats.org/officeDocument/2006/relationships/slideLayout" Target="../slideLayouts/slideLayout67.xml"/><Relationship Id="rId35" Type="http://schemas.openxmlformats.org/officeDocument/2006/relationships/slideLayout" Target="../slideLayouts/slideLayout72.xml"/><Relationship Id="rId43" Type="http://schemas.openxmlformats.org/officeDocument/2006/relationships/slideLayout" Target="../slideLayouts/slideLayout80.xml"/><Relationship Id="rId48" Type="http://schemas.openxmlformats.org/officeDocument/2006/relationships/slideLayout" Target="../slideLayouts/slideLayout85.xml"/><Relationship Id="rId56" Type="http://schemas.openxmlformats.org/officeDocument/2006/relationships/slideLayout" Target="../slideLayouts/slideLayout93.xml"/><Relationship Id="rId64" Type="http://schemas.openxmlformats.org/officeDocument/2006/relationships/slideLayout" Target="../slideLayouts/slideLayout101.xml"/><Relationship Id="rId69" Type="http://schemas.openxmlformats.org/officeDocument/2006/relationships/slideLayout" Target="../slideLayouts/slideLayout106.xml"/><Relationship Id="rId8" Type="http://schemas.openxmlformats.org/officeDocument/2006/relationships/slideLayout" Target="../slideLayouts/slideLayout45.xml"/><Relationship Id="rId51" Type="http://schemas.openxmlformats.org/officeDocument/2006/relationships/slideLayout" Target="../slideLayouts/slideLayout88.xml"/><Relationship Id="rId3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33" Type="http://schemas.openxmlformats.org/officeDocument/2006/relationships/slideLayout" Target="../slideLayouts/slideLayout70.xml"/><Relationship Id="rId38" Type="http://schemas.openxmlformats.org/officeDocument/2006/relationships/slideLayout" Target="../slideLayouts/slideLayout75.xml"/><Relationship Id="rId46" Type="http://schemas.openxmlformats.org/officeDocument/2006/relationships/slideLayout" Target="../slideLayouts/slideLayout83.xml"/><Relationship Id="rId59" Type="http://schemas.openxmlformats.org/officeDocument/2006/relationships/slideLayout" Target="../slideLayouts/slideLayout96.xml"/><Relationship Id="rId67" Type="http://schemas.openxmlformats.org/officeDocument/2006/relationships/slideLayout" Target="../slideLayouts/slideLayout104.xml"/><Relationship Id="rId20" Type="http://schemas.openxmlformats.org/officeDocument/2006/relationships/slideLayout" Target="../slideLayouts/slideLayout57.xml"/><Relationship Id="rId41" Type="http://schemas.openxmlformats.org/officeDocument/2006/relationships/slideLayout" Target="../slideLayouts/slideLayout78.xml"/><Relationship Id="rId54" Type="http://schemas.openxmlformats.org/officeDocument/2006/relationships/slideLayout" Target="../slideLayouts/slideLayout91.xml"/><Relationship Id="rId62" Type="http://schemas.openxmlformats.org/officeDocument/2006/relationships/slideLayout" Target="../slideLayouts/slideLayout99.xml"/><Relationship Id="rId70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28" Type="http://schemas.openxmlformats.org/officeDocument/2006/relationships/slideLayout" Target="../slideLayouts/slideLayout65.xml"/><Relationship Id="rId36" Type="http://schemas.openxmlformats.org/officeDocument/2006/relationships/slideLayout" Target="../slideLayouts/slideLayout73.xml"/><Relationship Id="rId49" Type="http://schemas.openxmlformats.org/officeDocument/2006/relationships/slideLayout" Target="../slideLayouts/slideLayout86.xml"/><Relationship Id="rId57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47.xml"/><Relationship Id="rId31" Type="http://schemas.openxmlformats.org/officeDocument/2006/relationships/slideLayout" Target="../slideLayouts/slideLayout68.xml"/><Relationship Id="rId44" Type="http://schemas.openxmlformats.org/officeDocument/2006/relationships/slideLayout" Target="../slideLayouts/slideLayout81.xml"/><Relationship Id="rId52" Type="http://schemas.openxmlformats.org/officeDocument/2006/relationships/slideLayout" Target="../slideLayouts/slideLayout89.xml"/><Relationship Id="rId60" Type="http://schemas.openxmlformats.org/officeDocument/2006/relationships/slideLayout" Target="../slideLayouts/slideLayout97.xml"/><Relationship Id="rId65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39" Type="http://schemas.openxmlformats.org/officeDocument/2006/relationships/slideLayout" Target="../slideLayouts/slideLayout76.xml"/><Relationship Id="rId34" Type="http://schemas.openxmlformats.org/officeDocument/2006/relationships/slideLayout" Target="../slideLayouts/slideLayout71.xml"/><Relationship Id="rId50" Type="http://schemas.openxmlformats.org/officeDocument/2006/relationships/slideLayout" Target="../slideLayouts/slideLayout87.xml"/><Relationship Id="rId55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765A960B-9E85-8E2A-8146-D767208A0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0"/>
            <a:ext cx="10834816" cy="13563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k-SK" dirty="0"/>
              <a:t>Kliknutím upravte nadpis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CC62D71-4419-53DA-382A-3D7E72D9E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984" y="1606378"/>
            <a:ext cx="10834816" cy="45705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dirty="0"/>
              <a:t>Kliknite sem a upravte štýly predlohy textu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4076547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62" r:id="rId2"/>
    <p:sldLayoutId id="2147483706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701" r:id="rId23"/>
    <p:sldLayoutId id="2147483702" r:id="rId24"/>
    <p:sldLayoutId id="2147483703" r:id="rId25"/>
    <p:sldLayoutId id="2147483705" r:id="rId26"/>
    <p:sldLayoutId id="2147483717" r:id="rId27"/>
    <p:sldLayoutId id="2147483718" r:id="rId28"/>
    <p:sldLayoutId id="2147483719" r:id="rId29"/>
    <p:sldLayoutId id="2147483720" r:id="rId30"/>
    <p:sldLayoutId id="2147483721" r:id="rId31"/>
    <p:sldLayoutId id="2147483699" r:id="rId32"/>
    <p:sldLayoutId id="2147483700" r:id="rId33"/>
    <p:sldLayoutId id="2147483716" r:id="rId34"/>
    <p:sldLayoutId id="2147483649" r:id="rId35"/>
    <p:sldLayoutId id="2147483664" r:id="rId36"/>
    <p:sldLayoutId id="2147483795" r:id="rId37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778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12788" indent="-1698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93763" indent="-1809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73150" indent="-1793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CAF973A5-F537-4BDF-9773-17595D265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920" y="365125"/>
            <a:ext cx="109778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BFA8B71-1FFE-4B9C-B180-A946A6E76A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5920" y="1825625"/>
            <a:ext cx="1097788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3078201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  <p:sldLayoutId id="2147483743" r:id="rId19"/>
    <p:sldLayoutId id="2147483744" r:id="rId20"/>
    <p:sldLayoutId id="2147483745" r:id="rId21"/>
    <p:sldLayoutId id="2147483746" r:id="rId22"/>
    <p:sldLayoutId id="2147483747" r:id="rId23"/>
    <p:sldLayoutId id="2147483748" r:id="rId24"/>
    <p:sldLayoutId id="2147483749" r:id="rId25"/>
    <p:sldLayoutId id="2147483750" r:id="rId26"/>
    <p:sldLayoutId id="2147483751" r:id="rId27"/>
    <p:sldLayoutId id="2147483752" r:id="rId28"/>
    <p:sldLayoutId id="2147483753" r:id="rId29"/>
    <p:sldLayoutId id="2147483754" r:id="rId30"/>
    <p:sldLayoutId id="2147483755" r:id="rId31"/>
    <p:sldLayoutId id="2147483756" r:id="rId32"/>
    <p:sldLayoutId id="2147483757" r:id="rId33"/>
    <p:sldLayoutId id="2147483758" r:id="rId34"/>
    <p:sldLayoutId id="2147483759" r:id="rId35"/>
    <p:sldLayoutId id="2147483760" r:id="rId36"/>
    <p:sldLayoutId id="2147483761" r:id="rId37"/>
    <p:sldLayoutId id="2147483762" r:id="rId38"/>
    <p:sldLayoutId id="2147483763" r:id="rId39"/>
    <p:sldLayoutId id="2147483764" r:id="rId40"/>
    <p:sldLayoutId id="2147483765" r:id="rId41"/>
    <p:sldLayoutId id="2147483766" r:id="rId42"/>
    <p:sldLayoutId id="2147483767" r:id="rId43"/>
    <p:sldLayoutId id="2147483768" r:id="rId44"/>
    <p:sldLayoutId id="2147483769" r:id="rId45"/>
    <p:sldLayoutId id="2147483770" r:id="rId46"/>
    <p:sldLayoutId id="2147483771" r:id="rId47"/>
    <p:sldLayoutId id="2147483772" r:id="rId48"/>
    <p:sldLayoutId id="2147483773" r:id="rId49"/>
    <p:sldLayoutId id="2147483774" r:id="rId50"/>
    <p:sldLayoutId id="2147483775" r:id="rId51"/>
    <p:sldLayoutId id="2147483776" r:id="rId52"/>
    <p:sldLayoutId id="2147483777" r:id="rId53"/>
    <p:sldLayoutId id="2147483778" r:id="rId54"/>
    <p:sldLayoutId id="2147483779" r:id="rId55"/>
    <p:sldLayoutId id="2147483780" r:id="rId56"/>
    <p:sldLayoutId id="2147483781" r:id="rId57"/>
    <p:sldLayoutId id="2147483782" r:id="rId58"/>
    <p:sldLayoutId id="2147483783" r:id="rId59"/>
    <p:sldLayoutId id="2147483784" r:id="rId60"/>
    <p:sldLayoutId id="2147483785" r:id="rId61"/>
    <p:sldLayoutId id="2147483786" r:id="rId62"/>
    <p:sldLayoutId id="2147483787" r:id="rId63"/>
    <p:sldLayoutId id="2147483788" r:id="rId64"/>
    <p:sldLayoutId id="2147483789" r:id="rId65"/>
    <p:sldLayoutId id="2147483790" r:id="rId66"/>
    <p:sldLayoutId id="2147483791" r:id="rId67"/>
    <p:sldLayoutId id="2147483792" r:id="rId68"/>
    <p:sldLayoutId id="2147483796" r:id="rId69"/>
    <p:sldLayoutId id="2147483797" r:id="rId7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0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4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4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7.xml"/><Relationship Id="rId4" Type="http://schemas.openxmlformats.org/officeDocument/2006/relationships/image" Target="../media/image4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8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Zástupný objekt pre obrázok 10" descr="Obrázok, na ktorom je budova, exteriér, nebo, komerčná budova&#10;&#10;Automaticky generovaný popis">
            <a:extLst>
              <a:ext uri="{FF2B5EF4-FFF2-40B4-BE49-F238E27FC236}">
                <a16:creationId xmlns:a16="http://schemas.microsoft.com/office/drawing/2014/main" id="{FD406E9F-8296-D648-EBC2-5ECFBE0366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r="8"/>
          <a:stretch>
            <a:fillRect/>
          </a:stretch>
        </p:blipFill>
        <p:spPr/>
      </p:pic>
      <p:grpSp>
        <p:nvGrpSpPr>
          <p:cNvPr id="5" name="Grafický objekt 3">
            <a:extLst>
              <a:ext uri="{FF2B5EF4-FFF2-40B4-BE49-F238E27FC236}">
                <a16:creationId xmlns:a16="http://schemas.microsoft.com/office/drawing/2014/main" id="{44DB5B74-E671-FC7B-5BDB-D6B795F2C53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309972" y="5807888"/>
            <a:ext cx="1460416" cy="638042"/>
            <a:chOff x="10357597" y="5845988"/>
            <a:chExt cx="1460416" cy="638042"/>
          </a:xfrm>
        </p:grpSpPr>
        <p:sp>
          <p:nvSpPr>
            <p:cNvPr id="6" name="Voľný tvar: obrazec 5">
              <a:extLst>
                <a:ext uri="{FF2B5EF4-FFF2-40B4-BE49-F238E27FC236}">
                  <a16:creationId xmlns:a16="http://schemas.microsoft.com/office/drawing/2014/main" id="{C78E8B01-B7BA-6A0B-FDF3-63BBB0070C7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V="1">
              <a:off x="10357597" y="5845988"/>
              <a:ext cx="1460416" cy="436826"/>
            </a:xfrm>
            <a:custGeom>
              <a:avLst/>
              <a:gdLst>
                <a:gd name="connsiteX0" fmla="*/ 161393 w 1460416"/>
                <a:gd name="connsiteY0" fmla="*/ 287777 h 436826"/>
                <a:gd name="connsiteX1" fmla="*/ 161393 w 1460416"/>
                <a:gd name="connsiteY1" fmla="*/ 409858 h 436826"/>
                <a:gd name="connsiteX2" fmla="*/ 187108 w 1460416"/>
                <a:gd name="connsiteY2" fmla="*/ 434135 h 436826"/>
                <a:gd name="connsiteX3" fmla="*/ 212834 w 1460416"/>
                <a:gd name="connsiteY3" fmla="*/ 409858 h 436826"/>
                <a:gd name="connsiteX4" fmla="*/ 212834 w 1460416"/>
                <a:gd name="connsiteY4" fmla="*/ 287777 h 436826"/>
                <a:gd name="connsiteX5" fmla="*/ 277320 w 1460416"/>
                <a:gd name="connsiteY5" fmla="*/ 222563 h 436826"/>
                <a:gd name="connsiteX6" fmla="*/ 341447 w 1460416"/>
                <a:gd name="connsiteY6" fmla="*/ 287777 h 436826"/>
                <a:gd name="connsiteX7" fmla="*/ 341447 w 1460416"/>
                <a:gd name="connsiteY7" fmla="*/ 409858 h 436826"/>
                <a:gd name="connsiteX8" fmla="*/ 367173 w 1460416"/>
                <a:gd name="connsiteY8" fmla="*/ 434135 h 436826"/>
                <a:gd name="connsiteX9" fmla="*/ 392887 w 1460416"/>
                <a:gd name="connsiteY9" fmla="*/ 409858 h 436826"/>
                <a:gd name="connsiteX10" fmla="*/ 392887 w 1460416"/>
                <a:gd name="connsiteY10" fmla="*/ 287777 h 436826"/>
                <a:gd name="connsiteX11" fmla="*/ 277320 w 1460416"/>
                <a:gd name="connsiteY11" fmla="*/ 176910 h 436826"/>
                <a:gd name="connsiteX12" fmla="*/ 161393 w 1460416"/>
                <a:gd name="connsiteY12" fmla="*/ 287777 h 436826"/>
                <a:gd name="connsiteX13" fmla="*/ 447585 w 1460416"/>
                <a:gd name="connsiteY13" fmla="*/ 180533 h 436826"/>
                <a:gd name="connsiteX14" fmla="*/ 473299 w 1460416"/>
                <a:gd name="connsiteY14" fmla="*/ 204805 h 436826"/>
                <a:gd name="connsiteX15" fmla="*/ 473299 w 1460416"/>
                <a:gd name="connsiteY15" fmla="*/ 316393 h 436826"/>
                <a:gd name="connsiteX16" fmla="*/ 537792 w 1460416"/>
                <a:gd name="connsiteY16" fmla="*/ 388843 h 436826"/>
                <a:gd name="connsiteX17" fmla="*/ 601918 w 1460416"/>
                <a:gd name="connsiteY17" fmla="*/ 316393 h 436826"/>
                <a:gd name="connsiteX18" fmla="*/ 601918 w 1460416"/>
                <a:gd name="connsiteY18" fmla="*/ 204805 h 436826"/>
                <a:gd name="connsiteX19" fmla="*/ 627644 w 1460416"/>
                <a:gd name="connsiteY19" fmla="*/ 180533 h 436826"/>
                <a:gd name="connsiteX20" fmla="*/ 653364 w 1460416"/>
                <a:gd name="connsiteY20" fmla="*/ 204805 h 436826"/>
                <a:gd name="connsiteX21" fmla="*/ 653364 w 1460416"/>
                <a:gd name="connsiteY21" fmla="*/ 316033 h 436826"/>
                <a:gd name="connsiteX22" fmla="*/ 537792 w 1460416"/>
                <a:gd name="connsiteY22" fmla="*/ 437032 h 436826"/>
                <a:gd name="connsiteX23" fmla="*/ 421859 w 1460416"/>
                <a:gd name="connsiteY23" fmla="*/ 316033 h 436826"/>
                <a:gd name="connsiteX24" fmla="*/ 421859 w 1460416"/>
                <a:gd name="connsiteY24" fmla="*/ 204805 h 436826"/>
                <a:gd name="connsiteX25" fmla="*/ 447585 w 1460416"/>
                <a:gd name="connsiteY25" fmla="*/ 180533 h 436826"/>
                <a:gd name="connsiteX26" fmla="*/ 1454420 w 1460416"/>
                <a:gd name="connsiteY26" fmla="*/ 210278 h 436826"/>
                <a:gd name="connsiteX27" fmla="*/ 1418326 w 1460416"/>
                <a:gd name="connsiteY27" fmla="*/ 213198 h 436826"/>
                <a:gd name="connsiteX28" fmla="*/ 734693 w 1460416"/>
                <a:gd name="connsiteY28" fmla="*/ 51428 h 436826"/>
                <a:gd name="connsiteX29" fmla="*/ 203606 w 1460416"/>
                <a:gd name="connsiteY29" fmla="*/ 132688 h 436826"/>
                <a:gd name="connsiteX30" fmla="*/ 41802 w 1460416"/>
                <a:gd name="connsiteY30" fmla="*/ 213587 h 436826"/>
                <a:gd name="connsiteX31" fmla="*/ 5812 w 1460416"/>
                <a:gd name="connsiteY31" fmla="*/ 209854 h 436826"/>
                <a:gd name="connsiteX32" fmla="*/ 9527 w 1460416"/>
                <a:gd name="connsiteY32" fmla="*/ 173807 h 436826"/>
                <a:gd name="connsiteX33" fmla="*/ 182883 w 1460416"/>
                <a:gd name="connsiteY33" fmla="*/ 85684 h 436826"/>
                <a:gd name="connsiteX34" fmla="*/ 734693 w 1460416"/>
                <a:gd name="connsiteY34" fmla="*/ 205 h 436826"/>
                <a:gd name="connsiteX35" fmla="*/ 1282272 w 1460416"/>
                <a:gd name="connsiteY35" fmla="*/ 85770 h 436826"/>
                <a:gd name="connsiteX36" fmla="*/ 1451494 w 1460416"/>
                <a:gd name="connsiteY36" fmla="*/ 174168 h 436826"/>
                <a:gd name="connsiteX37" fmla="*/ 1454420 w 1460416"/>
                <a:gd name="connsiteY37" fmla="*/ 210278 h 436826"/>
                <a:gd name="connsiteX38" fmla="*/ 711182 w 1460416"/>
                <a:gd name="connsiteY38" fmla="*/ 180533 h 436826"/>
                <a:gd name="connsiteX39" fmla="*/ 736908 w 1460416"/>
                <a:gd name="connsiteY39" fmla="*/ 205172 h 436826"/>
                <a:gd name="connsiteX40" fmla="*/ 736908 w 1460416"/>
                <a:gd name="connsiteY40" fmla="*/ 409497 h 436826"/>
                <a:gd name="connsiteX41" fmla="*/ 711182 w 1460416"/>
                <a:gd name="connsiteY41" fmla="*/ 434135 h 436826"/>
                <a:gd name="connsiteX42" fmla="*/ 685467 w 1460416"/>
                <a:gd name="connsiteY42" fmla="*/ 409497 h 436826"/>
                <a:gd name="connsiteX43" fmla="*/ 685467 w 1460416"/>
                <a:gd name="connsiteY43" fmla="*/ 205172 h 436826"/>
                <a:gd name="connsiteX44" fmla="*/ 711182 w 1460416"/>
                <a:gd name="connsiteY44" fmla="*/ 180533 h 436826"/>
                <a:gd name="connsiteX45" fmla="*/ 773493 w 1460416"/>
                <a:gd name="connsiteY45" fmla="*/ 308774 h 436826"/>
                <a:gd name="connsiteX46" fmla="*/ 901751 w 1460416"/>
                <a:gd name="connsiteY46" fmla="*/ 437032 h 436826"/>
                <a:gd name="connsiteX47" fmla="*/ 1030003 w 1460416"/>
                <a:gd name="connsiteY47" fmla="*/ 308774 h 436826"/>
                <a:gd name="connsiteX48" fmla="*/ 901751 w 1460416"/>
                <a:gd name="connsiteY48" fmla="*/ 180533 h 436826"/>
                <a:gd name="connsiteX49" fmla="*/ 773493 w 1460416"/>
                <a:gd name="connsiteY49" fmla="*/ 308774 h 436826"/>
                <a:gd name="connsiteX50" fmla="*/ 822123 w 1460416"/>
                <a:gd name="connsiteY50" fmla="*/ 308774 h 436826"/>
                <a:gd name="connsiteX51" fmla="*/ 901751 w 1460416"/>
                <a:gd name="connsiteY51" fmla="*/ 229152 h 436826"/>
                <a:gd name="connsiteX52" fmla="*/ 981374 w 1460416"/>
                <a:gd name="connsiteY52" fmla="*/ 308774 h 436826"/>
                <a:gd name="connsiteX53" fmla="*/ 901751 w 1460416"/>
                <a:gd name="connsiteY53" fmla="*/ 388414 h 436826"/>
                <a:gd name="connsiteX54" fmla="*/ 822123 w 1460416"/>
                <a:gd name="connsiteY54" fmla="*/ 308774 h 436826"/>
                <a:gd name="connsiteX55" fmla="*/ 1093425 w 1460416"/>
                <a:gd name="connsiteY55" fmla="*/ 180533 h 436826"/>
                <a:gd name="connsiteX56" fmla="*/ 1119151 w 1460416"/>
                <a:gd name="connsiteY56" fmla="*/ 204805 h 436826"/>
                <a:gd name="connsiteX57" fmla="*/ 1119151 w 1460416"/>
                <a:gd name="connsiteY57" fmla="*/ 316393 h 436826"/>
                <a:gd name="connsiteX58" fmla="*/ 1183638 w 1460416"/>
                <a:gd name="connsiteY58" fmla="*/ 388843 h 436826"/>
                <a:gd name="connsiteX59" fmla="*/ 1247770 w 1460416"/>
                <a:gd name="connsiteY59" fmla="*/ 316393 h 436826"/>
                <a:gd name="connsiteX60" fmla="*/ 1247770 w 1460416"/>
                <a:gd name="connsiteY60" fmla="*/ 204805 h 436826"/>
                <a:gd name="connsiteX61" fmla="*/ 1273485 w 1460416"/>
                <a:gd name="connsiteY61" fmla="*/ 180533 h 436826"/>
                <a:gd name="connsiteX62" fmla="*/ 1299205 w 1460416"/>
                <a:gd name="connsiteY62" fmla="*/ 204805 h 436826"/>
                <a:gd name="connsiteX63" fmla="*/ 1299205 w 1460416"/>
                <a:gd name="connsiteY63" fmla="*/ 316033 h 436826"/>
                <a:gd name="connsiteX64" fmla="*/ 1183638 w 1460416"/>
                <a:gd name="connsiteY64" fmla="*/ 437032 h 436826"/>
                <a:gd name="connsiteX65" fmla="*/ 1067705 w 1460416"/>
                <a:gd name="connsiteY65" fmla="*/ 316033 h 436826"/>
                <a:gd name="connsiteX66" fmla="*/ 1067705 w 1460416"/>
                <a:gd name="connsiteY66" fmla="*/ 204805 h 436826"/>
                <a:gd name="connsiteX67" fmla="*/ 1093425 w 1460416"/>
                <a:gd name="connsiteY67" fmla="*/ 180533 h 436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460416" h="436826">
                  <a:moveTo>
                    <a:pt x="161393" y="287777"/>
                  </a:moveTo>
                  <a:lnTo>
                    <a:pt x="161393" y="409858"/>
                  </a:lnTo>
                  <a:cubicBezTo>
                    <a:pt x="161393" y="425079"/>
                    <a:pt x="172253" y="434135"/>
                    <a:pt x="187108" y="434135"/>
                  </a:cubicBezTo>
                  <a:cubicBezTo>
                    <a:pt x="202329" y="434135"/>
                    <a:pt x="212834" y="425079"/>
                    <a:pt x="212834" y="409858"/>
                  </a:cubicBezTo>
                  <a:lnTo>
                    <a:pt x="212834" y="287777"/>
                  </a:lnTo>
                  <a:cubicBezTo>
                    <a:pt x="212834" y="238872"/>
                    <a:pt x="242910" y="222563"/>
                    <a:pt x="277320" y="222563"/>
                  </a:cubicBezTo>
                  <a:cubicBezTo>
                    <a:pt x="311370" y="222563"/>
                    <a:pt x="341447" y="238872"/>
                    <a:pt x="341447" y="287777"/>
                  </a:cubicBezTo>
                  <a:lnTo>
                    <a:pt x="341447" y="409858"/>
                  </a:lnTo>
                  <a:cubicBezTo>
                    <a:pt x="341447" y="425079"/>
                    <a:pt x="352312" y="434135"/>
                    <a:pt x="367173" y="434135"/>
                  </a:cubicBezTo>
                  <a:cubicBezTo>
                    <a:pt x="382028" y="434135"/>
                    <a:pt x="392887" y="425079"/>
                    <a:pt x="392887" y="409858"/>
                  </a:cubicBezTo>
                  <a:lnTo>
                    <a:pt x="392887" y="287777"/>
                  </a:lnTo>
                  <a:cubicBezTo>
                    <a:pt x="392887" y="217491"/>
                    <a:pt x="351951" y="176910"/>
                    <a:pt x="277320" y="176910"/>
                  </a:cubicBezTo>
                  <a:cubicBezTo>
                    <a:pt x="202329" y="176910"/>
                    <a:pt x="161393" y="217491"/>
                    <a:pt x="161393" y="287777"/>
                  </a:cubicBezTo>
                  <a:moveTo>
                    <a:pt x="447585" y="180533"/>
                  </a:moveTo>
                  <a:cubicBezTo>
                    <a:pt x="463161" y="180533"/>
                    <a:pt x="473299" y="187054"/>
                    <a:pt x="473299" y="204805"/>
                  </a:cubicBezTo>
                  <a:lnTo>
                    <a:pt x="473299" y="316393"/>
                  </a:lnTo>
                  <a:cubicBezTo>
                    <a:pt x="473299" y="370731"/>
                    <a:pt x="502649" y="388843"/>
                    <a:pt x="537792" y="388843"/>
                  </a:cubicBezTo>
                  <a:cubicBezTo>
                    <a:pt x="572940" y="388843"/>
                    <a:pt x="601918" y="370731"/>
                    <a:pt x="601918" y="316393"/>
                  </a:cubicBezTo>
                  <a:lnTo>
                    <a:pt x="601918" y="204805"/>
                  </a:lnTo>
                  <a:cubicBezTo>
                    <a:pt x="601918" y="187054"/>
                    <a:pt x="612428" y="180533"/>
                    <a:pt x="627644" y="180533"/>
                  </a:cubicBezTo>
                  <a:cubicBezTo>
                    <a:pt x="642854" y="180533"/>
                    <a:pt x="653364" y="187054"/>
                    <a:pt x="653364" y="204805"/>
                  </a:cubicBezTo>
                  <a:lnTo>
                    <a:pt x="653364" y="316033"/>
                  </a:lnTo>
                  <a:cubicBezTo>
                    <a:pt x="653364" y="392117"/>
                    <a:pt x="613150" y="437032"/>
                    <a:pt x="537792" y="437032"/>
                  </a:cubicBezTo>
                  <a:cubicBezTo>
                    <a:pt x="462068" y="437032"/>
                    <a:pt x="421859" y="392117"/>
                    <a:pt x="421859" y="316033"/>
                  </a:cubicBezTo>
                  <a:lnTo>
                    <a:pt x="421859" y="204805"/>
                  </a:lnTo>
                  <a:cubicBezTo>
                    <a:pt x="421859" y="187054"/>
                    <a:pt x="432003" y="180533"/>
                    <a:pt x="447585" y="180533"/>
                  </a:cubicBezTo>
                  <a:moveTo>
                    <a:pt x="1454420" y="210278"/>
                  </a:moveTo>
                  <a:cubicBezTo>
                    <a:pt x="1445306" y="221034"/>
                    <a:pt x="1429094" y="222340"/>
                    <a:pt x="1418326" y="213198"/>
                  </a:cubicBezTo>
                  <a:cubicBezTo>
                    <a:pt x="1416414" y="211583"/>
                    <a:pt x="1221712" y="51428"/>
                    <a:pt x="734693" y="51428"/>
                  </a:cubicBezTo>
                  <a:cubicBezTo>
                    <a:pt x="480678" y="51428"/>
                    <a:pt x="305674" y="95610"/>
                    <a:pt x="203606" y="132688"/>
                  </a:cubicBezTo>
                  <a:cubicBezTo>
                    <a:pt x="94880" y="172147"/>
                    <a:pt x="43914" y="211921"/>
                    <a:pt x="41802" y="213587"/>
                  </a:cubicBezTo>
                  <a:cubicBezTo>
                    <a:pt x="30874" y="222448"/>
                    <a:pt x="14714" y="220765"/>
                    <a:pt x="5812" y="209854"/>
                  </a:cubicBezTo>
                  <a:cubicBezTo>
                    <a:pt x="-3090" y="198892"/>
                    <a:pt x="-1429" y="182726"/>
                    <a:pt x="9527" y="173807"/>
                  </a:cubicBezTo>
                  <a:cubicBezTo>
                    <a:pt x="11766" y="171992"/>
                    <a:pt x="65719" y="128669"/>
                    <a:pt x="182883" y="85684"/>
                  </a:cubicBezTo>
                  <a:cubicBezTo>
                    <a:pt x="289216" y="46694"/>
                    <a:pt x="471267" y="205"/>
                    <a:pt x="734693" y="205"/>
                  </a:cubicBezTo>
                  <a:cubicBezTo>
                    <a:pt x="998158" y="205"/>
                    <a:pt x="1177885" y="46740"/>
                    <a:pt x="1282272" y="85770"/>
                  </a:cubicBezTo>
                  <a:cubicBezTo>
                    <a:pt x="1397867" y="129001"/>
                    <a:pt x="1449359" y="172347"/>
                    <a:pt x="1451494" y="174168"/>
                  </a:cubicBezTo>
                  <a:cubicBezTo>
                    <a:pt x="1462251" y="183304"/>
                    <a:pt x="1463562" y="199504"/>
                    <a:pt x="1454420" y="210278"/>
                  </a:cubicBezTo>
                  <a:moveTo>
                    <a:pt x="711182" y="180533"/>
                  </a:moveTo>
                  <a:cubicBezTo>
                    <a:pt x="723868" y="180533"/>
                    <a:pt x="736908" y="190311"/>
                    <a:pt x="736908" y="205172"/>
                  </a:cubicBezTo>
                  <a:lnTo>
                    <a:pt x="736908" y="409497"/>
                  </a:lnTo>
                  <a:cubicBezTo>
                    <a:pt x="736908" y="424347"/>
                    <a:pt x="725676" y="434135"/>
                    <a:pt x="711182" y="434135"/>
                  </a:cubicBezTo>
                  <a:cubicBezTo>
                    <a:pt x="696327" y="434135"/>
                    <a:pt x="685467" y="424347"/>
                    <a:pt x="685467" y="409497"/>
                  </a:cubicBezTo>
                  <a:lnTo>
                    <a:pt x="685467" y="205172"/>
                  </a:lnTo>
                  <a:cubicBezTo>
                    <a:pt x="685467" y="190311"/>
                    <a:pt x="698141" y="180533"/>
                    <a:pt x="711182" y="180533"/>
                  </a:cubicBezTo>
                  <a:moveTo>
                    <a:pt x="773493" y="308774"/>
                  </a:moveTo>
                  <a:cubicBezTo>
                    <a:pt x="773493" y="379615"/>
                    <a:pt x="830922" y="437032"/>
                    <a:pt x="901751" y="437032"/>
                  </a:cubicBezTo>
                  <a:cubicBezTo>
                    <a:pt x="972581" y="437032"/>
                    <a:pt x="1030003" y="379615"/>
                    <a:pt x="1030003" y="308774"/>
                  </a:cubicBezTo>
                  <a:cubicBezTo>
                    <a:pt x="1030003" y="237945"/>
                    <a:pt x="972581" y="180533"/>
                    <a:pt x="901751" y="180533"/>
                  </a:cubicBezTo>
                  <a:cubicBezTo>
                    <a:pt x="830922" y="180533"/>
                    <a:pt x="773493" y="237945"/>
                    <a:pt x="773493" y="308774"/>
                  </a:cubicBezTo>
                  <a:moveTo>
                    <a:pt x="822123" y="308774"/>
                  </a:moveTo>
                  <a:cubicBezTo>
                    <a:pt x="822123" y="264879"/>
                    <a:pt x="857850" y="229152"/>
                    <a:pt x="901751" y="229152"/>
                  </a:cubicBezTo>
                  <a:cubicBezTo>
                    <a:pt x="945653" y="229152"/>
                    <a:pt x="981374" y="264879"/>
                    <a:pt x="981374" y="308774"/>
                  </a:cubicBezTo>
                  <a:cubicBezTo>
                    <a:pt x="981374" y="352687"/>
                    <a:pt x="945653" y="388414"/>
                    <a:pt x="901751" y="388414"/>
                  </a:cubicBezTo>
                  <a:cubicBezTo>
                    <a:pt x="857850" y="388414"/>
                    <a:pt x="822123" y="352687"/>
                    <a:pt x="822123" y="308774"/>
                  </a:cubicBezTo>
                  <a:moveTo>
                    <a:pt x="1093425" y="180533"/>
                  </a:moveTo>
                  <a:cubicBezTo>
                    <a:pt x="1109013" y="180533"/>
                    <a:pt x="1119151" y="187054"/>
                    <a:pt x="1119151" y="204805"/>
                  </a:cubicBezTo>
                  <a:lnTo>
                    <a:pt x="1119151" y="316393"/>
                  </a:lnTo>
                  <a:cubicBezTo>
                    <a:pt x="1119151" y="370731"/>
                    <a:pt x="1148495" y="388843"/>
                    <a:pt x="1183638" y="388843"/>
                  </a:cubicBezTo>
                  <a:cubicBezTo>
                    <a:pt x="1218781" y="388843"/>
                    <a:pt x="1247770" y="370731"/>
                    <a:pt x="1247770" y="316393"/>
                  </a:cubicBezTo>
                  <a:lnTo>
                    <a:pt x="1247770" y="204805"/>
                  </a:lnTo>
                  <a:cubicBezTo>
                    <a:pt x="1247770" y="187054"/>
                    <a:pt x="1258269" y="180533"/>
                    <a:pt x="1273485" y="180533"/>
                  </a:cubicBezTo>
                  <a:cubicBezTo>
                    <a:pt x="1288700" y="180533"/>
                    <a:pt x="1299205" y="187054"/>
                    <a:pt x="1299205" y="204805"/>
                  </a:cubicBezTo>
                  <a:lnTo>
                    <a:pt x="1299205" y="316033"/>
                  </a:lnTo>
                  <a:cubicBezTo>
                    <a:pt x="1299205" y="392117"/>
                    <a:pt x="1259002" y="437032"/>
                    <a:pt x="1183638" y="437032"/>
                  </a:cubicBezTo>
                  <a:cubicBezTo>
                    <a:pt x="1107920" y="437032"/>
                    <a:pt x="1067705" y="392117"/>
                    <a:pt x="1067705" y="316033"/>
                  </a:cubicBezTo>
                  <a:lnTo>
                    <a:pt x="1067705" y="204805"/>
                  </a:lnTo>
                  <a:cubicBezTo>
                    <a:pt x="1067705" y="187054"/>
                    <a:pt x="1077855" y="180533"/>
                    <a:pt x="1093425" y="180533"/>
                  </a:cubicBezTo>
                </a:path>
              </a:pathLst>
            </a:custGeom>
            <a:solidFill>
              <a:schemeClr val="accent1"/>
            </a:solidFill>
            <a:ln w="5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k-SK"/>
            </a:p>
          </p:txBody>
        </p:sp>
        <p:sp>
          <p:nvSpPr>
            <p:cNvPr id="7" name="Voľný tvar: obrazec 6">
              <a:extLst>
                <a:ext uri="{FF2B5EF4-FFF2-40B4-BE49-F238E27FC236}">
                  <a16:creationId xmlns:a16="http://schemas.microsoft.com/office/drawing/2014/main" id="{376C260A-5695-2EAC-A12A-9A33F721F1C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V="1">
              <a:off x="10516203" y="6383938"/>
              <a:ext cx="1143209" cy="100093"/>
            </a:xfrm>
            <a:custGeom>
              <a:avLst/>
              <a:gdLst>
                <a:gd name="connsiteX0" fmla="*/ 86 w 1143209"/>
                <a:gd name="connsiteY0" fmla="*/ 24484 h 100093"/>
                <a:gd name="connsiteX1" fmla="*/ 86 w 1143209"/>
                <a:gd name="connsiteY1" fmla="*/ 24799 h 100093"/>
                <a:gd name="connsiteX2" fmla="*/ 2994 w 1143209"/>
                <a:gd name="connsiteY2" fmla="*/ 32252 h 100093"/>
                <a:gd name="connsiteX3" fmla="*/ 40564 w 1143209"/>
                <a:gd name="connsiteY3" fmla="*/ 75930 h 100093"/>
                <a:gd name="connsiteX4" fmla="*/ 8370 w 1143209"/>
                <a:gd name="connsiteY4" fmla="*/ 75930 h 100093"/>
                <a:gd name="connsiteX5" fmla="*/ 1334 w 1143209"/>
                <a:gd name="connsiteY5" fmla="*/ 82874 h 100093"/>
                <a:gd name="connsiteX6" fmla="*/ 8370 w 1143209"/>
                <a:gd name="connsiteY6" fmla="*/ 89926 h 100093"/>
                <a:gd name="connsiteX7" fmla="*/ 54647 w 1143209"/>
                <a:gd name="connsiteY7" fmla="*/ 89926 h 100093"/>
                <a:gd name="connsiteX8" fmla="*/ 61688 w 1143209"/>
                <a:gd name="connsiteY8" fmla="*/ 82874 h 100093"/>
                <a:gd name="connsiteX9" fmla="*/ 61688 w 1143209"/>
                <a:gd name="connsiteY9" fmla="*/ 82565 h 100093"/>
                <a:gd name="connsiteX10" fmla="*/ 58791 w 1143209"/>
                <a:gd name="connsiteY10" fmla="*/ 75106 h 100093"/>
                <a:gd name="connsiteX11" fmla="*/ 21204 w 1143209"/>
                <a:gd name="connsiteY11" fmla="*/ 31422 h 100093"/>
                <a:gd name="connsiteX12" fmla="*/ 54647 w 1143209"/>
                <a:gd name="connsiteY12" fmla="*/ 31422 h 100093"/>
                <a:gd name="connsiteX13" fmla="*/ 61688 w 1143209"/>
                <a:gd name="connsiteY13" fmla="*/ 24392 h 100093"/>
                <a:gd name="connsiteX14" fmla="*/ 54647 w 1143209"/>
                <a:gd name="connsiteY14" fmla="*/ 17454 h 100093"/>
                <a:gd name="connsiteX15" fmla="*/ 7122 w 1143209"/>
                <a:gd name="connsiteY15" fmla="*/ 17454 h 100093"/>
                <a:gd name="connsiteX16" fmla="*/ 86 w 1143209"/>
                <a:gd name="connsiteY16" fmla="*/ 24484 h 100093"/>
                <a:gd name="connsiteX17" fmla="*/ 132162 w 1143209"/>
                <a:gd name="connsiteY17" fmla="*/ 24707 h 100093"/>
                <a:gd name="connsiteX18" fmla="*/ 124291 w 1143209"/>
                <a:gd name="connsiteY18" fmla="*/ 16830 h 100093"/>
                <a:gd name="connsiteX19" fmla="*/ 116431 w 1143209"/>
                <a:gd name="connsiteY19" fmla="*/ 24707 h 100093"/>
                <a:gd name="connsiteX20" fmla="*/ 116431 w 1143209"/>
                <a:gd name="connsiteY20" fmla="*/ 25423 h 100093"/>
                <a:gd name="connsiteX21" fmla="*/ 99138 w 1143209"/>
                <a:gd name="connsiteY21" fmla="*/ 16424 h 100093"/>
                <a:gd name="connsiteX22" fmla="*/ 73887 w 1143209"/>
                <a:gd name="connsiteY22" fmla="*/ 45103 h 100093"/>
                <a:gd name="connsiteX23" fmla="*/ 73887 w 1143209"/>
                <a:gd name="connsiteY23" fmla="*/ 45304 h 100093"/>
                <a:gd name="connsiteX24" fmla="*/ 99138 w 1143209"/>
                <a:gd name="connsiteY24" fmla="*/ 73978 h 100093"/>
                <a:gd name="connsiteX25" fmla="*/ 116431 w 1143209"/>
                <a:gd name="connsiteY25" fmla="*/ 65695 h 100093"/>
                <a:gd name="connsiteX26" fmla="*/ 116431 w 1143209"/>
                <a:gd name="connsiteY26" fmla="*/ 85770 h 100093"/>
                <a:gd name="connsiteX27" fmla="*/ 124291 w 1143209"/>
                <a:gd name="connsiteY27" fmla="*/ 93653 h 100093"/>
                <a:gd name="connsiteX28" fmla="*/ 132162 w 1143209"/>
                <a:gd name="connsiteY28" fmla="*/ 85770 h 100093"/>
                <a:gd name="connsiteX29" fmla="*/ 89618 w 1143209"/>
                <a:gd name="connsiteY29" fmla="*/ 45304 h 100093"/>
                <a:gd name="connsiteX30" fmla="*/ 89618 w 1143209"/>
                <a:gd name="connsiteY30" fmla="*/ 45103 h 100093"/>
                <a:gd name="connsiteX31" fmla="*/ 103179 w 1143209"/>
                <a:gd name="connsiteY31" fmla="*/ 29785 h 100093"/>
                <a:gd name="connsiteX32" fmla="*/ 116632 w 1143209"/>
                <a:gd name="connsiteY32" fmla="*/ 45103 h 100093"/>
                <a:gd name="connsiteX33" fmla="*/ 116632 w 1143209"/>
                <a:gd name="connsiteY33" fmla="*/ 45304 h 100093"/>
                <a:gd name="connsiteX34" fmla="*/ 103179 w 1143209"/>
                <a:gd name="connsiteY34" fmla="*/ 60617 h 100093"/>
                <a:gd name="connsiteX35" fmla="*/ 89618 w 1143209"/>
                <a:gd name="connsiteY35" fmla="*/ 45304 h 100093"/>
                <a:gd name="connsiteX36" fmla="*/ 150149 w 1143209"/>
                <a:gd name="connsiteY36" fmla="*/ 65695 h 100093"/>
                <a:gd name="connsiteX37" fmla="*/ 158009 w 1143209"/>
                <a:gd name="connsiteY37" fmla="*/ 73554 h 100093"/>
                <a:gd name="connsiteX38" fmla="*/ 165886 w 1143209"/>
                <a:gd name="connsiteY38" fmla="*/ 65695 h 100093"/>
                <a:gd name="connsiteX39" fmla="*/ 165886 w 1143209"/>
                <a:gd name="connsiteY39" fmla="*/ 63204 h 100093"/>
                <a:gd name="connsiteX40" fmla="*/ 176550 w 1143209"/>
                <a:gd name="connsiteY40" fmla="*/ 73554 h 100093"/>
                <a:gd name="connsiteX41" fmla="*/ 184210 w 1143209"/>
                <a:gd name="connsiteY41" fmla="*/ 65895 h 100093"/>
                <a:gd name="connsiteX42" fmla="*/ 178302 w 1143209"/>
                <a:gd name="connsiteY42" fmla="*/ 58550 h 100093"/>
                <a:gd name="connsiteX43" fmla="*/ 165886 w 1143209"/>
                <a:gd name="connsiteY43" fmla="*/ 39390 h 100093"/>
                <a:gd name="connsiteX44" fmla="*/ 165886 w 1143209"/>
                <a:gd name="connsiteY44" fmla="*/ 24707 h 100093"/>
                <a:gd name="connsiteX45" fmla="*/ 158009 w 1143209"/>
                <a:gd name="connsiteY45" fmla="*/ 16830 h 100093"/>
                <a:gd name="connsiteX46" fmla="*/ 150149 w 1143209"/>
                <a:gd name="connsiteY46" fmla="*/ 24707 h 100093"/>
                <a:gd name="connsiteX47" fmla="*/ 191486 w 1143209"/>
                <a:gd name="connsiteY47" fmla="*/ 33403 h 100093"/>
                <a:gd name="connsiteX48" fmla="*/ 191486 w 1143209"/>
                <a:gd name="connsiteY48" fmla="*/ 33603 h 100093"/>
                <a:gd name="connsiteX49" fmla="*/ 213840 w 1143209"/>
                <a:gd name="connsiteY49" fmla="*/ 51297 h 100093"/>
                <a:gd name="connsiteX50" fmla="*/ 227401 w 1143209"/>
                <a:gd name="connsiteY50" fmla="*/ 49030 h 100093"/>
                <a:gd name="connsiteX51" fmla="*/ 227401 w 1143209"/>
                <a:gd name="connsiteY51" fmla="*/ 49946 h 100093"/>
                <a:gd name="connsiteX52" fmla="*/ 215506 w 1143209"/>
                <a:gd name="connsiteY52" fmla="*/ 60102 h 100093"/>
                <a:gd name="connsiteX53" fmla="*/ 204635 w 1143209"/>
                <a:gd name="connsiteY53" fmla="*/ 58550 h 100093"/>
                <a:gd name="connsiteX54" fmla="*/ 202351 w 1143209"/>
                <a:gd name="connsiteY54" fmla="*/ 58127 h 100093"/>
                <a:gd name="connsiteX55" fmla="*/ 195831 w 1143209"/>
                <a:gd name="connsiteY55" fmla="*/ 64550 h 100093"/>
                <a:gd name="connsiteX56" fmla="*/ 200078 w 1143209"/>
                <a:gd name="connsiteY56" fmla="*/ 70652 h 100093"/>
                <a:gd name="connsiteX57" fmla="*/ 217773 w 1143209"/>
                <a:gd name="connsiteY57" fmla="*/ 73554 h 100093"/>
                <a:gd name="connsiteX58" fmla="*/ 236515 w 1143209"/>
                <a:gd name="connsiteY58" fmla="*/ 67355 h 100093"/>
                <a:gd name="connsiteX59" fmla="*/ 242526 w 1143209"/>
                <a:gd name="connsiteY59" fmla="*/ 49654 h 100093"/>
                <a:gd name="connsiteX60" fmla="*/ 242526 w 1143209"/>
                <a:gd name="connsiteY60" fmla="*/ 24392 h 100093"/>
                <a:gd name="connsiteX61" fmla="*/ 234866 w 1143209"/>
                <a:gd name="connsiteY61" fmla="*/ 16830 h 100093"/>
                <a:gd name="connsiteX62" fmla="*/ 227304 w 1143209"/>
                <a:gd name="connsiteY62" fmla="*/ 23362 h 100093"/>
                <a:gd name="connsiteX63" fmla="*/ 227304 w 1143209"/>
                <a:gd name="connsiteY63" fmla="*/ 23448 h 100093"/>
                <a:gd name="connsiteX64" fmla="*/ 210531 w 1143209"/>
                <a:gd name="connsiteY64" fmla="*/ 16424 h 100093"/>
                <a:gd name="connsiteX65" fmla="*/ 191486 w 1143209"/>
                <a:gd name="connsiteY65" fmla="*/ 33403 h 100093"/>
                <a:gd name="connsiteX66" fmla="*/ 227607 w 1143209"/>
                <a:gd name="connsiteY66" fmla="*/ 37015 h 100093"/>
                <a:gd name="connsiteX67" fmla="*/ 227607 w 1143209"/>
                <a:gd name="connsiteY67" fmla="*/ 39825 h 100093"/>
                <a:gd name="connsiteX68" fmla="*/ 217567 w 1143209"/>
                <a:gd name="connsiteY68" fmla="*/ 41886 h 100093"/>
                <a:gd name="connsiteX69" fmla="*/ 206701 w 1143209"/>
                <a:gd name="connsiteY69" fmla="*/ 34227 h 100093"/>
                <a:gd name="connsiteX70" fmla="*/ 206701 w 1143209"/>
                <a:gd name="connsiteY70" fmla="*/ 34004 h 100093"/>
                <a:gd name="connsiteX71" fmla="*/ 215288 w 1143209"/>
                <a:gd name="connsiteY71" fmla="*/ 27289 h 100093"/>
                <a:gd name="connsiteX72" fmla="*/ 227607 w 1143209"/>
                <a:gd name="connsiteY72" fmla="*/ 37015 h 100093"/>
                <a:gd name="connsiteX73" fmla="*/ 282259 w 1143209"/>
                <a:gd name="connsiteY73" fmla="*/ 16309 h 100093"/>
                <a:gd name="connsiteX74" fmla="*/ 281429 w 1143209"/>
                <a:gd name="connsiteY74" fmla="*/ 16309 h 100093"/>
                <a:gd name="connsiteX75" fmla="*/ 272533 w 1143209"/>
                <a:gd name="connsiteY75" fmla="*/ 23161 h 100093"/>
                <a:gd name="connsiteX76" fmla="*/ 255560 w 1143209"/>
                <a:gd name="connsiteY76" fmla="*/ 62369 h 100093"/>
                <a:gd name="connsiteX77" fmla="*/ 254724 w 1143209"/>
                <a:gd name="connsiteY77" fmla="*/ 66210 h 100093"/>
                <a:gd name="connsiteX78" fmla="*/ 262384 w 1143209"/>
                <a:gd name="connsiteY78" fmla="*/ 73554 h 100093"/>
                <a:gd name="connsiteX79" fmla="*/ 270043 w 1143209"/>
                <a:gd name="connsiteY79" fmla="*/ 67961 h 100093"/>
                <a:gd name="connsiteX80" fmla="*/ 281956 w 1143209"/>
                <a:gd name="connsiteY80" fmla="*/ 35778 h 100093"/>
                <a:gd name="connsiteX81" fmla="*/ 294063 w 1143209"/>
                <a:gd name="connsiteY81" fmla="*/ 68190 h 100093"/>
                <a:gd name="connsiteX82" fmla="*/ 301419 w 1143209"/>
                <a:gd name="connsiteY82" fmla="*/ 73554 h 100093"/>
                <a:gd name="connsiteX83" fmla="*/ 308970 w 1143209"/>
                <a:gd name="connsiteY83" fmla="*/ 66101 h 100093"/>
                <a:gd name="connsiteX84" fmla="*/ 308146 w 1143209"/>
                <a:gd name="connsiteY84" fmla="*/ 62369 h 100093"/>
                <a:gd name="connsiteX85" fmla="*/ 291167 w 1143209"/>
                <a:gd name="connsiteY85" fmla="*/ 23161 h 100093"/>
                <a:gd name="connsiteX86" fmla="*/ 282259 w 1143209"/>
                <a:gd name="connsiteY86" fmla="*/ 16309 h 100093"/>
                <a:gd name="connsiteX87" fmla="*/ 318713 w 1143209"/>
                <a:gd name="connsiteY87" fmla="*/ 44880 h 100093"/>
                <a:gd name="connsiteX88" fmla="*/ 318713 w 1143209"/>
                <a:gd name="connsiteY88" fmla="*/ 45103 h 100093"/>
                <a:gd name="connsiteX89" fmla="*/ 348836 w 1143209"/>
                <a:gd name="connsiteY89" fmla="*/ 73978 h 100093"/>
                <a:gd name="connsiteX90" fmla="*/ 378752 w 1143209"/>
                <a:gd name="connsiteY90" fmla="*/ 45304 h 100093"/>
                <a:gd name="connsiteX91" fmla="*/ 378752 w 1143209"/>
                <a:gd name="connsiteY91" fmla="*/ 45103 h 100093"/>
                <a:gd name="connsiteX92" fmla="*/ 348624 w 1143209"/>
                <a:gd name="connsiteY92" fmla="*/ 16218 h 100093"/>
                <a:gd name="connsiteX93" fmla="*/ 318713 w 1143209"/>
                <a:gd name="connsiteY93" fmla="*/ 44880 h 100093"/>
                <a:gd name="connsiteX94" fmla="*/ 363221 w 1143209"/>
                <a:gd name="connsiteY94" fmla="*/ 44880 h 100093"/>
                <a:gd name="connsiteX95" fmla="*/ 363221 w 1143209"/>
                <a:gd name="connsiteY95" fmla="*/ 45103 h 100093"/>
                <a:gd name="connsiteX96" fmla="*/ 348624 w 1143209"/>
                <a:gd name="connsiteY96" fmla="*/ 60417 h 100093"/>
                <a:gd name="connsiteX97" fmla="*/ 334238 w 1143209"/>
                <a:gd name="connsiteY97" fmla="*/ 45304 h 100093"/>
                <a:gd name="connsiteX98" fmla="*/ 334238 w 1143209"/>
                <a:gd name="connsiteY98" fmla="*/ 45103 h 100093"/>
                <a:gd name="connsiteX99" fmla="*/ 348836 w 1143209"/>
                <a:gd name="connsiteY99" fmla="*/ 29785 h 100093"/>
                <a:gd name="connsiteX100" fmla="*/ 363221 w 1143209"/>
                <a:gd name="connsiteY100" fmla="*/ 44880 h 100093"/>
                <a:gd name="connsiteX101" fmla="*/ 396630 w 1143209"/>
                <a:gd name="connsiteY101" fmla="*/ 33191 h 100093"/>
                <a:gd name="connsiteX102" fmla="*/ 396630 w 1143209"/>
                <a:gd name="connsiteY102" fmla="*/ 59472 h 100093"/>
                <a:gd name="connsiteX103" fmla="*/ 396109 w 1143209"/>
                <a:gd name="connsiteY103" fmla="*/ 59472 h 100093"/>
                <a:gd name="connsiteX104" fmla="*/ 389382 w 1143209"/>
                <a:gd name="connsiteY104" fmla="*/ 66210 h 100093"/>
                <a:gd name="connsiteX105" fmla="*/ 396109 w 1143209"/>
                <a:gd name="connsiteY105" fmla="*/ 72948 h 100093"/>
                <a:gd name="connsiteX106" fmla="*/ 396630 w 1143209"/>
                <a:gd name="connsiteY106" fmla="*/ 72948 h 100093"/>
                <a:gd name="connsiteX107" fmla="*/ 396630 w 1143209"/>
                <a:gd name="connsiteY107" fmla="*/ 79868 h 100093"/>
                <a:gd name="connsiteX108" fmla="*/ 404501 w 1143209"/>
                <a:gd name="connsiteY108" fmla="*/ 87745 h 100093"/>
                <a:gd name="connsiteX109" fmla="*/ 412372 w 1143209"/>
                <a:gd name="connsiteY109" fmla="*/ 79868 h 100093"/>
                <a:gd name="connsiteX110" fmla="*/ 412372 w 1143209"/>
                <a:gd name="connsiteY110" fmla="*/ 72948 h 100093"/>
                <a:gd name="connsiteX111" fmla="*/ 419299 w 1143209"/>
                <a:gd name="connsiteY111" fmla="*/ 72948 h 100093"/>
                <a:gd name="connsiteX112" fmla="*/ 426025 w 1143209"/>
                <a:gd name="connsiteY112" fmla="*/ 66210 h 100093"/>
                <a:gd name="connsiteX113" fmla="*/ 419299 w 1143209"/>
                <a:gd name="connsiteY113" fmla="*/ 59472 h 100093"/>
                <a:gd name="connsiteX114" fmla="*/ 412372 w 1143209"/>
                <a:gd name="connsiteY114" fmla="*/ 59472 h 100093"/>
                <a:gd name="connsiteX115" fmla="*/ 412372 w 1143209"/>
                <a:gd name="connsiteY115" fmla="*/ 35778 h 100093"/>
                <a:gd name="connsiteX116" fmla="*/ 417433 w 1143209"/>
                <a:gd name="connsiteY116" fmla="*/ 30391 h 100093"/>
                <a:gd name="connsiteX117" fmla="*/ 419299 w 1143209"/>
                <a:gd name="connsiteY117" fmla="*/ 30500 h 100093"/>
                <a:gd name="connsiteX118" fmla="*/ 425825 w 1143209"/>
                <a:gd name="connsiteY118" fmla="*/ 23963 h 100093"/>
                <a:gd name="connsiteX119" fmla="*/ 421783 w 1143209"/>
                <a:gd name="connsiteY119" fmla="*/ 18084 h 100093"/>
                <a:gd name="connsiteX120" fmla="*/ 412773 w 1143209"/>
                <a:gd name="connsiteY120" fmla="*/ 16532 h 100093"/>
                <a:gd name="connsiteX121" fmla="*/ 396630 w 1143209"/>
                <a:gd name="connsiteY121" fmla="*/ 33191 h 100093"/>
                <a:gd name="connsiteX122" fmla="*/ 440972 w 1143209"/>
                <a:gd name="connsiteY122" fmla="*/ 65695 h 100093"/>
                <a:gd name="connsiteX123" fmla="*/ 448843 w 1143209"/>
                <a:gd name="connsiteY123" fmla="*/ 73554 h 100093"/>
                <a:gd name="connsiteX124" fmla="*/ 456703 w 1143209"/>
                <a:gd name="connsiteY124" fmla="*/ 65695 h 100093"/>
                <a:gd name="connsiteX125" fmla="*/ 456703 w 1143209"/>
                <a:gd name="connsiteY125" fmla="*/ 65065 h 100093"/>
                <a:gd name="connsiteX126" fmla="*/ 472955 w 1143209"/>
                <a:gd name="connsiteY126" fmla="*/ 73978 h 100093"/>
                <a:gd name="connsiteX127" fmla="*/ 491794 w 1143209"/>
                <a:gd name="connsiteY127" fmla="*/ 53364 h 100093"/>
                <a:gd name="connsiteX128" fmla="*/ 491794 w 1143209"/>
                <a:gd name="connsiteY128" fmla="*/ 24707 h 100093"/>
                <a:gd name="connsiteX129" fmla="*/ 483934 w 1143209"/>
                <a:gd name="connsiteY129" fmla="*/ 16830 h 100093"/>
                <a:gd name="connsiteX130" fmla="*/ 476057 w 1143209"/>
                <a:gd name="connsiteY130" fmla="*/ 24707 h 100093"/>
                <a:gd name="connsiteX131" fmla="*/ 476057 w 1143209"/>
                <a:gd name="connsiteY131" fmla="*/ 48401 h 100093"/>
                <a:gd name="connsiteX132" fmla="*/ 466538 w 1143209"/>
                <a:gd name="connsiteY132" fmla="*/ 59695 h 100093"/>
                <a:gd name="connsiteX133" fmla="*/ 456703 w 1143209"/>
                <a:gd name="connsiteY133" fmla="*/ 48401 h 100093"/>
                <a:gd name="connsiteX134" fmla="*/ 456703 w 1143209"/>
                <a:gd name="connsiteY134" fmla="*/ 24707 h 100093"/>
                <a:gd name="connsiteX135" fmla="*/ 448843 w 1143209"/>
                <a:gd name="connsiteY135" fmla="*/ 16830 h 100093"/>
                <a:gd name="connsiteX136" fmla="*/ 440972 w 1143209"/>
                <a:gd name="connsiteY136" fmla="*/ 24707 h 100093"/>
                <a:gd name="connsiteX137" fmla="*/ 506065 w 1143209"/>
                <a:gd name="connsiteY137" fmla="*/ 33403 h 100093"/>
                <a:gd name="connsiteX138" fmla="*/ 506065 w 1143209"/>
                <a:gd name="connsiteY138" fmla="*/ 33603 h 100093"/>
                <a:gd name="connsiteX139" fmla="*/ 528420 w 1143209"/>
                <a:gd name="connsiteY139" fmla="*/ 51297 h 100093"/>
                <a:gd name="connsiteX140" fmla="*/ 541987 w 1143209"/>
                <a:gd name="connsiteY140" fmla="*/ 49030 h 100093"/>
                <a:gd name="connsiteX141" fmla="*/ 541987 w 1143209"/>
                <a:gd name="connsiteY141" fmla="*/ 49946 h 100093"/>
                <a:gd name="connsiteX142" fmla="*/ 530085 w 1143209"/>
                <a:gd name="connsiteY142" fmla="*/ 60102 h 100093"/>
                <a:gd name="connsiteX143" fmla="*/ 519215 w 1143209"/>
                <a:gd name="connsiteY143" fmla="*/ 58550 h 100093"/>
                <a:gd name="connsiteX144" fmla="*/ 516936 w 1143209"/>
                <a:gd name="connsiteY144" fmla="*/ 58127 h 100093"/>
                <a:gd name="connsiteX145" fmla="*/ 510410 w 1143209"/>
                <a:gd name="connsiteY145" fmla="*/ 64550 h 100093"/>
                <a:gd name="connsiteX146" fmla="*/ 514658 w 1143209"/>
                <a:gd name="connsiteY146" fmla="*/ 70652 h 100093"/>
                <a:gd name="connsiteX147" fmla="*/ 532352 w 1143209"/>
                <a:gd name="connsiteY147" fmla="*/ 73554 h 100093"/>
                <a:gd name="connsiteX148" fmla="*/ 551094 w 1143209"/>
                <a:gd name="connsiteY148" fmla="*/ 67355 h 100093"/>
                <a:gd name="connsiteX149" fmla="*/ 557105 w 1143209"/>
                <a:gd name="connsiteY149" fmla="*/ 49654 h 100093"/>
                <a:gd name="connsiteX150" fmla="*/ 557105 w 1143209"/>
                <a:gd name="connsiteY150" fmla="*/ 24392 h 100093"/>
                <a:gd name="connsiteX151" fmla="*/ 549446 w 1143209"/>
                <a:gd name="connsiteY151" fmla="*/ 16830 h 100093"/>
                <a:gd name="connsiteX152" fmla="*/ 541889 w 1143209"/>
                <a:gd name="connsiteY152" fmla="*/ 23362 h 100093"/>
                <a:gd name="connsiteX153" fmla="*/ 541889 w 1143209"/>
                <a:gd name="connsiteY153" fmla="*/ 23448 h 100093"/>
                <a:gd name="connsiteX154" fmla="*/ 525111 w 1143209"/>
                <a:gd name="connsiteY154" fmla="*/ 16424 h 100093"/>
                <a:gd name="connsiteX155" fmla="*/ 506065 w 1143209"/>
                <a:gd name="connsiteY155" fmla="*/ 33403 h 100093"/>
                <a:gd name="connsiteX156" fmla="*/ 542187 w 1143209"/>
                <a:gd name="connsiteY156" fmla="*/ 37015 h 100093"/>
                <a:gd name="connsiteX157" fmla="*/ 542187 w 1143209"/>
                <a:gd name="connsiteY157" fmla="*/ 39825 h 100093"/>
                <a:gd name="connsiteX158" fmla="*/ 532152 w 1143209"/>
                <a:gd name="connsiteY158" fmla="*/ 41886 h 100093"/>
                <a:gd name="connsiteX159" fmla="*/ 521281 w 1143209"/>
                <a:gd name="connsiteY159" fmla="*/ 34227 h 100093"/>
                <a:gd name="connsiteX160" fmla="*/ 521281 w 1143209"/>
                <a:gd name="connsiteY160" fmla="*/ 34004 h 100093"/>
                <a:gd name="connsiteX161" fmla="*/ 529874 w 1143209"/>
                <a:gd name="connsiteY161" fmla="*/ 27289 h 100093"/>
                <a:gd name="connsiteX162" fmla="*/ 542187 w 1143209"/>
                <a:gd name="connsiteY162" fmla="*/ 37015 h 100093"/>
                <a:gd name="connsiteX163" fmla="*/ 528843 w 1143209"/>
                <a:gd name="connsiteY163" fmla="*/ 81128 h 100093"/>
                <a:gd name="connsiteX164" fmla="*/ 529874 w 1143209"/>
                <a:gd name="connsiteY164" fmla="*/ 83910 h 100093"/>
                <a:gd name="connsiteX165" fmla="*/ 535564 w 1143209"/>
                <a:gd name="connsiteY165" fmla="*/ 92823 h 100093"/>
                <a:gd name="connsiteX166" fmla="*/ 541472 w 1143209"/>
                <a:gd name="connsiteY166" fmla="*/ 96326 h 100093"/>
                <a:gd name="connsiteX167" fmla="*/ 550264 w 1143209"/>
                <a:gd name="connsiteY167" fmla="*/ 91569 h 100093"/>
                <a:gd name="connsiteX168" fmla="*/ 548198 w 1143209"/>
                <a:gd name="connsiteY168" fmla="*/ 87837 h 100093"/>
                <a:gd name="connsiteX169" fmla="*/ 541775 w 1143209"/>
                <a:gd name="connsiteY169" fmla="*/ 81843 h 100093"/>
                <a:gd name="connsiteX170" fmla="*/ 532770 w 1143209"/>
                <a:gd name="connsiteY170" fmla="*/ 78426 h 100093"/>
                <a:gd name="connsiteX171" fmla="*/ 528843 w 1143209"/>
                <a:gd name="connsiteY171" fmla="*/ 81128 h 100093"/>
                <a:gd name="connsiteX172" fmla="*/ 609628 w 1143209"/>
                <a:gd name="connsiteY172" fmla="*/ 65695 h 100093"/>
                <a:gd name="connsiteX173" fmla="*/ 617505 w 1143209"/>
                <a:gd name="connsiteY173" fmla="*/ 73554 h 100093"/>
                <a:gd name="connsiteX174" fmla="*/ 625364 w 1143209"/>
                <a:gd name="connsiteY174" fmla="*/ 65695 h 100093"/>
                <a:gd name="connsiteX175" fmla="*/ 625364 w 1143209"/>
                <a:gd name="connsiteY175" fmla="*/ 64973 h 100093"/>
                <a:gd name="connsiteX176" fmla="*/ 642658 w 1143209"/>
                <a:gd name="connsiteY176" fmla="*/ 73978 h 100093"/>
                <a:gd name="connsiteX177" fmla="*/ 667915 w 1143209"/>
                <a:gd name="connsiteY177" fmla="*/ 45304 h 100093"/>
                <a:gd name="connsiteX178" fmla="*/ 667915 w 1143209"/>
                <a:gd name="connsiteY178" fmla="*/ 45103 h 100093"/>
                <a:gd name="connsiteX179" fmla="*/ 642658 w 1143209"/>
                <a:gd name="connsiteY179" fmla="*/ 16424 h 100093"/>
                <a:gd name="connsiteX180" fmla="*/ 625364 w 1143209"/>
                <a:gd name="connsiteY180" fmla="*/ 24707 h 100093"/>
                <a:gd name="connsiteX181" fmla="*/ 625364 w 1143209"/>
                <a:gd name="connsiteY181" fmla="*/ 8134 h 100093"/>
                <a:gd name="connsiteX182" fmla="*/ 617505 w 1143209"/>
                <a:gd name="connsiteY182" fmla="*/ 275 h 100093"/>
                <a:gd name="connsiteX183" fmla="*/ 609628 w 1143209"/>
                <a:gd name="connsiteY183" fmla="*/ 8134 h 100093"/>
                <a:gd name="connsiteX184" fmla="*/ 652178 w 1143209"/>
                <a:gd name="connsiteY184" fmla="*/ 45103 h 100093"/>
                <a:gd name="connsiteX185" fmla="*/ 652178 w 1143209"/>
                <a:gd name="connsiteY185" fmla="*/ 45304 h 100093"/>
                <a:gd name="connsiteX186" fmla="*/ 638611 w 1143209"/>
                <a:gd name="connsiteY186" fmla="*/ 60617 h 100093"/>
                <a:gd name="connsiteX187" fmla="*/ 625158 w 1143209"/>
                <a:gd name="connsiteY187" fmla="*/ 45304 h 100093"/>
                <a:gd name="connsiteX188" fmla="*/ 625158 w 1143209"/>
                <a:gd name="connsiteY188" fmla="*/ 45103 h 100093"/>
                <a:gd name="connsiteX189" fmla="*/ 638611 w 1143209"/>
                <a:gd name="connsiteY189" fmla="*/ 29785 h 100093"/>
                <a:gd name="connsiteX190" fmla="*/ 652178 w 1143209"/>
                <a:gd name="connsiteY190" fmla="*/ 45103 h 100093"/>
                <a:gd name="connsiteX191" fmla="*/ 680721 w 1143209"/>
                <a:gd name="connsiteY191" fmla="*/ 44880 h 100093"/>
                <a:gd name="connsiteX192" fmla="*/ 680721 w 1143209"/>
                <a:gd name="connsiteY192" fmla="*/ 45103 h 100093"/>
                <a:gd name="connsiteX193" fmla="*/ 710849 w 1143209"/>
                <a:gd name="connsiteY193" fmla="*/ 73978 h 100093"/>
                <a:gd name="connsiteX194" fmla="*/ 740765 w 1143209"/>
                <a:gd name="connsiteY194" fmla="*/ 45304 h 100093"/>
                <a:gd name="connsiteX195" fmla="*/ 740765 w 1143209"/>
                <a:gd name="connsiteY195" fmla="*/ 45103 h 100093"/>
                <a:gd name="connsiteX196" fmla="*/ 710637 w 1143209"/>
                <a:gd name="connsiteY196" fmla="*/ 16218 h 100093"/>
                <a:gd name="connsiteX197" fmla="*/ 680721 w 1143209"/>
                <a:gd name="connsiteY197" fmla="*/ 44880 h 100093"/>
                <a:gd name="connsiteX198" fmla="*/ 725234 w 1143209"/>
                <a:gd name="connsiteY198" fmla="*/ 44880 h 100093"/>
                <a:gd name="connsiteX199" fmla="*/ 725234 w 1143209"/>
                <a:gd name="connsiteY199" fmla="*/ 45103 h 100093"/>
                <a:gd name="connsiteX200" fmla="*/ 710637 w 1143209"/>
                <a:gd name="connsiteY200" fmla="*/ 60417 h 100093"/>
                <a:gd name="connsiteX201" fmla="*/ 696251 w 1143209"/>
                <a:gd name="connsiteY201" fmla="*/ 45304 h 100093"/>
                <a:gd name="connsiteX202" fmla="*/ 696251 w 1143209"/>
                <a:gd name="connsiteY202" fmla="*/ 45103 h 100093"/>
                <a:gd name="connsiteX203" fmla="*/ 710849 w 1143209"/>
                <a:gd name="connsiteY203" fmla="*/ 29785 h 100093"/>
                <a:gd name="connsiteX204" fmla="*/ 725234 w 1143209"/>
                <a:gd name="connsiteY204" fmla="*/ 44880 h 100093"/>
                <a:gd name="connsiteX205" fmla="*/ 755855 w 1143209"/>
                <a:gd name="connsiteY205" fmla="*/ 86200 h 100093"/>
                <a:gd name="connsiteX206" fmla="*/ 764659 w 1143209"/>
                <a:gd name="connsiteY206" fmla="*/ 93539 h 100093"/>
                <a:gd name="connsiteX207" fmla="*/ 773464 w 1143209"/>
                <a:gd name="connsiteY207" fmla="*/ 86200 h 100093"/>
                <a:gd name="connsiteX208" fmla="*/ 773464 w 1143209"/>
                <a:gd name="connsiteY208" fmla="*/ 85971 h 100093"/>
                <a:gd name="connsiteX209" fmla="*/ 764659 w 1143209"/>
                <a:gd name="connsiteY209" fmla="*/ 78540 h 100093"/>
                <a:gd name="connsiteX210" fmla="*/ 755855 w 1143209"/>
                <a:gd name="connsiteY210" fmla="*/ 85971 h 100093"/>
                <a:gd name="connsiteX211" fmla="*/ 756788 w 1143209"/>
                <a:gd name="connsiteY211" fmla="*/ 65695 h 100093"/>
                <a:gd name="connsiteX212" fmla="*/ 764659 w 1143209"/>
                <a:gd name="connsiteY212" fmla="*/ 73554 h 100093"/>
                <a:gd name="connsiteX213" fmla="*/ 772530 w 1143209"/>
                <a:gd name="connsiteY213" fmla="*/ 65695 h 100093"/>
                <a:gd name="connsiteX214" fmla="*/ 772530 w 1143209"/>
                <a:gd name="connsiteY214" fmla="*/ 24707 h 100093"/>
                <a:gd name="connsiteX215" fmla="*/ 764659 w 1143209"/>
                <a:gd name="connsiteY215" fmla="*/ 16830 h 100093"/>
                <a:gd name="connsiteX216" fmla="*/ 756788 w 1143209"/>
                <a:gd name="connsiteY216" fmla="*/ 24707 h 100093"/>
                <a:gd name="connsiteX217" fmla="*/ 789859 w 1143209"/>
                <a:gd name="connsiteY217" fmla="*/ 22732 h 100093"/>
                <a:gd name="connsiteX218" fmla="*/ 786847 w 1143209"/>
                <a:gd name="connsiteY218" fmla="*/ 28125 h 100093"/>
                <a:gd name="connsiteX219" fmla="*/ 793070 w 1143209"/>
                <a:gd name="connsiteY219" fmla="*/ 34318 h 100093"/>
                <a:gd name="connsiteX220" fmla="*/ 796167 w 1143209"/>
                <a:gd name="connsiteY220" fmla="*/ 33488 h 100093"/>
                <a:gd name="connsiteX221" fmla="*/ 811182 w 1143209"/>
                <a:gd name="connsiteY221" fmla="*/ 28525 h 100093"/>
                <a:gd name="connsiteX222" fmla="*/ 817806 w 1143209"/>
                <a:gd name="connsiteY222" fmla="*/ 32681 h 100093"/>
                <a:gd name="connsiteX223" fmla="*/ 817806 w 1143209"/>
                <a:gd name="connsiteY223" fmla="*/ 32882 h 100093"/>
                <a:gd name="connsiteX224" fmla="*/ 806317 w 1143209"/>
                <a:gd name="connsiteY224" fmla="*/ 39305 h 100093"/>
                <a:gd name="connsiteX225" fmla="*/ 789761 w 1143209"/>
                <a:gd name="connsiteY225" fmla="*/ 55969 h 100093"/>
                <a:gd name="connsiteX226" fmla="*/ 789761 w 1143209"/>
                <a:gd name="connsiteY226" fmla="*/ 56169 h 100093"/>
                <a:gd name="connsiteX227" fmla="*/ 810038 w 1143209"/>
                <a:gd name="connsiteY227" fmla="*/ 73755 h 100093"/>
                <a:gd name="connsiteX228" fmla="*/ 827234 w 1143209"/>
                <a:gd name="connsiteY228" fmla="*/ 69530 h 100093"/>
                <a:gd name="connsiteX229" fmla="*/ 830955 w 1143209"/>
                <a:gd name="connsiteY229" fmla="*/ 63628 h 100093"/>
                <a:gd name="connsiteX230" fmla="*/ 824635 w 1143209"/>
                <a:gd name="connsiteY230" fmla="*/ 57405 h 100093"/>
                <a:gd name="connsiteX231" fmla="*/ 821738 w 1143209"/>
                <a:gd name="connsiteY231" fmla="*/ 58127 h 100093"/>
                <a:gd name="connsiteX232" fmla="*/ 809734 w 1143209"/>
                <a:gd name="connsiteY232" fmla="*/ 61647 h 100093"/>
                <a:gd name="connsiteX233" fmla="*/ 803941 w 1143209"/>
                <a:gd name="connsiteY233" fmla="*/ 57835 h 100093"/>
                <a:gd name="connsiteX234" fmla="*/ 803941 w 1143209"/>
                <a:gd name="connsiteY234" fmla="*/ 57606 h 100093"/>
                <a:gd name="connsiteX235" fmla="*/ 815212 w 1143209"/>
                <a:gd name="connsiteY235" fmla="*/ 50983 h 100093"/>
                <a:gd name="connsiteX236" fmla="*/ 831991 w 1143209"/>
                <a:gd name="connsiteY236" fmla="*/ 34547 h 100093"/>
                <a:gd name="connsiteX237" fmla="*/ 831991 w 1143209"/>
                <a:gd name="connsiteY237" fmla="*/ 34318 h 100093"/>
                <a:gd name="connsiteX238" fmla="*/ 810765 w 1143209"/>
                <a:gd name="connsiteY238" fmla="*/ 16424 h 100093"/>
                <a:gd name="connsiteX239" fmla="*/ 789859 w 1143209"/>
                <a:gd name="connsiteY239" fmla="*/ 22732 h 100093"/>
                <a:gd name="connsiteX240" fmla="*/ 848764 w 1143209"/>
                <a:gd name="connsiteY240" fmla="*/ 33191 h 100093"/>
                <a:gd name="connsiteX241" fmla="*/ 848764 w 1143209"/>
                <a:gd name="connsiteY241" fmla="*/ 59472 h 100093"/>
                <a:gd name="connsiteX242" fmla="*/ 848254 w 1143209"/>
                <a:gd name="connsiteY242" fmla="*/ 59472 h 100093"/>
                <a:gd name="connsiteX243" fmla="*/ 841522 w 1143209"/>
                <a:gd name="connsiteY243" fmla="*/ 66210 h 100093"/>
                <a:gd name="connsiteX244" fmla="*/ 848254 w 1143209"/>
                <a:gd name="connsiteY244" fmla="*/ 72948 h 100093"/>
                <a:gd name="connsiteX245" fmla="*/ 848764 w 1143209"/>
                <a:gd name="connsiteY245" fmla="*/ 72948 h 100093"/>
                <a:gd name="connsiteX246" fmla="*/ 848764 w 1143209"/>
                <a:gd name="connsiteY246" fmla="*/ 79868 h 100093"/>
                <a:gd name="connsiteX247" fmla="*/ 856635 w 1143209"/>
                <a:gd name="connsiteY247" fmla="*/ 87745 h 100093"/>
                <a:gd name="connsiteX248" fmla="*/ 864518 w 1143209"/>
                <a:gd name="connsiteY248" fmla="*/ 79868 h 100093"/>
                <a:gd name="connsiteX249" fmla="*/ 864518 w 1143209"/>
                <a:gd name="connsiteY249" fmla="*/ 72948 h 100093"/>
                <a:gd name="connsiteX250" fmla="*/ 871433 w 1143209"/>
                <a:gd name="connsiteY250" fmla="*/ 72948 h 100093"/>
                <a:gd name="connsiteX251" fmla="*/ 878176 w 1143209"/>
                <a:gd name="connsiteY251" fmla="*/ 66210 h 100093"/>
                <a:gd name="connsiteX252" fmla="*/ 871433 w 1143209"/>
                <a:gd name="connsiteY252" fmla="*/ 59472 h 100093"/>
                <a:gd name="connsiteX253" fmla="*/ 864518 w 1143209"/>
                <a:gd name="connsiteY253" fmla="*/ 59472 h 100093"/>
                <a:gd name="connsiteX254" fmla="*/ 864518 w 1143209"/>
                <a:gd name="connsiteY254" fmla="*/ 35778 h 100093"/>
                <a:gd name="connsiteX255" fmla="*/ 869573 w 1143209"/>
                <a:gd name="connsiteY255" fmla="*/ 30391 h 100093"/>
                <a:gd name="connsiteX256" fmla="*/ 871433 w 1143209"/>
                <a:gd name="connsiteY256" fmla="*/ 30500 h 100093"/>
                <a:gd name="connsiteX257" fmla="*/ 877970 w 1143209"/>
                <a:gd name="connsiteY257" fmla="*/ 23963 h 100093"/>
                <a:gd name="connsiteX258" fmla="*/ 873929 w 1143209"/>
                <a:gd name="connsiteY258" fmla="*/ 18084 h 100093"/>
                <a:gd name="connsiteX259" fmla="*/ 864924 w 1143209"/>
                <a:gd name="connsiteY259" fmla="*/ 16532 h 100093"/>
                <a:gd name="connsiteX260" fmla="*/ 848764 w 1143209"/>
                <a:gd name="connsiteY260" fmla="*/ 33191 h 100093"/>
                <a:gd name="connsiteX261" fmla="*/ 871347 w 1143209"/>
                <a:gd name="connsiteY261" fmla="*/ 95090 h 100093"/>
                <a:gd name="connsiteX262" fmla="*/ 876625 w 1143209"/>
                <a:gd name="connsiteY262" fmla="*/ 100368 h 100093"/>
                <a:gd name="connsiteX263" fmla="*/ 878692 w 1143209"/>
                <a:gd name="connsiteY263" fmla="*/ 100368 h 100093"/>
                <a:gd name="connsiteX264" fmla="*/ 882533 w 1143209"/>
                <a:gd name="connsiteY264" fmla="*/ 96950 h 100093"/>
                <a:gd name="connsiteX265" fmla="*/ 882109 w 1143209"/>
                <a:gd name="connsiteY265" fmla="*/ 94575 h 100093"/>
                <a:gd name="connsiteX266" fmla="*/ 878176 w 1143209"/>
                <a:gd name="connsiteY266" fmla="*/ 80916 h 100093"/>
                <a:gd name="connsiteX267" fmla="*/ 874559 w 1143209"/>
                <a:gd name="connsiteY267" fmla="*/ 78111 h 100093"/>
                <a:gd name="connsiteX268" fmla="*/ 871347 w 1143209"/>
                <a:gd name="connsiteY268" fmla="*/ 81637 h 100093"/>
                <a:gd name="connsiteX269" fmla="*/ 888864 w 1143209"/>
                <a:gd name="connsiteY269" fmla="*/ 44880 h 100093"/>
                <a:gd name="connsiteX270" fmla="*/ 888864 w 1143209"/>
                <a:gd name="connsiteY270" fmla="*/ 45103 h 100093"/>
                <a:gd name="connsiteX271" fmla="*/ 918981 w 1143209"/>
                <a:gd name="connsiteY271" fmla="*/ 73978 h 100093"/>
                <a:gd name="connsiteX272" fmla="*/ 948897 w 1143209"/>
                <a:gd name="connsiteY272" fmla="*/ 45304 h 100093"/>
                <a:gd name="connsiteX273" fmla="*/ 948897 w 1143209"/>
                <a:gd name="connsiteY273" fmla="*/ 45103 h 100093"/>
                <a:gd name="connsiteX274" fmla="*/ 918780 w 1143209"/>
                <a:gd name="connsiteY274" fmla="*/ 16218 h 100093"/>
                <a:gd name="connsiteX275" fmla="*/ 888864 w 1143209"/>
                <a:gd name="connsiteY275" fmla="*/ 44880 h 100093"/>
                <a:gd name="connsiteX276" fmla="*/ 933378 w 1143209"/>
                <a:gd name="connsiteY276" fmla="*/ 44880 h 100093"/>
                <a:gd name="connsiteX277" fmla="*/ 933378 w 1143209"/>
                <a:gd name="connsiteY277" fmla="*/ 45103 h 100093"/>
                <a:gd name="connsiteX278" fmla="*/ 918780 w 1143209"/>
                <a:gd name="connsiteY278" fmla="*/ 60417 h 100093"/>
                <a:gd name="connsiteX279" fmla="*/ 904378 w 1143209"/>
                <a:gd name="connsiteY279" fmla="*/ 45304 h 100093"/>
                <a:gd name="connsiteX280" fmla="*/ 904378 w 1143209"/>
                <a:gd name="connsiteY280" fmla="*/ 45103 h 100093"/>
                <a:gd name="connsiteX281" fmla="*/ 918981 w 1143209"/>
                <a:gd name="connsiteY281" fmla="*/ 29785 h 100093"/>
                <a:gd name="connsiteX282" fmla="*/ 933378 w 1143209"/>
                <a:gd name="connsiteY282" fmla="*/ 44880 h 100093"/>
                <a:gd name="connsiteX283" fmla="*/ 986152 w 1143209"/>
                <a:gd name="connsiteY283" fmla="*/ 16309 h 100093"/>
                <a:gd name="connsiteX284" fmla="*/ 985322 w 1143209"/>
                <a:gd name="connsiteY284" fmla="*/ 16309 h 100093"/>
                <a:gd name="connsiteX285" fmla="*/ 976426 w 1143209"/>
                <a:gd name="connsiteY285" fmla="*/ 23161 h 100093"/>
                <a:gd name="connsiteX286" fmla="*/ 959447 w 1143209"/>
                <a:gd name="connsiteY286" fmla="*/ 62369 h 100093"/>
                <a:gd name="connsiteX287" fmla="*/ 958617 w 1143209"/>
                <a:gd name="connsiteY287" fmla="*/ 66210 h 100093"/>
                <a:gd name="connsiteX288" fmla="*/ 966283 w 1143209"/>
                <a:gd name="connsiteY288" fmla="*/ 73554 h 100093"/>
                <a:gd name="connsiteX289" fmla="*/ 973936 w 1143209"/>
                <a:gd name="connsiteY289" fmla="*/ 67961 h 100093"/>
                <a:gd name="connsiteX290" fmla="*/ 985860 w 1143209"/>
                <a:gd name="connsiteY290" fmla="*/ 35778 h 100093"/>
                <a:gd name="connsiteX291" fmla="*/ 997968 w 1143209"/>
                <a:gd name="connsiteY291" fmla="*/ 68190 h 100093"/>
                <a:gd name="connsiteX292" fmla="*/ 1005307 w 1143209"/>
                <a:gd name="connsiteY292" fmla="*/ 73554 h 100093"/>
                <a:gd name="connsiteX293" fmla="*/ 1012874 w 1143209"/>
                <a:gd name="connsiteY293" fmla="*/ 66101 h 100093"/>
                <a:gd name="connsiteX294" fmla="*/ 1012050 w 1143209"/>
                <a:gd name="connsiteY294" fmla="*/ 62369 h 100093"/>
                <a:gd name="connsiteX295" fmla="*/ 995065 w 1143209"/>
                <a:gd name="connsiteY295" fmla="*/ 23161 h 100093"/>
                <a:gd name="connsiteX296" fmla="*/ 986152 w 1143209"/>
                <a:gd name="connsiteY296" fmla="*/ 16309 h 100093"/>
                <a:gd name="connsiteX297" fmla="*/ 1027140 w 1143209"/>
                <a:gd name="connsiteY297" fmla="*/ 65695 h 100093"/>
                <a:gd name="connsiteX298" fmla="*/ 1035000 w 1143209"/>
                <a:gd name="connsiteY298" fmla="*/ 73554 h 100093"/>
                <a:gd name="connsiteX299" fmla="*/ 1042882 w 1143209"/>
                <a:gd name="connsiteY299" fmla="*/ 65695 h 100093"/>
                <a:gd name="connsiteX300" fmla="*/ 1042882 w 1143209"/>
                <a:gd name="connsiteY300" fmla="*/ 65065 h 100093"/>
                <a:gd name="connsiteX301" fmla="*/ 1059123 w 1143209"/>
                <a:gd name="connsiteY301" fmla="*/ 73978 h 100093"/>
                <a:gd name="connsiteX302" fmla="*/ 1077962 w 1143209"/>
                <a:gd name="connsiteY302" fmla="*/ 53364 h 100093"/>
                <a:gd name="connsiteX303" fmla="*/ 1077962 w 1143209"/>
                <a:gd name="connsiteY303" fmla="*/ 24707 h 100093"/>
                <a:gd name="connsiteX304" fmla="*/ 1070097 w 1143209"/>
                <a:gd name="connsiteY304" fmla="*/ 16830 h 100093"/>
                <a:gd name="connsiteX305" fmla="*/ 1062237 w 1143209"/>
                <a:gd name="connsiteY305" fmla="*/ 24707 h 100093"/>
                <a:gd name="connsiteX306" fmla="*/ 1062237 w 1143209"/>
                <a:gd name="connsiteY306" fmla="*/ 48401 h 100093"/>
                <a:gd name="connsiteX307" fmla="*/ 1052717 w 1143209"/>
                <a:gd name="connsiteY307" fmla="*/ 59695 h 100093"/>
                <a:gd name="connsiteX308" fmla="*/ 1042882 w 1143209"/>
                <a:gd name="connsiteY308" fmla="*/ 48401 h 100093"/>
                <a:gd name="connsiteX309" fmla="*/ 1042882 w 1143209"/>
                <a:gd name="connsiteY309" fmla="*/ 24707 h 100093"/>
                <a:gd name="connsiteX310" fmla="*/ 1035000 w 1143209"/>
                <a:gd name="connsiteY310" fmla="*/ 16830 h 100093"/>
                <a:gd name="connsiteX311" fmla="*/ 1027140 w 1143209"/>
                <a:gd name="connsiteY311" fmla="*/ 24707 h 100093"/>
                <a:gd name="connsiteX312" fmla="*/ 1057480 w 1143209"/>
                <a:gd name="connsiteY312" fmla="*/ 92508 h 100093"/>
                <a:gd name="connsiteX313" fmla="*/ 1067000 w 1143209"/>
                <a:gd name="connsiteY313" fmla="*/ 95920 h 100093"/>
                <a:gd name="connsiteX314" fmla="*/ 1070417 w 1143209"/>
                <a:gd name="connsiteY314" fmla="*/ 93430 h 100093"/>
                <a:gd name="connsiteX315" fmla="*/ 1068866 w 1143209"/>
                <a:gd name="connsiteY315" fmla="*/ 90442 h 100093"/>
                <a:gd name="connsiteX316" fmla="*/ 1062329 w 1143209"/>
                <a:gd name="connsiteY316" fmla="*/ 82044 h 100093"/>
                <a:gd name="connsiteX317" fmla="*/ 1054990 w 1143209"/>
                <a:gd name="connsiteY317" fmla="*/ 78540 h 100093"/>
                <a:gd name="connsiteX318" fmla="*/ 1050027 w 1143209"/>
                <a:gd name="connsiteY318" fmla="*/ 78540 h 100093"/>
                <a:gd name="connsiteX319" fmla="*/ 1042676 w 1143209"/>
                <a:gd name="connsiteY319" fmla="*/ 82044 h 100093"/>
                <a:gd name="connsiteX320" fmla="*/ 1036145 w 1143209"/>
                <a:gd name="connsiteY320" fmla="*/ 90442 h 100093"/>
                <a:gd name="connsiteX321" fmla="*/ 1034593 w 1143209"/>
                <a:gd name="connsiteY321" fmla="*/ 93430 h 100093"/>
                <a:gd name="connsiteX322" fmla="*/ 1038211 w 1143209"/>
                <a:gd name="connsiteY322" fmla="*/ 95920 h 100093"/>
                <a:gd name="connsiteX323" fmla="*/ 1047731 w 1143209"/>
                <a:gd name="connsiteY323" fmla="*/ 92508 h 100093"/>
                <a:gd name="connsiteX324" fmla="*/ 1052608 w 1143209"/>
                <a:gd name="connsiteY324" fmla="*/ 88467 h 100093"/>
                <a:gd name="connsiteX325" fmla="*/ 1092245 w 1143209"/>
                <a:gd name="connsiteY325" fmla="*/ 33403 h 100093"/>
                <a:gd name="connsiteX326" fmla="*/ 1092245 w 1143209"/>
                <a:gd name="connsiteY326" fmla="*/ 33603 h 100093"/>
                <a:gd name="connsiteX327" fmla="*/ 1114611 w 1143209"/>
                <a:gd name="connsiteY327" fmla="*/ 51297 h 100093"/>
                <a:gd name="connsiteX328" fmla="*/ 1128178 w 1143209"/>
                <a:gd name="connsiteY328" fmla="*/ 49030 h 100093"/>
                <a:gd name="connsiteX329" fmla="*/ 1128178 w 1143209"/>
                <a:gd name="connsiteY329" fmla="*/ 49946 h 100093"/>
                <a:gd name="connsiteX330" fmla="*/ 1116276 w 1143209"/>
                <a:gd name="connsiteY330" fmla="*/ 60102 h 100093"/>
                <a:gd name="connsiteX331" fmla="*/ 1105406 w 1143209"/>
                <a:gd name="connsiteY331" fmla="*/ 58550 h 100093"/>
                <a:gd name="connsiteX332" fmla="*/ 1103116 w 1143209"/>
                <a:gd name="connsiteY332" fmla="*/ 58127 h 100093"/>
                <a:gd name="connsiteX333" fmla="*/ 1096596 w 1143209"/>
                <a:gd name="connsiteY333" fmla="*/ 64550 h 100093"/>
                <a:gd name="connsiteX334" fmla="*/ 1100849 w 1143209"/>
                <a:gd name="connsiteY334" fmla="*/ 70652 h 100093"/>
                <a:gd name="connsiteX335" fmla="*/ 1118538 w 1143209"/>
                <a:gd name="connsiteY335" fmla="*/ 73554 h 100093"/>
                <a:gd name="connsiteX336" fmla="*/ 1137274 w 1143209"/>
                <a:gd name="connsiteY336" fmla="*/ 67355 h 100093"/>
                <a:gd name="connsiteX337" fmla="*/ 1143296 w 1143209"/>
                <a:gd name="connsiteY337" fmla="*/ 49654 h 100093"/>
                <a:gd name="connsiteX338" fmla="*/ 1143296 w 1143209"/>
                <a:gd name="connsiteY338" fmla="*/ 24392 h 100093"/>
                <a:gd name="connsiteX339" fmla="*/ 1135637 w 1143209"/>
                <a:gd name="connsiteY339" fmla="*/ 16830 h 100093"/>
                <a:gd name="connsiteX340" fmla="*/ 1128063 w 1143209"/>
                <a:gd name="connsiteY340" fmla="*/ 23362 h 100093"/>
                <a:gd name="connsiteX341" fmla="*/ 1128063 w 1143209"/>
                <a:gd name="connsiteY341" fmla="*/ 23448 h 100093"/>
                <a:gd name="connsiteX342" fmla="*/ 1111291 w 1143209"/>
                <a:gd name="connsiteY342" fmla="*/ 16424 h 100093"/>
                <a:gd name="connsiteX343" fmla="*/ 1092245 w 1143209"/>
                <a:gd name="connsiteY343" fmla="*/ 33403 h 100093"/>
                <a:gd name="connsiteX344" fmla="*/ 1128378 w 1143209"/>
                <a:gd name="connsiteY344" fmla="*/ 37015 h 100093"/>
                <a:gd name="connsiteX345" fmla="*/ 1128378 w 1143209"/>
                <a:gd name="connsiteY345" fmla="*/ 39825 h 100093"/>
                <a:gd name="connsiteX346" fmla="*/ 1118343 w 1143209"/>
                <a:gd name="connsiteY346" fmla="*/ 41886 h 100093"/>
                <a:gd name="connsiteX347" fmla="*/ 1107472 w 1143209"/>
                <a:gd name="connsiteY347" fmla="*/ 34227 h 100093"/>
                <a:gd name="connsiteX348" fmla="*/ 1107472 w 1143209"/>
                <a:gd name="connsiteY348" fmla="*/ 34004 h 100093"/>
                <a:gd name="connsiteX349" fmla="*/ 1116053 w 1143209"/>
                <a:gd name="connsiteY349" fmla="*/ 27289 h 100093"/>
                <a:gd name="connsiteX350" fmla="*/ 1128378 w 1143209"/>
                <a:gd name="connsiteY350" fmla="*/ 37015 h 10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</a:cxnLst>
              <a:rect l="l" t="t" r="r" b="b"/>
              <a:pathLst>
                <a:path w="1143209" h="100093">
                  <a:moveTo>
                    <a:pt x="86" y="24484"/>
                  </a:moveTo>
                  <a:lnTo>
                    <a:pt x="86" y="24799"/>
                  </a:lnTo>
                  <a:cubicBezTo>
                    <a:pt x="86" y="27604"/>
                    <a:pt x="1134" y="30077"/>
                    <a:pt x="2994" y="32252"/>
                  </a:cubicBezTo>
                  <a:lnTo>
                    <a:pt x="40564" y="75930"/>
                  </a:lnTo>
                  <a:lnTo>
                    <a:pt x="8370" y="75930"/>
                  </a:lnTo>
                  <a:cubicBezTo>
                    <a:pt x="4540" y="75930"/>
                    <a:pt x="1334" y="79056"/>
                    <a:pt x="1334" y="82874"/>
                  </a:cubicBezTo>
                  <a:cubicBezTo>
                    <a:pt x="1334" y="86715"/>
                    <a:pt x="4540" y="89926"/>
                    <a:pt x="8370" y="89926"/>
                  </a:cubicBezTo>
                  <a:lnTo>
                    <a:pt x="54647" y="89926"/>
                  </a:lnTo>
                  <a:cubicBezTo>
                    <a:pt x="58476" y="89926"/>
                    <a:pt x="61688" y="86715"/>
                    <a:pt x="61688" y="82874"/>
                  </a:cubicBezTo>
                  <a:lnTo>
                    <a:pt x="61688" y="82565"/>
                  </a:lnTo>
                  <a:cubicBezTo>
                    <a:pt x="61688" y="79777"/>
                    <a:pt x="60646" y="77395"/>
                    <a:pt x="58791" y="75106"/>
                  </a:cubicBezTo>
                  <a:lnTo>
                    <a:pt x="21204" y="31422"/>
                  </a:lnTo>
                  <a:lnTo>
                    <a:pt x="54647" y="31422"/>
                  </a:lnTo>
                  <a:cubicBezTo>
                    <a:pt x="58476" y="31422"/>
                    <a:pt x="61688" y="28210"/>
                    <a:pt x="61688" y="24392"/>
                  </a:cubicBezTo>
                  <a:cubicBezTo>
                    <a:pt x="61688" y="20551"/>
                    <a:pt x="58476" y="17454"/>
                    <a:pt x="54647" y="17454"/>
                  </a:cubicBezTo>
                  <a:lnTo>
                    <a:pt x="7122" y="17454"/>
                  </a:lnTo>
                  <a:cubicBezTo>
                    <a:pt x="3298" y="17454"/>
                    <a:pt x="86" y="20665"/>
                    <a:pt x="86" y="24484"/>
                  </a:cubicBezTo>
                  <a:moveTo>
                    <a:pt x="132162" y="24707"/>
                  </a:moveTo>
                  <a:cubicBezTo>
                    <a:pt x="132162" y="20351"/>
                    <a:pt x="128636" y="16830"/>
                    <a:pt x="124291" y="16830"/>
                  </a:cubicBezTo>
                  <a:cubicBezTo>
                    <a:pt x="119941" y="16830"/>
                    <a:pt x="116431" y="20351"/>
                    <a:pt x="116431" y="24707"/>
                  </a:cubicBezTo>
                  <a:lnTo>
                    <a:pt x="116431" y="25423"/>
                  </a:lnTo>
                  <a:cubicBezTo>
                    <a:pt x="112590" y="20236"/>
                    <a:pt x="107312" y="16424"/>
                    <a:pt x="99138" y="16424"/>
                  </a:cubicBezTo>
                  <a:cubicBezTo>
                    <a:pt x="86200" y="16424"/>
                    <a:pt x="73887" y="26567"/>
                    <a:pt x="73887" y="45103"/>
                  </a:cubicBezTo>
                  <a:lnTo>
                    <a:pt x="73887" y="45304"/>
                  </a:lnTo>
                  <a:cubicBezTo>
                    <a:pt x="73887" y="63828"/>
                    <a:pt x="85988" y="73978"/>
                    <a:pt x="99138" y="73978"/>
                  </a:cubicBezTo>
                  <a:cubicBezTo>
                    <a:pt x="107530" y="73978"/>
                    <a:pt x="112705" y="70143"/>
                    <a:pt x="116431" y="65695"/>
                  </a:cubicBezTo>
                  <a:lnTo>
                    <a:pt x="116431" y="85770"/>
                  </a:lnTo>
                  <a:cubicBezTo>
                    <a:pt x="116431" y="90133"/>
                    <a:pt x="119941" y="93653"/>
                    <a:pt x="124291" y="93653"/>
                  </a:cubicBezTo>
                  <a:cubicBezTo>
                    <a:pt x="128636" y="93653"/>
                    <a:pt x="132162" y="90133"/>
                    <a:pt x="132162" y="85770"/>
                  </a:cubicBezTo>
                  <a:close/>
                  <a:moveTo>
                    <a:pt x="89618" y="45304"/>
                  </a:moveTo>
                  <a:lnTo>
                    <a:pt x="89618" y="45103"/>
                  </a:lnTo>
                  <a:cubicBezTo>
                    <a:pt x="89618" y="35864"/>
                    <a:pt x="95829" y="29785"/>
                    <a:pt x="103179" y="29785"/>
                  </a:cubicBezTo>
                  <a:cubicBezTo>
                    <a:pt x="110524" y="29785"/>
                    <a:pt x="116632" y="35864"/>
                    <a:pt x="116632" y="45103"/>
                  </a:cubicBezTo>
                  <a:lnTo>
                    <a:pt x="116632" y="45304"/>
                  </a:lnTo>
                  <a:cubicBezTo>
                    <a:pt x="116632" y="54509"/>
                    <a:pt x="110524" y="60617"/>
                    <a:pt x="103179" y="60617"/>
                  </a:cubicBezTo>
                  <a:cubicBezTo>
                    <a:pt x="95829" y="60617"/>
                    <a:pt x="89618" y="54623"/>
                    <a:pt x="89618" y="45304"/>
                  </a:cubicBezTo>
                  <a:moveTo>
                    <a:pt x="150149" y="65695"/>
                  </a:moveTo>
                  <a:cubicBezTo>
                    <a:pt x="150149" y="70051"/>
                    <a:pt x="153670" y="73554"/>
                    <a:pt x="158009" y="73554"/>
                  </a:cubicBezTo>
                  <a:cubicBezTo>
                    <a:pt x="162371" y="73554"/>
                    <a:pt x="165886" y="70051"/>
                    <a:pt x="165886" y="65695"/>
                  </a:cubicBezTo>
                  <a:lnTo>
                    <a:pt x="165886" y="63204"/>
                  </a:lnTo>
                  <a:cubicBezTo>
                    <a:pt x="168158" y="68591"/>
                    <a:pt x="171891" y="73554"/>
                    <a:pt x="176550" y="73554"/>
                  </a:cubicBezTo>
                  <a:cubicBezTo>
                    <a:pt x="181411" y="73554"/>
                    <a:pt x="184210" y="70343"/>
                    <a:pt x="184210" y="65895"/>
                  </a:cubicBezTo>
                  <a:cubicBezTo>
                    <a:pt x="184210" y="61768"/>
                    <a:pt x="181514" y="59272"/>
                    <a:pt x="178302" y="58550"/>
                  </a:cubicBezTo>
                  <a:cubicBezTo>
                    <a:pt x="170339" y="56690"/>
                    <a:pt x="165886" y="50582"/>
                    <a:pt x="165886" y="39390"/>
                  </a:cubicBezTo>
                  <a:lnTo>
                    <a:pt x="165886" y="24707"/>
                  </a:lnTo>
                  <a:cubicBezTo>
                    <a:pt x="165886" y="20351"/>
                    <a:pt x="162371" y="16830"/>
                    <a:pt x="158009" y="16830"/>
                  </a:cubicBezTo>
                  <a:cubicBezTo>
                    <a:pt x="153670" y="16830"/>
                    <a:pt x="150149" y="20351"/>
                    <a:pt x="150149" y="24707"/>
                  </a:cubicBezTo>
                  <a:close/>
                  <a:moveTo>
                    <a:pt x="191486" y="33403"/>
                  </a:moveTo>
                  <a:lnTo>
                    <a:pt x="191486" y="33603"/>
                  </a:lnTo>
                  <a:cubicBezTo>
                    <a:pt x="191486" y="45705"/>
                    <a:pt x="200691" y="51297"/>
                    <a:pt x="213840" y="51297"/>
                  </a:cubicBezTo>
                  <a:cubicBezTo>
                    <a:pt x="219433" y="51297"/>
                    <a:pt x="223463" y="50376"/>
                    <a:pt x="227401" y="49030"/>
                  </a:cubicBezTo>
                  <a:lnTo>
                    <a:pt x="227401" y="49946"/>
                  </a:lnTo>
                  <a:cubicBezTo>
                    <a:pt x="227401" y="56484"/>
                    <a:pt x="223366" y="60102"/>
                    <a:pt x="215506" y="60102"/>
                  </a:cubicBezTo>
                  <a:cubicBezTo>
                    <a:pt x="211149" y="60102"/>
                    <a:pt x="207629" y="59472"/>
                    <a:pt x="204635" y="58550"/>
                  </a:cubicBezTo>
                  <a:cubicBezTo>
                    <a:pt x="203702" y="58236"/>
                    <a:pt x="203072" y="58127"/>
                    <a:pt x="202351" y="58127"/>
                  </a:cubicBezTo>
                  <a:cubicBezTo>
                    <a:pt x="198727" y="58127"/>
                    <a:pt x="195831" y="60932"/>
                    <a:pt x="195831" y="64550"/>
                  </a:cubicBezTo>
                  <a:cubicBezTo>
                    <a:pt x="195831" y="67355"/>
                    <a:pt x="197594" y="69736"/>
                    <a:pt x="200078" y="70652"/>
                  </a:cubicBezTo>
                  <a:cubicBezTo>
                    <a:pt x="205047" y="72524"/>
                    <a:pt x="210428" y="73554"/>
                    <a:pt x="217773" y="73554"/>
                  </a:cubicBezTo>
                  <a:cubicBezTo>
                    <a:pt x="226371" y="73554"/>
                    <a:pt x="232582" y="71287"/>
                    <a:pt x="236515" y="67355"/>
                  </a:cubicBezTo>
                  <a:cubicBezTo>
                    <a:pt x="240654" y="63204"/>
                    <a:pt x="242526" y="57091"/>
                    <a:pt x="242526" y="49654"/>
                  </a:cubicBezTo>
                  <a:lnTo>
                    <a:pt x="242526" y="24392"/>
                  </a:lnTo>
                  <a:cubicBezTo>
                    <a:pt x="242526" y="20145"/>
                    <a:pt x="239108" y="16830"/>
                    <a:pt x="234866" y="16830"/>
                  </a:cubicBezTo>
                  <a:cubicBezTo>
                    <a:pt x="230304" y="16830"/>
                    <a:pt x="227304" y="20042"/>
                    <a:pt x="227304" y="23362"/>
                  </a:cubicBezTo>
                  <a:lnTo>
                    <a:pt x="227304" y="23448"/>
                  </a:lnTo>
                  <a:cubicBezTo>
                    <a:pt x="223463" y="19206"/>
                    <a:pt x="218191" y="16424"/>
                    <a:pt x="210531" y="16424"/>
                  </a:cubicBezTo>
                  <a:cubicBezTo>
                    <a:pt x="200078" y="16424"/>
                    <a:pt x="191486" y="22417"/>
                    <a:pt x="191486" y="33403"/>
                  </a:cubicBezTo>
                  <a:moveTo>
                    <a:pt x="227607" y="37015"/>
                  </a:moveTo>
                  <a:lnTo>
                    <a:pt x="227607" y="39825"/>
                  </a:lnTo>
                  <a:cubicBezTo>
                    <a:pt x="224923" y="41062"/>
                    <a:pt x="221402" y="41886"/>
                    <a:pt x="217567" y="41886"/>
                  </a:cubicBezTo>
                  <a:cubicBezTo>
                    <a:pt x="210840" y="41886"/>
                    <a:pt x="206701" y="39190"/>
                    <a:pt x="206701" y="34227"/>
                  </a:cubicBezTo>
                  <a:lnTo>
                    <a:pt x="206701" y="34004"/>
                  </a:lnTo>
                  <a:cubicBezTo>
                    <a:pt x="206701" y="29785"/>
                    <a:pt x="210216" y="27289"/>
                    <a:pt x="215288" y="27289"/>
                  </a:cubicBezTo>
                  <a:cubicBezTo>
                    <a:pt x="222644" y="27289"/>
                    <a:pt x="227607" y="31330"/>
                    <a:pt x="227607" y="37015"/>
                  </a:cubicBezTo>
                  <a:moveTo>
                    <a:pt x="282259" y="16309"/>
                  </a:moveTo>
                  <a:lnTo>
                    <a:pt x="281429" y="16309"/>
                  </a:lnTo>
                  <a:cubicBezTo>
                    <a:pt x="277182" y="16309"/>
                    <a:pt x="274285" y="19005"/>
                    <a:pt x="272533" y="23161"/>
                  </a:cubicBezTo>
                  <a:lnTo>
                    <a:pt x="255560" y="62369"/>
                  </a:lnTo>
                  <a:cubicBezTo>
                    <a:pt x="255142" y="63428"/>
                    <a:pt x="254724" y="64750"/>
                    <a:pt x="254724" y="66210"/>
                  </a:cubicBezTo>
                  <a:cubicBezTo>
                    <a:pt x="254724" y="69936"/>
                    <a:pt x="258142" y="73554"/>
                    <a:pt x="262384" y="73554"/>
                  </a:cubicBezTo>
                  <a:cubicBezTo>
                    <a:pt x="266632" y="73554"/>
                    <a:pt x="268904" y="71173"/>
                    <a:pt x="270043" y="67961"/>
                  </a:cubicBezTo>
                  <a:lnTo>
                    <a:pt x="281956" y="35778"/>
                  </a:lnTo>
                  <a:lnTo>
                    <a:pt x="294063" y="68190"/>
                  </a:lnTo>
                  <a:cubicBezTo>
                    <a:pt x="295094" y="70864"/>
                    <a:pt x="297275" y="73554"/>
                    <a:pt x="301419" y="73554"/>
                  </a:cubicBezTo>
                  <a:cubicBezTo>
                    <a:pt x="305553" y="73554"/>
                    <a:pt x="308970" y="70343"/>
                    <a:pt x="308970" y="66101"/>
                  </a:cubicBezTo>
                  <a:cubicBezTo>
                    <a:pt x="308970" y="64750"/>
                    <a:pt x="308461" y="63113"/>
                    <a:pt x="308146" y="62369"/>
                  </a:cubicBezTo>
                  <a:lnTo>
                    <a:pt x="291167" y="23161"/>
                  </a:lnTo>
                  <a:cubicBezTo>
                    <a:pt x="289404" y="19120"/>
                    <a:pt x="286507" y="16309"/>
                    <a:pt x="282259" y="16309"/>
                  </a:cubicBezTo>
                  <a:moveTo>
                    <a:pt x="318713" y="44880"/>
                  </a:moveTo>
                  <a:lnTo>
                    <a:pt x="318713" y="45103"/>
                  </a:lnTo>
                  <a:cubicBezTo>
                    <a:pt x="318713" y="61046"/>
                    <a:pt x="331542" y="73978"/>
                    <a:pt x="348836" y="73978"/>
                  </a:cubicBezTo>
                  <a:cubicBezTo>
                    <a:pt x="366015" y="73978"/>
                    <a:pt x="378752" y="61247"/>
                    <a:pt x="378752" y="45304"/>
                  </a:cubicBezTo>
                  <a:lnTo>
                    <a:pt x="378752" y="45103"/>
                  </a:lnTo>
                  <a:cubicBezTo>
                    <a:pt x="378752" y="29149"/>
                    <a:pt x="365918" y="16218"/>
                    <a:pt x="348624" y="16218"/>
                  </a:cubicBezTo>
                  <a:cubicBezTo>
                    <a:pt x="331445" y="16218"/>
                    <a:pt x="318713" y="28949"/>
                    <a:pt x="318713" y="44880"/>
                  </a:cubicBezTo>
                  <a:moveTo>
                    <a:pt x="363221" y="44880"/>
                  </a:moveTo>
                  <a:lnTo>
                    <a:pt x="363221" y="45103"/>
                  </a:lnTo>
                  <a:cubicBezTo>
                    <a:pt x="363221" y="53272"/>
                    <a:pt x="357331" y="60417"/>
                    <a:pt x="348624" y="60417"/>
                  </a:cubicBezTo>
                  <a:cubicBezTo>
                    <a:pt x="339619" y="60417"/>
                    <a:pt x="334238" y="53473"/>
                    <a:pt x="334238" y="45304"/>
                  </a:cubicBezTo>
                  <a:lnTo>
                    <a:pt x="334238" y="45103"/>
                  </a:lnTo>
                  <a:cubicBezTo>
                    <a:pt x="334238" y="36923"/>
                    <a:pt x="340134" y="29785"/>
                    <a:pt x="348836" y="29785"/>
                  </a:cubicBezTo>
                  <a:cubicBezTo>
                    <a:pt x="357846" y="29785"/>
                    <a:pt x="363221" y="36700"/>
                    <a:pt x="363221" y="44880"/>
                  </a:cubicBezTo>
                  <a:moveTo>
                    <a:pt x="396630" y="33191"/>
                  </a:moveTo>
                  <a:lnTo>
                    <a:pt x="396630" y="59472"/>
                  </a:lnTo>
                  <a:lnTo>
                    <a:pt x="396109" y="59472"/>
                  </a:lnTo>
                  <a:cubicBezTo>
                    <a:pt x="392382" y="59472"/>
                    <a:pt x="389382" y="62483"/>
                    <a:pt x="389382" y="66210"/>
                  </a:cubicBezTo>
                  <a:cubicBezTo>
                    <a:pt x="389382" y="69936"/>
                    <a:pt x="392382" y="72948"/>
                    <a:pt x="396109" y="72948"/>
                  </a:cubicBezTo>
                  <a:lnTo>
                    <a:pt x="396630" y="72948"/>
                  </a:lnTo>
                  <a:lnTo>
                    <a:pt x="396630" y="79868"/>
                  </a:lnTo>
                  <a:cubicBezTo>
                    <a:pt x="396630" y="84225"/>
                    <a:pt x="400156" y="87745"/>
                    <a:pt x="404501" y="87745"/>
                  </a:cubicBezTo>
                  <a:cubicBezTo>
                    <a:pt x="408846" y="87745"/>
                    <a:pt x="412372" y="84225"/>
                    <a:pt x="412372" y="79868"/>
                  </a:cubicBezTo>
                  <a:lnTo>
                    <a:pt x="412372" y="72948"/>
                  </a:lnTo>
                  <a:lnTo>
                    <a:pt x="419299" y="72948"/>
                  </a:lnTo>
                  <a:cubicBezTo>
                    <a:pt x="423031" y="72948"/>
                    <a:pt x="426025" y="69936"/>
                    <a:pt x="426025" y="66210"/>
                  </a:cubicBezTo>
                  <a:cubicBezTo>
                    <a:pt x="426025" y="62483"/>
                    <a:pt x="423031" y="59472"/>
                    <a:pt x="419299" y="59472"/>
                  </a:cubicBezTo>
                  <a:lnTo>
                    <a:pt x="412372" y="59472"/>
                  </a:lnTo>
                  <a:lnTo>
                    <a:pt x="412372" y="35778"/>
                  </a:lnTo>
                  <a:cubicBezTo>
                    <a:pt x="412372" y="32166"/>
                    <a:pt x="413923" y="30391"/>
                    <a:pt x="417433" y="30391"/>
                  </a:cubicBezTo>
                  <a:cubicBezTo>
                    <a:pt x="417954" y="30391"/>
                    <a:pt x="418995" y="30500"/>
                    <a:pt x="419299" y="30500"/>
                  </a:cubicBezTo>
                  <a:cubicBezTo>
                    <a:pt x="422825" y="30500"/>
                    <a:pt x="425825" y="27604"/>
                    <a:pt x="425825" y="23963"/>
                  </a:cubicBezTo>
                  <a:cubicBezTo>
                    <a:pt x="425825" y="21181"/>
                    <a:pt x="423959" y="18914"/>
                    <a:pt x="421783" y="18084"/>
                  </a:cubicBezTo>
                  <a:cubicBezTo>
                    <a:pt x="418887" y="16939"/>
                    <a:pt x="416202" y="16532"/>
                    <a:pt x="412773" y="16532"/>
                  </a:cubicBezTo>
                  <a:cubicBezTo>
                    <a:pt x="403150" y="16532"/>
                    <a:pt x="396630" y="20351"/>
                    <a:pt x="396630" y="33191"/>
                  </a:cubicBezTo>
                  <a:moveTo>
                    <a:pt x="440972" y="65695"/>
                  </a:moveTo>
                  <a:cubicBezTo>
                    <a:pt x="440972" y="70051"/>
                    <a:pt x="444487" y="73554"/>
                    <a:pt x="448843" y="73554"/>
                  </a:cubicBezTo>
                  <a:cubicBezTo>
                    <a:pt x="453188" y="73554"/>
                    <a:pt x="456703" y="70051"/>
                    <a:pt x="456703" y="65695"/>
                  </a:cubicBezTo>
                  <a:lnTo>
                    <a:pt x="456703" y="65065"/>
                  </a:lnTo>
                  <a:cubicBezTo>
                    <a:pt x="460332" y="69736"/>
                    <a:pt x="464992" y="73978"/>
                    <a:pt x="472955" y="73978"/>
                  </a:cubicBezTo>
                  <a:cubicBezTo>
                    <a:pt x="484867" y="73978"/>
                    <a:pt x="491794" y="66101"/>
                    <a:pt x="491794" y="53364"/>
                  </a:cubicBezTo>
                  <a:lnTo>
                    <a:pt x="491794" y="24707"/>
                  </a:lnTo>
                  <a:cubicBezTo>
                    <a:pt x="491794" y="20351"/>
                    <a:pt x="488279" y="16830"/>
                    <a:pt x="483934" y="16830"/>
                  </a:cubicBezTo>
                  <a:cubicBezTo>
                    <a:pt x="479578" y="16830"/>
                    <a:pt x="476057" y="20351"/>
                    <a:pt x="476057" y="24707"/>
                  </a:cubicBezTo>
                  <a:lnTo>
                    <a:pt x="476057" y="48401"/>
                  </a:lnTo>
                  <a:cubicBezTo>
                    <a:pt x="476057" y="55854"/>
                    <a:pt x="472548" y="59695"/>
                    <a:pt x="466538" y="59695"/>
                  </a:cubicBezTo>
                  <a:cubicBezTo>
                    <a:pt x="460532" y="59695"/>
                    <a:pt x="456703" y="55854"/>
                    <a:pt x="456703" y="48401"/>
                  </a:cubicBezTo>
                  <a:lnTo>
                    <a:pt x="456703" y="24707"/>
                  </a:lnTo>
                  <a:cubicBezTo>
                    <a:pt x="456703" y="20351"/>
                    <a:pt x="453188" y="16830"/>
                    <a:pt x="448843" y="16830"/>
                  </a:cubicBezTo>
                  <a:cubicBezTo>
                    <a:pt x="444487" y="16830"/>
                    <a:pt x="440972" y="20351"/>
                    <a:pt x="440972" y="24707"/>
                  </a:cubicBezTo>
                  <a:close/>
                  <a:moveTo>
                    <a:pt x="506065" y="33403"/>
                  </a:moveTo>
                  <a:lnTo>
                    <a:pt x="506065" y="33603"/>
                  </a:lnTo>
                  <a:cubicBezTo>
                    <a:pt x="506065" y="45705"/>
                    <a:pt x="515276" y="51297"/>
                    <a:pt x="528420" y="51297"/>
                  </a:cubicBezTo>
                  <a:cubicBezTo>
                    <a:pt x="534018" y="51297"/>
                    <a:pt x="538048" y="50376"/>
                    <a:pt x="541987" y="49030"/>
                  </a:cubicBezTo>
                  <a:lnTo>
                    <a:pt x="541987" y="49946"/>
                  </a:lnTo>
                  <a:cubicBezTo>
                    <a:pt x="541987" y="56484"/>
                    <a:pt x="537945" y="60102"/>
                    <a:pt x="530085" y="60102"/>
                  </a:cubicBezTo>
                  <a:cubicBezTo>
                    <a:pt x="525729" y="60102"/>
                    <a:pt x="522214" y="59472"/>
                    <a:pt x="519215" y="58550"/>
                  </a:cubicBezTo>
                  <a:cubicBezTo>
                    <a:pt x="518281" y="58236"/>
                    <a:pt x="517652" y="58127"/>
                    <a:pt x="516936" y="58127"/>
                  </a:cubicBezTo>
                  <a:cubicBezTo>
                    <a:pt x="513313" y="58127"/>
                    <a:pt x="510410" y="60932"/>
                    <a:pt x="510410" y="64550"/>
                  </a:cubicBezTo>
                  <a:cubicBezTo>
                    <a:pt x="510410" y="67355"/>
                    <a:pt x="512179" y="69736"/>
                    <a:pt x="514658" y="70652"/>
                  </a:cubicBezTo>
                  <a:cubicBezTo>
                    <a:pt x="519632" y="72524"/>
                    <a:pt x="525014" y="73554"/>
                    <a:pt x="532352" y="73554"/>
                  </a:cubicBezTo>
                  <a:cubicBezTo>
                    <a:pt x="540951" y="73554"/>
                    <a:pt x="547162" y="71287"/>
                    <a:pt x="551094" y="67355"/>
                  </a:cubicBezTo>
                  <a:cubicBezTo>
                    <a:pt x="555239" y="63204"/>
                    <a:pt x="557105" y="57091"/>
                    <a:pt x="557105" y="49654"/>
                  </a:cubicBezTo>
                  <a:lnTo>
                    <a:pt x="557105" y="24392"/>
                  </a:lnTo>
                  <a:cubicBezTo>
                    <a:pt x="557105" y="20145"/>
                    <a:pt x="553676" y="16830"/>
                    <a:pt x="549446" y="16830"/>
                  </a:cubicBezTo>
                  <a:cubicBezTo>
                    <a:pt x="544883" y="16830"/>
                    <a:pt x="541889" y="20042"/>
                    <a:pt x="541889" y="23362"/>
                  </a:cubicBezTo>
                  <a:lnTo>
                    <a:pt x="541889" y="23448"/>
                  </a:lnTo>
                  <a:cubicBezTo>
                    <a:pt x="538048" y="19206"/>
                    <a:pt x="532770" y="16424"/>
                    <a:pt x="525111" y="16424"/>
                  </a:cubicBezTo>
                  <a:cubicBezTo>
                    <a:pt x="514658" y="16424"/>
                    <a:pt x="506065" y="22417"/>
                    <a:pt x="506065" y="33403"/>
                  </a:cubicBezTo>
                  <a:moveTo>
                    <a:pt x="542187" y="37015"/>
                  </a:moveTo>
                  <a:lnTo>
                    <a:pt x="542187" y="39825"/>
                  </a:lnTo>
                  <a:cubicBezTo>
                    <a:pt x="539502" y="41062"/>
                    <a:pt x="535982" y="41886"/>
                    <a:pt x="532152" y="41886"/>
                  </a:cubicBezTo>
                  <a:cubicBezTo>
                    <a:pt x="525426" y="41886"/>
                    <a:pt x="521281" y="39190"/>
                    <a:pt x="521281" y="34227"/>
                  </a:cubicBezTo>
                  <a:lnTo>
                    <a:pt x="521281" y="34004"/>
                  </a:lnTo>
                  <a:cubicBezTo>
                    <a:pt x="521281" y="29785"/>
                    <a:pt x="524796" y="27289"/>
                    <a:pt x="529874" y="27289"/>
                  </a:cubicBezTo>
                  <a:cubicBezTo>
                    <a:pt x="537230" y="27289"/>
                    <a:pt x="542187" y="31330"/>
                    <a:pt x="542187" y="37015"/>
                  </a:cubicBezTo>
                  <a:moveTo>
                    <a:pt x="528843" y="81128"/>
                  </a:moveTo>
                  <a:cubicBezTo>
                    <a:pt x="528843" y="82044"/>
                    <a:pt x="529358" y="83074"/>
                    <a:pt x="529874" y="83910"/>
                  </a:cubicBezTo>
                  <a:lnTo>
                    <a:pt x="535564" y="92823"/>
                  </a:lnTo>
                  <a:cubicBezTo>
                    <a:pt x="536909" y="94975"/>
                    <a:pt x="538878" y="96326"/>
                    <a:pt x="541472" y="96326"/>
                  </a:cubicBezTo>
                  <a:cubicBezTo>
                    <a:pt x="545301" y="96326"/>
                    <a:pt x="550264" y="93945"/>
                    <a:pt x="550264" y="91569"/>
                  </a:cubicBezTo>
                  <a:cubicBezTo>
                    <a:pt x="550264" y="90133"/>
                    <a:pt x="549446" y="88988"/>
                    <a:pt x="548198" y="87837"/>
                  </a:cubicBezTo>
                  <a:lnTo>
                    <a:pt x="541775" y="81843"/>
                  </a:lnTo>
                  <a:cubicBezTo>
                    <a:pt x="538775" y="79056"/>
                    <a:pt x="536291" y="78426"/>
                    <a:pt x="532770" y="78426"/>
                  </a:cubicBezTo>
                  <a:cubicBezTo>
                    <a:pt x="530498" y="78426"/>
                    <a:pt x="528843" y="79462"/>
                    <a:pt x="528843" y="81128"/>
                  </a:cubicBezTo>
                  <a:moveTo>
                    <a:pt x="609628" y="65695"/>
                  </a:moveTo>
                  <a:cubicBezTo>
                    <a:pt x="609628" y="70051"/>
                    <a:pt x="613143" y="73554"/>
                    <a:pt x="617505" y="73554"/>
                  </a:cubicBezTo>
                  <a:cubicBezTo>
                    <a:pt x="621850" y="73554"/>
                    <a:pt x="625364" y="70051"/>
                    <a:pt x="625364" y="65695"/>
                  </a:cubicBezTo>
                  <a:lnTo>
                    <a:pt x="625364" y="64973"/>
                  </a:lnTo>
                  <a:cubicBezTo>
                    <a:pt x="629194" y="70143"/>
                    <a:pt x="634472" y="73978"/>
                    <a:pt x="642658" y="73978"/>
                  </a:cubicBezTo>
                  <a:cubicBezTo>
                    <a:pt x="655590" y="73978"/>
                    <a:pt x="667915" y="63828"/>
                    <a:pt x="667915" y="45304"/>
                  </a:cubicBezTo>
                  <a:lnTo>
                    <a:pt x="667915" y="45103"/>
                  </a:lnTo>
                  <a:cubicBezTo>
                    <a:pt x="667915" y="26567"/>
                    <a:pt x="655790" y="16424"/>
                    <a:pt x="642658" y="16424"/>
                  </a:cubicBezTo>
                  <a:cubicBezTo>
                    <a:pt x="634272" y="16424"/>
                    <a:pt x="629091" y="20236"/>
                    <a:pt x="625364" y="24707"/>
                  </a:cubicBezTo>
                  <a:lnTo>
                    <a:pt x="625364" y="8134"/>
                  </a:lnTo>
                  <a:cubicBezTo>
                    <a:pt x="625364" y="3801"/>
                    <a:pt x="621850" y="275"/>
                    <a:pt x="617505" y="275"/>
                  </a:cubicBezTo>
                  <a:cubicBezTo>
                    <a:pt x="613143" y="275"/>
                    <a:pt x="609628" y="3801"/>
                    <a:pt x="609628" y="8134"/>
                  </a:cubicBezTo>
                  <a:close/>
                  <a:moveTo>
                    <a:pt x="652178" y="45103"/>
                  </a:moveTo>
                  <a:lnTo>
                    <a:pt x="652178" y="45304"/>
                  </a:lnTo>
                  <a:cubicBezTo>
                    <a:pt x="652178" y="54509"/>
                    <a:pt x="645973" y="60617"/>
                    <a:pt x="638611" y="60617"/>
                  </a:cubicBezTo>
                  <a:cubicBezTo>
                    <a:pt x="631266" y="60617"/>
                    <a:pt x="625158" y="54509"/>
                    <a:pt x="625158" y="45304"/>
                  </a:cubicBezTo>
                  <a:lnTo>
                    <a:pt x="625158" y="45103"/>
                  </a:lnTo>
                  <a:cubicBezTo>
                    <a:pt x="625158" y="35864"/>
                    <a:pt x="631266" y="29785"/>
                    <a:pt x="638611" y="29785"/>
                  </a:cubicBezTo>
                  <a:cubicBezTo>
                    <a:pt x="645973" y="29785"/>
                    <a:pt x="652178" y="35778"/>
                    <a:pt x="652178" y="45103"/>
                  </a:cubicBezTo>
                  <a:moveTo>
                    <a:pt x="680721" y="44880"/>
                  </a:moveTo>
                  <a:lnTo>
                    <a:pt x="680721" y="45103"/>
                  </a:lnTo>
                  <a:cubicBezTo>
                    <a:pt x="680721" y="61046"/>
                    <a:pt x="693561" y="73978"/>
                    <a:pt x="710849" y="73978"/>
                  </a:cubicBezTo>
                  <a:cubicBezTo>
                    <a:pt x="728034" y="73978"/>
                    <a:pt x="740765" y="61247"/>
                    <a:pt x="740765" y="45304"/>
                  </a:cubicBezTo>
                  <a:lnTo>
                    <a:pt x="740765" y="45103"/>
                  </a:lnTo>
                  <a:cubicBezTo>
                    <a:pt x="740765" y="29149"/>
                    <a:pt x="727931" y="16218"/>
                    <a:pt x="710637" y="16218"/>
                  </a:cubicBezTo>
                  <a:cubicBezTo>
                    <a:pt x="693463" y="16218"/>
                    <a:pt x="680721" y="28949"/>
                    <a:pt x="680721" y="44880"/>
                  </a:cubicBezTo>
                  <a:moveTo>
                    <a:pt x="725234" y="44880"/>
                  </a:moveTo>
                  <a:lnTo>
                    <a:pt x="725234" y="45103"/>
                  </a:lnTo>
                  <a:cubicBezTo>
                    <a:pt x="725234" y="53272"/>
                    <a:pt x="719338" y="60417"/>
                    <a:pt x="710637" y="60417"/>
                  </a:cubicBezTo>
                  <a:cubicBezTo>
                    <a:pt x="701627" y="60417"/>
                    <a:pt x="696251" y="53473"/>
                    <a:pt x="696251" y="45304"/>
                  </a:cubicBezTo>
                  <a:lnTo>
                    <a:pt x="696251" y="45103"/>
                  </a:lnTo>
                  <a:cubicBezTo>
                    <a:pt x="696251" y="36923"/>
                    <a:pt x="702147" y="29785"/>
                    <a:pt x="710849" y="29785"/>
                  </a:cubicBezTo>
                  <a:cubicBezTo>
                    <a:pt x="719853" y="29785"/>
                    <a:pt x="725234" y="36700"/>
                    <a:pt x="725234" y="44880"/>
                  </a:cubicBezTo>
                  <a:moveTo>
                    <a:pt x="755855" y="86200"/>
                  </a:moveTo>
                  <a:cubicBezTo>
                    <a:pt x="755855" y="90734"/>
                    <a:pt x="759696" y="93539"/>
                    <a:pt x="764659" y="93539"/>
                  </a:cubicBezTo>
                  <a:cubicBezTo>
                    <a:pt x="769634" y="93539"/>
                    <a:pt x="773464" y="90734"/>
                    <a:pt x="773464" y="86200"/>
                  </a:cubicBezTo>
                  <a:lnTo>
                    <a:pt x="773464" y="85971"/>
                  </a:lnTo>
                  <a:cubicBezTo>
                    <a:pt x="773464" y="81437"/>
                    <a:pt x="769634" y="78540"/>
                    <a:pt x="764659" y="78540"/>
                  </a:cubicBezTo>
                  <a:cubicBezTo>
                    <a:pt x="759696" y="78540"/>
                    <a:pt x="755855" y="81437"/>
                    <a:pt x="755855" y="85971"/>
                  </a:cubicBezTo>
                  <a:close/>
                  <a:moveTo>
                    <a:pt x="756788" y="65695"/>
                  </a:moveTo>
                  <a:cubicBezTo>
                    <a:pt x="756788" y="70051"/>
                    <a:pt x="760314" y="73554"/>
                    <a:pt x="764659" y="73554"/>
                  </a:cubicBezTo>
                  <a:cubicBezTo>
                    <a:pt x="769004" y="73554"/>
                    <a:pt x="772530" y="70051"/>
                    <a:pt x="772530" y="65695"/>
                  </a:cubicBezTo>
                  <a:lnTo>
                    <a:pt x="772530" y="24707"/>
                  </a:lnTo>
                  <a:cubicBezTo>
                    <a:pt x="772530" y="20351"/>
                    <a:pt x="769004" y="16830"/>
                    <a:pt x="764659" y="16830"/>
                  </a:cubicBezTo>
                  <a:cubicBezTo>
                    <a:pt x="760314" y="16830"/>
                    <a:pt x="756788" y="20351"/>
                    <a:pt x="756788" y="24707"/>
                  </a:cubicBezTo>
                  <a:close/>
                  <a:moveTo>
                    <a:pt x="789859" y="22732"/>
                  </a:moveTo>
                  <a:cubicBezTo>
                    <a:pt x="788193" y="23762"/>
                    <a:pt x="786847" y="25629"/>
                    <a:pt x="786847" y="28125"/>
                  </a:cubicBezTo>
                  <a:cubicBezTo>
                    <a:pt x="786847" y="31622"/>
                    <a:pt x="789544" y="34318"/>
                    <a:pt x="793070" y="34318"/>
                  </a:cubicBezTo>
                  <a:cubicBezTo>
                    <a:pt x="794203" y="34318"/>
                    <a:pt x="795337" y="34004"/>
                    <a:pt x="796167" y="33488"/>
                  </a:cubicBezTo>
                  <a:cubicBezTo>
                    <a:pt x="801451" y="30185"/>
                    <a:pt x="806729" y="28525"/>
                    <a:pt x="811182" y="28525"/>
                  </a:cubicBezTo>
                  <a:cubicBezTo>
                    <a:pt x="815745" y="28525"/>
                    <a:pt x="817806" y="30185"/>
                    <a:pt x="817806" y="32681"/>
                  </a:cubicBezTo>
                  <a:lnTo>
                    <a:pt x="817806" y="32882"/>
                  </a:lnTo>
                  <a:cubicBezTo>
                    <a:pt x="817806" y="36293"/>
                    <a:pt x="812419" y="37444"/>
                    <a:pt x="806317" y="39305"/>
                  </a:cubicBezTo>
                  <a:cubicBezTo>
                    <a:pt x="798548" y="41571"/>
                    <a:pt x="789761" y="45189"/>
                    <a:pt x="789761" y="55969"/>
                  </a:cubicBezTo>
                  <a:lnTo>
                    <a:pt x="789761" y="56169"/>
                  </a:lnTo>
                  <a:cubicBezTo>
                    <a:pt x="789761" y="67446"/>
                    <a:pt x="798869" y="73755"/>
                    <a:pt x="810038" y="73755"/>
                  </a:cubicBezTo>
                  <a:cubicBezTo>
                    <a:pt x="815836" y="73755"/>
                    <a:pt x="821836" y="72209"/>
                    <a:pt x="827234" y="69530"/>
                  </a:cubicBezTo>
                  <a:cubicBezTo>
                    <a:pt x="829507" y="68391"/>
                    <a:pt x="830955" y="66324"/>
                    <a:pt x="830955" y="63628"/>
                  </a:cubicBezTo>
                  <a:cubicBezTo>
                    <a:pt x="830955" y="60102"/>
                    <a:pt x="828161" y="57405"/>
                    <a:pt x="824635" y="57405"/>
                  </a:cubicBezTo>
                  <a:cubicBezTo>
                    <a:pt x="823502" y="57405"/>
                    <a:pt x="822769" y="57606"/>
                    <a:pt x="821738" y="58127"/>
                  </a:cubicBezTo>
                  <a:cubicBezTo>
                    <a:pt x="817285" y="60302"/>
                    <a:pt x="813043" y="61647"/>
                    <a:pt x="809734" y="61647"/>
                  </a:cubicBezTo>
                  <a:cubicBezTo>
                    <a:pt x="805904" y="61647"/>
                    <a:pt x="803941" y="59987"/>
                    <a:pt x="803941" y="57835"/>
                  </a:cubicBezTo>
                  <a:lnTo>
                    <a:pt x="803941" y="57606"/>
                  </a:lnTo>
                  <a:cubicBezTo>
                    <a:pt x="803941" y="54509"/>
                    <a:pt x="809219" y="53072"/>
                    <a:pt x="815212" y="50983"/>
                  </a:cubicBezTo>
                  <a:cubicBezTo>
                    <a:pt x="822986" y="48401"/>
                    <a:pt x="831991" y="44668"/>
                    <a:pt x="831991" y="34547"/>
                  </a:cubicBezTo>
                  <a:lnTo>
                    <a:pt x="831991" y="34318"/>
                  </a:lnTo>
                  <a:cubicBezTo>
                    <a:pt x="831991" y="22011"/>
                    <a:pt x="822769" y="16424"/>
                    <a:pt x="810765" y="16424"/>
                  </a:cubicBezTo>
                  <a:cubicBezTo>
                    <a:pt x="803941" y="16424"/>
                    <a:pt x="796579" y="18376"/>
                    <a:pt x="789859" y="22732"/>
                  </a:cubicBezTo>
                  <a:moveTo>
                    <a:pt x="848764" y="33191"/>
                  </a:moveTo>
                  <a:lnTo>
                    <a:pt x="848764" y="59472"/>
                  </a:lnTo>
                  <a:lnTo>
                    <a:pt x="848254" y="59472"/>
                  </a:lnTo>
                  <a:cubicBezTo>
                    <a:pt x="844522" y="59472"/>
                    <a:pt x="841522" y="62483"/>
                    <a:pt x="841522" y="66210"/>
                  </a:cubicBezTo>
                  <a:cubicBezTo>
                    <a:pt x="841522" y="69936"/>
                    <a:pt x="844522" y="72948"/>
                    <a:pt x="848254" y="72948"/>
                  </a:cubicBezTo>
                  <a:lnTo>
                    <a:pt x="848764" y="72948"/>
                  </a:lnTo>
                  <a:lnTo>
                    <a:pt x="848764" y="79868"/>
                  </a:lnTo>
                  <a:cubicBezTo>
                    <a:pt x="848764" y="84225"/>
                    <a:pt x="852296" y="87745"/>
                    <a:pt x="856635" y="87745"/>
                  </a:cubicBezTo>
                  <a:cubicBezTo>
                    <a:pt x="860991" y="87745"/>
                    <a:pt x="864518" y="84225"/>
                    <a:pt x="864518" y="79868"/>
                  </a:cubicBezTo>
                  <a:lnTo>
                    <a:pt x="864518" y="72948"/>
                  </a:lnTo>
                  <a:lnTo>
                    <a:pt x="871433" y="72948"/>
                  </a:lnTo>
                  <a:cubicBezTo>
                    <a:pt x="875165" y="72948"/>
                    <a:pt x="878176" y="69936"/>
                    <a:pt x="878176" y="66210"/>
                  </a:cubicBezTo>
                  <a:cubicBezTo>
                    <a:pt x="878176" y="62483"/>
                    <a:pt x="875165" y="59472"/>
                    <a:pt x="871433" y="59472"/>
                  </a:cubicBezTo>
                  <a:lnTo>
                    <a:pt x="864518" y="59472"/>
                  </a:lnTo>
                  <a:lnTo>
                    <a:pt x="864518" y="35778"/>
                  </a:lnTo>
                  <a:cubicBezTo>
                    <a:pt x="864518" y="32166"/>
                    <a:pt x="866069" y="30391"/>
                    <a:pt x="869573" y="30391"/>
                  </a:cubicBezTo>
                  <a:cubicBezTo>
                    <a:pt x="870088" y="30391"/>
                    <a:pt x="871147" y="30500"/>
                    <a:pt x="871433" y="30500"/>
                  </a:cubicBezTo>
                  <a:cubicBezTo>
                    <a:pt x="874965" y="30500"/>
                    <a:pt x="877970" y="27604"/>
                    <a:pt x="877970" y="23963"/>
                  </a:cubicBezTo>
                  <a:cubicBezTo>
                    <a:pt x="877970" y="21181"/>
                    <a:pt x="876110" y="18914"/>
                    <a:pt x="873929" y="18084"/>
                  </a:cubicBezTo>
                  <a:cubicBezTo>
                    <a:pt x="871032" y="16939"/>
                    <a:pt x="868336" y="16532"/>
                    <a:pt x="864924" y="16532"/>
                  </a:cubicBezTo>
                  <a:cubicBezTo>
                    <a:pt x="855290" y="16532"/>
                    <a:pt x="848764" y="20351"/>
                    <a:pt x="848764" y="33191"/>
                  </a:cubicBezTo>
                  <a:moveTo>
                    <a:pt x="871347" y="95090"/>
                  </a:moveTo>
                  <a:cubicBezTo>
                    <a:pt x="871347" y="97992"/>
                    <a:pt x="873414" y="100368"/>
                    <a:pt x="876625" y="100368"/>
                  </a:cubicBezTo>
                  <a:lnTo>
                    <a:pt x="878692" y="100368"/>
                  </a:lnTo>
                  <a:cubicBezTo>
                    <a:pt x="880873" y="100368"/>
                    <a:pt x="882533" y="99223"/>
                    <a:pt x="882533" y="96950"/>
                  </a:cubicBezTo>
                  <a:cubicBezTo>
                    <a:pt x="882533" y="96326"/>
                    <a:pt x="882418" y="95496"/>
                    <a:pt x="882109" y="94575"/>
                  </a:cubicBezTo>
                  <a:lnTo>
                    <a:pt x="878176" y="80916"/>
                  </a:lnTo>
                  <a:cubicBezTo>
                    <a:pt x="877656" y="79147"/>
                    <a:pt x="876511" y="78111"/>
                    <a:pt x="874559" y="78111"/>
                  </a:cubicBezTo>
                  <a:cubicBezTo>
                    <a:pt x="872584" y="78111"/>
                    <a:pt x="871347" y="79571"/>
                    <a:pt x="871347" y="81637"/>
                  </a:cubicBezTo>
                  <a:close/>
                  <a:moveTo>
                    <a:pt x="888864" y="44880"/>
                  </a:moveTo>
                  <a:lnTo>
                    <a:pt x="888864" y="45103"/>
                  </a:lnTo>
                  <a:cubicBezTo>
                    <a:pt x="888864" y="61046"/>
                    <a:pt x="901693" y="73978"/>
                    <a:pt x="918981" y="73978"/>
                  </a:cubicBezTo>
                  <a:cubicBezTo>
                    <a:pt x="936160" y="73978"/>
                    <a:pt x="948897" y="61247"/>
                    <a:pt x="948897" y="45304"/>
                  </a:cubicBezTo>
                  <a:lnTo>
                    <a:pt x="948897" y="45103"/>
                  </a:lnTo>
                  <a:cubicBezTo>
                    <a:pt x="948897" y="29149"/>
                    <a:pt x="936069" y="16218"/>
                    <a:pt x="918780" y="16218"/>
                  </a:cubicBezTo>
                  <a:cubicBezTo>
                    <a:pt x="901601" y="16218"/>
                    <a:pt x="888864" y="28949"/>
                    <a:pt x="888864" y="44880"/>
                  </a:cubicBezTo>
                  <a:moveTo>
                    <a:pt x="933378" y="44880"/>
                  </a:moveTo>
                  <a:lnTo>
                    <a:pt x="933378" y="45103"/>
                  </a:lnTo>
                  <a:cubicBezTo>
                    <a:pt x="933378" y="53272"/>
                    <a:pt x="927470" y="60417"/>
                    <a:pt x="918780" y="60417"/>
                  </a:cubicBezTo>
                  <a:cubicBezTo>
                    <a:pt x="909776" y="60417"/>
                    <a:pt x="904378" y="53473"/>
                    <a:pt x="904378" y="45304"/>
                  </a:cubicBezTo>
                  <a:lnTo>
                    <a:pt x="904378" y="45103"/>
                  </a:lnTo>
                  <a:cubicBezTo>
                    <a:pt x="904378" y="36923"/>
                    <a:pt x="910285" y="29785"/>
                    <a:pt x="918981" y="29785"/>
                  </a:cubicBezTo>
                  <a:cubicBezTo>
                    <a:pt x="927985" y="29785"/>
                    <a:pt x="933378" y="36700"/>
                    <a:pt x="933378" y="44880"/>
                  </a:cubicBezTo>
                  <a:moveTo>
                    <a:pt x="986152" y="16309"/>
                  </a:moveTo>
                  <a:lnTo>
                    <a:pt x="985322" y="16309"/>
                  </a:lnTo>
                  <a:cubicBezTo>
                    <a:pt x="981080" y="16309"/>
                    <a:pt x="978178" y="19005"/>
                    <a:pt x="976426" y="23161"/>
                  </a:cubicBezTo>
                  <a:lnTo>
                    <a:pt x="959447" y="62369"/>
                  </a:lnTo>
                  <a:cubicBezTo>
                    <a:pt x="959047" y="63428"/>
                    <a:pt x="958617" y="64750"/>
                    <a:pt x="958617" y="66210"/>
                  </a:cubicBezTo>
                  <a:cubicBezTo>
                    <a:pt x="958617" y="69936"/>
                    <a:pt x="962035" y="73554"/>
                    <a:pt x="966283" y="73554"/>
                  </a:cubicBezTo>
                  <a:cubicBezTo>
                    <a:pt x="970524" y="73554"/>
                    <a:pt x="972809" y="71173"/>
                    <a:pt x="973936" y="67961"/>
                  </a:cubicBezTo>
                  <a:lnTo>
                    <a:pt x="985860" y="35778"/>
                  </a:lnTo>
                  <a:lnTo>
                    <a:pt x="997968" y="68190"/>
                  </a:lnTo>
                  <a:cubicBezTo>
                    <a:pt x="999004" y="70864"/>
                    <a:pt x="1001174" y="73554"/>
                    <a:pt x="1005307" y="73554"/>
                  </a:cubicBezTo>
                  <a:cubicBezTo>
                    <a:pt x="1009446" y="73554"/>
                    <a:pt x="1012874" y="70343"/>
                    <a:pt x="1012874" y="66101"/>
                  </a:cubicBezTo>
                  <a:cubicBezTo>
                    <a:pt x="1012874" y="64750"/>
                    <a:pt x="1012365" y="63113"/>
                    <a:pt x="1012050" y="62369"/>
                  </a:cubicBezTo>
                  <a:lnTo>
                    <a:pt x="995065" y="23161"/>
                  </a:lnTo>
                  <a:cubicBezTo>
                    <a:pt x="993291" y="19120"/>
                    <a:pt x="990400" y="16309"/>
                    <a:pt x="986152" y="16309"/>
                  </a:cubicBezTo>
                  <a:moveTo>
                    <a:pt x="1027140" y="65695"/>
                  </a:moveTo>
                  <a:cubicBezTo>
                    <a:pt x="1027140" y="70051"/>
                    <a:pt x="1030666" y="73554"/>
                    <a:pt x="1035000" y="73554"/>
                  </a:cubicBezTo>
                  <a:cubicBezTo>
                    <a:pt x="1039356" y="73554"/>
                    <a:pt x="1042882" y="70051"/>
                    <a:pt x="1042882" y="65695"/>
                  </a:cubicBezTo>
                  <a:lnTo>
                    <a:pt x="1042882" y="65065"/>
                  </a:lnTo>
                  <a:cubicBezTo>
                    <a:pt x="1046495" y="69736"/>
                    <a:pt x="1051171" y="73978"/>
                    <a:pt x="1059123" y="73978"/>
                  </a:cubicBezTo>
                  <a:cubicBezTo>
                    <a:pt x="1071047" y="73978"/>
                    <a:pt x="1077962" y="66101"/>
                    <a:pt x="1077962" y="53364"/>
                  </a:cubicBezTo>
                  <a:lnTo>
                    <a:pt x="1077962" y="24707"/>
                  </a:lnTo>
                  <a:cubicBezTo>
                    <a:pt x="1077962" y="20351"/>
                    <a:pt x="1074459" y="16830"/>
                    <a:pt x="1070097" y="16830"/>
                  </a:cubicBezTo>
                  <a:cubicBezTo>
                    <a:pt x="1065746" y="16830"/>
                    <a:pt x="1062237" y="20351"/>
                    <a:pt x="1062237" y="24707"/>
                  </a:cubicBezTo>
                  <a:lnTo>
                    <a:pt x="1062237" y="48401"/>
                  </a:lnTo>
                  <a:cubicBezTo>
                    <a:pt x="1062237" y="55854"/>
                    <a:pt x="1058716" y="59695"/>
                    <a:pt x="1052717" y="59695"/>
                  </a:cubicBezTo>
                  <a:cubicBezTo>
                    <a:pt x="1046701" y="59695"/>
                    <a:pt x="1042882" y="55854"/>
                    <a:pt x="1042882" y="48401"/>
                  </a:cubicBezTo>
                  <a:lnTo>
                    <a:pt x="1042882" y="24707"/>
                  </a:lnTo>
                  <a:cubicBezTo>
                    <a:pt x="1042882" y="20351"/>
                    <a:pt x="1039356" y="16830"/>
                    <a:pt x="1035000" y="16830"/>
                  </a:cubicBezTo>
                  <a:cubicBezTo>
                    <a:pt x="1030666" y="16830"/>
                    <a:pt x="1027140" y="20351"/>
                    <a:pt x="1027140" y="24707"/>
                  </a:cubicBezTo>
                  <a:close/>
                  <a:moveTo>
                    <a:pt x="1057480" y="92508"/>
                  </a:moveTo>
                  <a:cubicBezTo>
                    <a:pt x="1060892" y="95290"/>
                    <a:pt x="1063474" y="95920"/>
                    <a:pt x="1067000" y="95920"/>
                  </a:cubicBezTo>
                  <a:cubicBezTo>
                    <a:pt x="1068952" y="95920"/>
                    <a:pt x="1070417" y="95090"/>
                    <a:pt x="1070417" y="93430"/>
                  </a:cubicBezTo>
                  <a:cubicBezTo>
                    <a:pt x="1070417" y="92508"/>
                    <a:pt x="1069587" y="91363"/>
                    <a:pt x="1068866" y="90442"/>
                  </a:cubicBezTo>
                  <a:lnTo>
                    <a:pt x="1062329" y="82044"/>
                  </a:lnTo>
                  <a:cubicBezTo>
                    <a:pt x="1060577" y="79868"/>
                    <a:pt x="1058602" y="78540"/>
                    <a:pt x="1054990" y="78540"/>
                  </a:cubicBezTo>
                  <a:lnTo>
                    <a:pt x="1050027" y="78540"/>
                  </a:lnTo>
                  <a:cubicBezTo>
                    <a:pt x="1046409" y="78540"/>
                    <a:pt x="1044428" y="79868"/>
                    <a:pt x="1042676" y="82044"/>
                  </a:cubicBezTo>
                  <a:lnTo>
                    <a:pt x="1036145" y="90442"/>
                  </a:lnTo>
                  <a:cubicBezTo>
                    <a:pt x="1035429" y="91363"/>
                    <a:pt x="1034593" y="92508"/>
                    <a:pt x="1034593" y="93430"/>
                  </a:cubicBezTo>
                  <a:cubicBezTo>
                    <a:pt x="1034593" y="95090"/>
                    <a:pt x="1036253" y="95920"/>
                    <a:pt x="1038211" y="95920"/>
                  </a:cubicBezTo>
                  <a:cubicBezTo>
                    <a:pt x="1041737" y="95920"/>
                    <a:pt x="1044319" y="95290"/>
                    <a:pt x="1047731" y="92508"/>
                  </a:cubicBezTo>
                  <a:lnTo>
                    <a:pt x="1052608" y="88467"/>
                  </a:lnTo>
                  <a:close/>
                  <a:moveTo>
                    <a:pt x="1092245" y="33403"/>
                  </a:moveTo>
                  <a:lnTo>
                    <a:pt x="1092245" y="33603"/>
                  </a:lnTo>
                  <a:cubicBezTo>
                    <a:pt x="1092245" y="45705"/>
                    <a:pt x="1101456" y="51297"/>
                    <a:pt x="1114611" y="51297"/>
                  </a:cubicBezTo>
                  <a:cubicBezTo>
                    <a:pt x="1120204" y="51297"/>
                    <a:pt x="1124228" y="50376"/>
                    <a:pt x="1128178" y="49030"/>
                  </a:cubicBezTo>
                  <a:lnTo>
                    <a:pt x="1128178" y="49946"/>
                  </a:lnTo>
                  <a:cubicBezTo>
                    <a:pt x="1128178" y="56484"/>
                    <a:pt x="1124136" y="60102"/>
                    <a:pt x="1116276" y="60102"/>
                  </a:cubicBezTo>
                  <a:cubicBezTo>
                    <a:pt x="1111920" y="60102"/>
                    <a:pt x="1108394" y="59472"/>
                    <a:pt x="1105406" y="58550"/>
                  </a:cubicBezTo>
                  <a:cubicBezTo>
                    <a:pt x="1104461" y="58236"/>
                    <a:pt x="1103831" y="58127"/>
                    <a:pt x="1103116" y="58127"/>
                  </a:cubicBezTo>
                  <a:cubicBezTo>
                    <a:pt x="1099498" y="58127"/>
                    <a:pt x="1096596" y="60932"/>
                    <a:pt x="1096596" y="64550"/>
                  </a:cubicBezTo>
                  <a:cubicBezTo>
                    <a:pt x="1096596" y="67355"/>
                    <a:pt x="1098353" y="69736"/>
                    <a:pt x="1100849" y="70652"/>
                  </a:cubicBezTo>
                  <a:cubicBezTo>
                    <a:pt x="1105812" y="72524"/>
                    <a:pt x="1111199" y="73554"/>
                    <a:pt x="1118538" y="73554"/>
                  </a:cubicBezTo>
                  <a:cubicBezTo>
                    <a:pt x="1127142" y="73554"/>
                    <a:pt x="1133341" y="71287"/>
                    <a:pt x="1137274" y="67355"/>
                  </a:cubicBezTo>
                  <a:cubicBezTo>
                    <a:pt x="1141424" y="63204"/>
                    <a:pt x="1143296" y="57091"/>
                    <a:pt x="1143296" y="49654"/>
                  </a:cubicBezTo>
                  <a:lnTo>
                    <a:pt x="1143296" y="24392"/>
                  </a:lnTo>
                  <a:cubicBezTo>
                    <a:pt x="1143296" y="20145"/>
                    <a:pt x="1139856" y="16830"/>
                    <a:pt x="1135637" y="16830"/>
                  </a:cubicBezTo>
                  <a:cubicBezTo>
                    <a:pt x="1131074" y="16830"/>
                    <a:pt x="1128063" y="20042"/>
                    <a:pt x="1128063" y="23362"/>
                  </a:cubicBezTo>
                  <a:lnTo>
                    <a:pt x="1128063" y="23448"/>
                  </a:lnTo>
                  <a:cubicBezTo>
                    <a:pt x="1124228" y="19206"/>
                    <a:pt x="1118950" y="16424"/>
                    <a:pt x="1111291" y="16424"/>
                  </a:cubicBezTo>
                  <a:cubicBezTo>
                    <a:pt x="1100849" y="16424"/>
                    <a:pt x="1092245" y="22417"/>
                    <a:pt x="1092245" y="33403"/>
                  </a:cubicBezTo>
                  <a:moveTo>
                    <a:pt x="1128378" y="37015"/>
                  </a:moveTo>
                  <a:lnTo>
                    <a:pt x="1128378" y="39825"/>
                  </a:lnTo>
                  <a:cubicBezTo>
                    <a:pt x="1125682" y="41062"/>
                    <a:pt x="1122161" y="41886"/>
                    <a:pt x="1118343" y="41886"/>
                  </a:cubicBezTo>
                  <a:cubicBezTo>
                    <a:pt x="1111600" y="41886"/>
                    <a:pt x="1107472" y="39190"/>
                    <a:pt x="1107472" y="34227"/>
                  </a:cubicBezTo>
                  <a:lnTo>
                    <a:pt x="1107472" y="34004"/>
                  </a:lnTo>
                  <a:cubicBezTo>
                    <a:pt x="1107472" y="29785"/>
                    <a:pt x="1110976" y="27289"/>
                    <a:pt x="1116053" y="27289"/>
                  </a:cubicBezTo>
                  <a:cubicBezTo>
                    <a:pt x="1123415" y="27289"/>
                    <a:pt x="1128378" y="31330"/>
                    <a:pt x="1128378" y="37015"/>
                  </a:cubicBezTo>
                </a:path>
              </a:pathLst>
            </a:custGeom>
            <a:solidFill>
              <a:srgbClr val="1D1D1B"/>
            </a:solidFill>
            <a:ln w="5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k-SK"/>
            </a:p>
          </p:txBody>
        </p:sp>
      </p:grpSp>
      <p:sp>
        <p:nvSpPr>
          <p:cNvPr id="2" name="Podnadpis 1">
            <a:extLst>
              <a:ext uri="{FF2B5EF4-FFF2-40B4-BE49-F238E27FC236}">
                <a16:creationId xmlns:a16="http://schemas.microsoft.com/office/drawing/2014/main" id="{DD411AF5-A115-4599-18BD-9707C07D9C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71311" y="4827702"/>
            <a:ext cx="5574095" cy="780026"/>
          </a:xfrm>
        </p:spPr>
        <p:txBody>
          <a:bodyPr/>
          <a:lstStyle/>
          <a:p>
            <a:r>
              <a:rPr lang="sk-SK" dirty="0"/>
              <a:t>MENÍME ŽIVOTY K LEPŠIEMU 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21DF3319-B20E-4336-AFA8-36A58E135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1310" y="1250272"/>
            <a:ext cx="5574095" cy="3414306"/>
          </a:xfrm>
        </p:spPr>
        <p:txBody>
          <a:bodyPr/>
          <a:lstStyle/>
          <a:p>
            <a:r>
              <a:rPr lang="sk-SK" dirty="0"/>
              <a:t>Poistenie zodpovednosti za škodu poskytovateľa zdravotnej starostlivosti</a:t>
            </a:r>
          </a:p>
        </p:txBody>
      </p:sp>
    </p:spTree>
    <p:extLst>
      <p:ext uri="{BB962C8B-B14F-4D97-AF65-F5344CB8AC3E}">
        <p14:creationId xmlns:p14="http://schemas.microsoft.com/office/powerpoint/2010/main" val="1630224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568515-E3FD-00D4-BBB3-3901DB15E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VYLÚČENIA</a:t>
            </a:r>
          </a:p>
        </p:txBody>
      </p:sp>
      <p:sp>
        <p:nvSpPr>
          <p:cNvPr id="16" name="Zástupný objekt pre obsah 15">
            <a:extLst>
              <a:ext uri="{FF2B5EF4-FFF2-40B4-BE49-F238E27FC236}">
                <a16:creationId xmlns:a16="http://schemas.microsoft.com/office/drawing/2014/main" id="{9E482204-DE59-072D-889B-226297A52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sk-SK" dirty="0"/>
              <a:t>ods. 1 písm. b) škoda spôsobená porušením povinností poisteným v čase, keď poistený nemal právoplatné povolenie, oprávnenie a/alebo licenciu na poskytovanie ZS,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k-SK" dirty="0"/>
              <a:t>ods. 1 písm. d) škoda spôsobená úmyselne, hrubou nedbanlivosťou,</a:t>
            </a: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sk-SK" dirty="0"/>
              <a:t>ods. 3 písm. b) a c) škoda spôsobená alebo vyplývajúca z činnosti ambulancie dopravnej zdravotnej služby a ambulancie vrtuľníkovej záchrannej zdravotnej služby a spôsobená prevádzkou motorového vozidla</a:t>
            </a: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sk-SK" dirty="0"/>
              <a:t>ods. 3 písm. i) škoda vzniknutá na zdraví poisteného, ak škoda na zdraví vznikla počas alebo v dôsledku vykonávania akýchkoľvek činností pre poisteného následkom ktorých je vznik pracovného úrazu alebo choroby z povolania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sk-SK" dirty="0"/>
              <a:t>ods. 3 písm. m) škoda vzniknutá v súvislosti s výkonom na zabránenie otehotnenia, pokiaľ sú nároky na náhradu škody vznesené z dôvodu následného nechceného otehotnenia </a:t>
            </a:r>
          </a:p>
          <a:p>
            <a:endParaRPr lang="sk-SK" dirty="0"/>
          </a:p>
        </p:txBody>
      </p:sp>
      <p:sp>
        <p:nvSpPr>
          <p:cNvPr id="17" name="Znak násobenia 16">
            <a:extLst>
              <a:ext uri="{FF2B5EF4-FFF2-40B4-BE49-F238E27FC236}">
                <a16:creationId xmlns:a16="http://schemas.microsoft.com/office/drawing/2014/main" id="{27870580-5D9E-C967-36EF-18C848CA8B05}"/>
              </a:ext>
            </a:extLst>
          </p:cNvPr>
          <p:cNvSpPr/>
          <p:nvPr/>
        </p:nvSpPr>
        <p:spPr>
          <a:xfrm>
            <a:off x="10532796" y="344148"/>
            <a:ext cx="1236416" cy="1012178"/>
          </a:xfrm>
          <a:prstGeom prst="mathMultiply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2949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F8806F-08B6-14EA-3764-BF4703764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0"/>
            <a:ext cx="10834816" cy="821094"/>
          </a:xfrm>
        </p:spPr>
        <p:txBody>
          <a:bodyPr/>
          <a:lstStyle/>
          <a:p>
            <a:pPr algn="ctr"/>
            <a:r>
              <a:rPr lang="sk-SK" sz="5400" dirty="0"/>
              <a:t>PRIPOISTENIA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D4BEBF2-1739-BC81-8669-9F293D365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84" y="1606379"/>
            <a:ext cx="4948755" cy="1822622"/>
          </a:xfrm>
          <a:ln w="571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sk-SK" sz="36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Výkon činnosti u poskytovateľa ústavnej zdravotnej starostlivosti</a:t>
            </a:r>
          </a:p>
          <a:p>
            <a:endParaRPr lang="sk-SK" sz="3600" b="1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sz="3600" dirty="0">
              <a:effectLst/>
              <a:latin typeface="AT*Toronto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dirty="0"/>
          </a:p>
        </p:txBody>
      </p:sp>
      <p:sp>
        <p:nvSpPr>
          <p:cNvPr id="22" name="Zástupný text 3">
            <a:extLst>
              <a:ext uri="{FF2B5EF4-FFF2-40B4-BE49-F238E27FC236}">
                <a16:creationId xmlns:a16="http://schemas.microsoft.com/office/drawing/2014/main" id="{499B0479-1E93-CB41-DB55-6C7D249484B2}"/>
              </a:ext>
            </a:extLst>
          </p:cNvPr>
          <p:cNvSpPr txBox="1">
            <a:spLocks/>
          </p:cNvSpPr>
          <p:nvPr/>
        </p:nvSpPr>
        <p:spPr>
          <a:xfrm>
            <a:off x="6096000" y="1606379"/>
            <a:ext cx="4948755" cy="2681081"/>
          </a:xfrm>
          <a:prstGeom prst="rect">
            <a:avLst/>
          </a:prstGeom>
          <a:ln w="57150">
            <a:solidFill>
              <a:schemeClr val="accent2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778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2788" indent="-1698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3763" indent="-1809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3150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3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Kozmetický a plasticko-chirurgický výkon, ktorý nerieši funkčnú poruchu a je vykonávaný iba z estetických dôvodov </a:t>
            </a:r>
            <a:endParaRPr lang="sk-SK" sz="3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sz="3600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sk-SK" sz="3600" dirty="0">
              <a:latin typeface="AT*Toronto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dirty="0"/>
          </a:p>
        </p:txBody>
      </p:sp>
      <p:sp>
        <p:nvSpPr>
          <p:cNvPr id="23" name="Zástupný text 3">
            <a:extLst>
              <a:ext uri="{FF2B5EF4-FFF2-40B4-BE49-F238E27FC236}">
                <a16:creationId xmlns:a16="http://schemas.microsoft.com/office/drawing/2014/main" id="{911BCE67-B2AC-F6E0-4297-989E36D3F13D}"/>
              </a:ext>
            </a:extLst>
          </p:cNvPr>
          <p:cNvSpPr txBox="1">
            <a:spLocks/>
          </p:cNvSpPr>
          <p:nvPr/>
        </p:nvSpPr>
        <p:spPr>
          <a:xfrm>
            <a:off x="2107371" y="3968267"/>
            <a:ext cx="1477766" cy="638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778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2788" indent="-1698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3763" indent="-1809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3150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2800" b="1" dirty="0">
                <a:solidFill>
                  <a:schemeClr val="accent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operatér</a:t>
            </a:r>
          </a:p>
          <a:p>
            <a:endParaRPr lang="sk-SK" sz="3600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sz="3600" dirty="0">
              <a:latin typeface="AT*Toronto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dirty="0"/>
          </a:p>
        </p:txBody>
      </p:sp>
      <p:sp>
        <p:nvSpPr>
          <p:cNvPr id="24" name="Zástupný text 3">
            <a:extLst>
              <a:ext uri="{FF2B5EF4-FFF2-40B4-BE49-F238E27FC236}">
                <a16:creationId xmlns:a16="http://schemas.microsoft.com/office/drawing/2014/main" id="{B2682F98-1529-3C2C-ED67-612D48A0C6E9}"/>
              </a:ext>
            </a:extLst>
          </p:cNvPr>
          <p:cNvSpPr txBox="1">
            <a:spLocks/>
          </p:cNvSpPr>
          <p:nvPr/>
        </p:nvSpPr>
        <p:spPr>
          <a:xfrm>
            <a:off x="3695758" y="5207714"/>
            <a:ext cx="1477766" cy="638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778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2788" indent="-1698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3763" indent="-1809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3150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2800" b="1" dirty="0">
                <a:solidFill>
                  <a:schemeClr val="accent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nie</a:t>
            </a:r>
          </a:p>
          <a:p>
            <a:endParaRPr lang="sk-SK" sz="3600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sz="3600" dirty="0">
              <a:latin typeface="AT*Toronto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dirty="0"/>
          </a:p>
        </p:txBody>
      </p:sp>
      <p:sp>
        <p:nvSpPr>
          <p:cNvPr id="25" name="Zástupný text 3">
            <a:extLst>
              <a:ext uri="{FF2B5EF4-FFF2-40B4-BE49-F238E27FC236}">
                <a16:creationId xmlns:a16="http://schemas.microsoft.com/office/drawing/2014/main" id="{227FC7D5-7EE8-70CE-3F1A-06A1966E8F99}"/>
              </a:ext>
            </a:extLst>
          </p:cNvPr>
          <p:cNvSpPr txBox="1">
            <a:spLocks/>
          </p:cNvSpPr>
          <p:nvPr/>
        </p:nvSpPr>
        <p:spPr>
          <a:xfrm>
            <a:off x="1202557" y="5207713"/>
            <a:ext cx="849504" cy="638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778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2788" indent="-1698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3763" indent="-1809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3150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2800" b="1" dirty="0">
                <a:solidFill>
                  <a:schemeClr val="accent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áno</a:t>
            </a:r>
          </a:p>
          <a:p>
            <a:endParaRPr lang="sk-SK" sz="3600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sz="3600" dirty="0">
              <a:latin typeface="AT*Toronto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dirty="0"/>
          </a:p>
        </p:txBody>
      </p:sp>
      <p:cxnSp>
        <p:nvCxnSpPr>
          <p:cNvPr id="27" name="Rovná spojovacia šípka 26">
            <a:extLst>
              <a:ext uri="{FF2B5EF4-FFF2-40B4-BE49-F238E27FC236}">
                <a16:creationId xmlns:a16="http://schemas.microsoft.com/office/drawing/2014/main" id="{388E0480-6623-23B7-8943-0B9D777009EF}"/>
              </a:ext>
            </a:extLst>
          </p:cNvPr>
          <p:cNvCxnSpPr>
            <a:stCxn id="23" idx="2"/>
          </p:cNvCxnSpPr>
          <p:nvPr/>
        </p:nvCxnSpPr>
        <p:spPr>
          <a:xfrm flipH="1">
            <a:off x="1996750" y="4606652"/>
            <a:ext cx="849504" cy="6010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Rovná spojovacia šípka 28">
            <a:extLst>
              <a:ext uri="{FF2B5EF4-FFF2-40B4-BE49-F238E27FC236}">
                <a16:creationId xmlns:a16="http://schemas.microsoft.com/office/drawing/2014/main" id="{1D6FCDE5-40FE-8174-0D2C-73AF42CC4CB2}"/>
              </a:ext>
            </a:extLst>
          </p:cNvPr>
          <p:cNvCxnSpPr>
            <a:stCxn id="23" idx="2"/>
          </p:cNvCxnSpPr>
          <p:nvPr/>
        </p:nvCxnSpPr>
        <p:spPr>
          <a:xfrm>
            <a:off x="2846254" y="4606652"/>
            <a:ext cx="738883" cy="6010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Voľný tvar 268">
            <a:extLst>
              <a:ext uri="{FF2B5EF4-FFF2-40B4-BE49-F238E27FC236}">
                <a16:creationId xmlns:a16="http://schemas.microsoft.com/office/drawing/2014/main" id="{F99DB80F-361A-1BD1-F9E3-6DA0D4A36312}"/>
              </a:ext>
            </a:extLst>
          </p:cNvPr>
          <p:cNvSpPr/>
          <p:nvPr/>
        </p:nvSpPr>
        <p:spPr>
          <a:xfrm>
            <a:off x="8214243" y="4907183"/>
            <a:ext cx="1131503" cy="1007920"/>
          </a:xfrm>
          <a:custGeom>
            <a:avLst/>
            <a:gdLst>
              <a:gd name="connsiteX0" fmla="*/ 402907 w 439779"/>
              <a:gd name="connsiteY0" fmla="*/ 240229 h 422790"/>
              <a:gd name="connsiteX1" fmla="*/ 221159 w 439779"/>
              <a:gd name="connsiteY1" fmla="*/ 425018 h 422790"/>
              <a:gd name="connsiteX2" fmla="*/ 39245 w 439779"/>
              <a:gd name="connsiteY2" fmla="*/ 240057 h 422790"/>
              <a:gd name="connsiteX3" fmla="*/ 35147 w 439779"/>
              <a:gd name="connsiteY3" fmla="*/ 235445 h 422790"/>
              <a:gd name="connsiteX4" fmla="*/ 137066 w 439779"/>
              <a:gd name="connsiteY4" fmla="*/ 235445 h 422790"/>
              <a:gd name="connsiteX5" fmla="*/ 169860 w 439779"/>
              <a:gd name="connsiteY5" fmla="*/ 177386 h 422790"/>
              <a:gd name="connsiteX6" fmla="*/ 240081 w 439779"/>
              <a:gd name="connsiteY6" fmla="*/ 326602 h 422790"/>
              <a:gd name="connsiteX7" fmla="*/ 284531 w 439779"/>
              <a:gd name="connsiteY7" fmla="*/ 235445 h 422790"/>
              <a:gd name="connsiteX8" fmla="*/ 407177 w 439779"/>
              <a:gd name="connsiteY8" fmla="*/ 235445 h 422790"/>
              <a:gd name="connsiteX9" fmla="*/ 403079 w 439779"/>
              <a:gd name="connsiteY9" fmla="*/ 240057 h 422790"/>
              <a:gd name="connsiteX10" fmla="*/ 402907 w 439779"/>
              <a:gd name="connsiteY10" fmla="*/ 240229 h 422790"/>
              <a:gd name="connsiteX11" fmla="*/ 13116 w 439779"/>
              <a:gd name="connsiteY11" fmla="*/ 199688 h 422790"/>
              <a:gd name="connsiteX12" fmla="*/ 11121 w 439779"/>
              <a:gd name="connsiteY12" fmla="*/ 194767 h 422790"/>
              <a:gd name="connsiteX13" fmla="*/ 1269 w 439779"/>
              <a:gd name="connsiteY13" fmla="*/ 141493 h 422790"/>
              <a:gd name="connsiteX14" fmla="*/ 38899 w 439779"/>
              <a:gd name="connsiteY14" fmla="*/ 43298 h 422790"/>
              <a:gd name="connsiteX15" fmla="*/ 130562 w 439779"/>
              <a:gd name="connsiteY15" fmla="*/ 2227 h 422790"/>
              <a:gd name="connsiteX16" fmla="*/ 183940 w 439779"/>
              <a:gd name="connsiteY16" fmla="*/ 14602 h 422790"/>
              <a:gd name="connsiteX17" fmla="*/ 221159 w 439779"/>
              <a:gd name="connsiteY17" fmla="*/ 41904 h 422790"/>
              <a:gd name="connsiteX18" fmla="*/ 258378 w 439779"/>
              <a:gd name="connsiteY18" fmla="*/ 14602 h 422790"/>
              <a:gd name="connsiteX19" fmla="*/ 311756 w 439779"/>
              <a:gd name="connsiteY19" fmla="*/ 2227 h 422790"/>
              <a:gd name="connsiteX20" fmla="*/ 403425 w 439779"/>
              <a:gd name="connsiteY20" fmla="*/ 43298 h 422790"/>
              <a:gd name="connsiteX21" fmla="*/ 441049 w 439779"/>
              <a:gd name="connsiteY21" fmla="*/ 141493 h 422790"/>
              <a:gd name="connsiteX22" fmla="*/ 431204 w 439779"/>
              <a:gd name="connsiteY22" fmla="*/ 194767 h 422790"/>
              <a:gd name="connsiteX23" fmla="*/ 429208 w 439779"/>
              <a:gd name="connsiteY23" fmla="*/ 199688 h 422790"/>
              <a:gd name="connsiteX24" fmla="*/ 262232 w 439779"/>
              <a:gd name="connsiteY24" fmla="*/ 199688 h 422790"/>
              <a:gd name="connsiteX25" fmla="*/ 240623 w 439779"/>
              <a:gd name="connsiteY25" fmla="*/ 244007 h 422790"/>
              <a:gd name="connsiteX26" fmla="*/ 172784 w 439779"/>
              <a:gd name="connsiteY26" fmla="*/ 99861 h 422790"/>
              <a:gd name="connsiteX27" fmla="*/ 116405 w 439779"/>
              <a:gd name="connsiteY27" fmla="*/ 199688 h 422790"/>
              <a:gd name="connsiteX28" fmla="*/ 13116 w 439779"/>
              <a:gd name="connsiteY28" fmla="*/ 199688 h 422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39779" h="422790">
                <a:moveTo>
                  <a:pt x="402907" y="240229"/>
                </a:moveTo>
                <a:lnTo>
                  <a:pt x="221159" y="425018"/>
                </a:lnTo>
                <a:cubicBezTo>
                  <a:pt x="160575" y="363425"/>
                  <a:pt x="100300" y="301136"/>
                  <a:pt x="39245" y="240057"/>
                </a:cubicBezTo>
                <a:cubicBezTo>
                  <a:pt x="37845" y="238549"/>
                  <a:pt x="36475" y="237012"/>
                  <a:pt x="35147" y="235445"/>
                </a:cubicBezTo>
                <a:lnTo>
                  <a:pt x="137066" y="235445"/>
                </a:lnTo>
                <a:lnTo>
                  <a:pt x="169860" y="177386"/>
                </a:lnTo>
                <a:lnTo>
                  <a:pt x="240081" y="326602"/>
                </a:lnTo>
                <a:lnTo>
                  <a:pt x="284531" y="235445"/>
                </a:lnTo>
                <a:lnTo>
                  <a:pt x="407177" y="235445"/>
                </a:lnTo>
                <a:cubicBezTo>
                  <a:pt x="405843" y="237012"/>
                  <a:pt x="404485" y="238549"/>
                  <a:pt x="403079" y="240057"/>
                </a:cubicBezTo>
                <a:lnTo>
                  <a:pt x="402907" y="240229"/>
                </a:lnTo>
                <a:close/>
                <a:moveTo>
                  <a:pt x="13116" y="199688"/>
                </a:moveTo>
                <a:cubicBezTo>
                  <a:pt x="12419" y="198068"/>
                  <a:pt x="11758" y="196423"/>
                  <a:pt x="11121" y="194767"/>
                </a:cubicBezTo>
                <a:cubicBezTo>
                  <a:pt x="4676" y="178018"/>
                  <a:pt x="1269" y="159946"/>
                  <a:pt x="1269" y="141493"/>
                </a:cubicBezTo>
                <a:cubicBezTo>
                  <a:pt x="1269" y="103192"/>
                  <a:pt x="15647" y="68466"/>
                  <a:pt x="38899" y="43298"/>
                </a:cubicBezTo>
                <a:cubicBezTo>
                  <a:pt x="62330" y="17921"/>
                  <a:pt x="94743" y="2227"/>
                  <a:pt x="130562" y="2227"/>
                </a:cubicBezTo>
                <a:cubicBezTo>
                  <a:pt x="149574" y="2227"/>
                  <a:pt x="167627" y="6654"/>
                  <a:pt x="183940" y="14602"/>
                </a:cubicBezTo>
                <a:cubicBezTo>
                  <a:pt x="197782" y="21347"/>
                  <a:pt x="210349" y="30636"/>
                  <a:pt x="221159" y="41904"/>
                </a:cubicBezTo>
                <a:cubicBezTo>
                  <a:pt x="231969" y="30636"/>
                  <a:pt x="244542" y="21347"/>
                  <a:pt x="258378" y="14602"/>
                </a:cubicBezTo>
                <a:cubicBezTo>
                  <a:pt x="274698" y="6654"/>
                  <a:pt x="292750" y="2227"/>
                  <a:pt x="311756" y="2227"/>
                </a:cubicBezTo>
                <a:cubicBezTo>
                  <a:pt x="347581" y="2227"/>
                  <a:pt x="379988" y="17921"/>
                  <a:pt x="403425" y="43298"/>
                </a:cubicBezTo>
                <a:cubicBezTo>
                  <a:pt x="426671" y="68466"/>
                  <a:pt x="441049" y="103192"/>
                  <a:pt x="441049" y="141493"/>
                </a:cubicBezTo>
                <a:cubicBezTo>
                  <a:pt x="441049" y="159946"/>
                  <a:pt x="437648" y="178018"/>
                  <a:pt x="431204" y="194767"/>
                </a:cubicBezTo>
                <a:cubicBezTo>
                  <a:pt x="430566" y="196423"/>
                  <a:pt x="429899" y="198068"/>
                  <a:pt x="429208" y="199688"/>
                </a:cubicBezTo>
                <a:lnTo>
                  <a:pt x="262232" y="199688"/>
                </a:lnTo>
                <a:lnTo>
                  <a:pt x="240623" y="244007"/>
                </a:lnTo>
                <a:lnTo>
                  <a:pt x="172784" y="99861"/>
                </a:lnTo>
                <a:lnTo>
                  <a:pt x="116405" y="199688"/>
                </a:lnTo>
                <a:lnTo>
                  <a:pt x="13116" y="199688"/>
                </a:lnTo>
                <a:close/>
              </a:path>
            </a:pathLst>
          </a:custGeom>
          <a:solidFill>
            <a:schemeClr val="bg2"/>
          </a:solidFill>
          <a:ln w="5950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31" name="Voľný tvar 342">
            <a:extLst>
              <a:ext uri="{FF2B5EF4-FFF2-40B4-BE49-F238E27FC236}">
                <a16:creationId xmlns:a16="http://schemas.microsoft.com/office/drawing/2014/main" id="{B069FE52-CE48-002D-8914-E1A47CABE4B6}"/>
              </a:ext>
            </a:extLst>
          </p:cNvPr>
          <p:cNvSpPr/>
          <p:nvPr/>
        </p:nvSpPr>
        <p:spPr>
          <a:xfrm>
            <a:off x="6096000" y="4826817"/>
            <a:ext cx="1477766" cy="1088286"/>
          </a:xfrm>
          <a:custGeom>
            <a:avLst/>
            <a:gdLst>
              <a:gd name="connsiteX0" fmla="*/ 186856 w 499082"/>
              <a:gd name="connsiteY0" fmla="*/ 68323 h 234579"/>
              <a:gd name="connsiteX1" fmla="*/ 211831 w 499082"/>
              <a:gd name="connsiteY1" fmla="*/ 69150 h 234579"/>
              <a:gd name="connsiteX2" fmla="*/ 211831 w 499082"/>
              <a:gd name="connsiteY2" fmla="*/ 181713 h 234579"/>
              <a:gd name="connsiteX3" fmla="*/ 186856 w 499082"/>
              <a:gd name="connsiteY3" fmla="*/ 181713 h 234579"/>
              <a:gd name="connsiteX4" fmla="*/ 176913 w 499082"/>
              <a:gd name="connsiteY4" fmla="*/ 171772 h 234579"/>
              <a:gd name="connsiteX5" fmla="*/ 176913 w 499082"/>
              <a:gd name="connsiteY5" fmla="*/ 78265 h 234579"/>
              <a:gd name="connsiteX6" fmla="*/ 186856 w 499082"/>
              <a:gd name="connsiteY6" fmla="*/ 68323 h 234579"/>
              <a:gd name="connsiteX7" fmla="*/ 69340 w 499082"/>
              <a:gd name="connsiteY7" fmla="*/ 68672 h 234579"/>
              <a:gd name="connsiteX8" fmla="*/ 90928 w 499082"/>
              <a:gd name="connsiteY8" fmla="*/ 73906 h 234579"/>
              <a:gd name="connsiteX9" fmla="*/ 89930 w 499082"/>
              <a:gd name="connsiteY9" fmla="*/ 71696 h 234579"/>
              <a:gd name="connsiteX10" fmla="*/ 87750 w 499082"/>
              <a:gd name="connsiteY10" fmla="*/ 64522 h 234579"/>
              <a:gd name="connsiteX11" fmla="*/ 87016 w 499082"/>
              <a:gd name="connsiteY11" fmla="*/ 57066 h 234579"/>
              <a:gd name="connsiteX12" fmla="*/ 87750 w 499082"/>
              <a:gd name="connsiteY12" fmla="*/ 49609 h 234579"/>
              <a:gd name="connsiteX13" fmla="*/ 89930 w 499082"/>
              <a:gd name="connsiteY13" fmla="*/ 42435 h 234579"/>
              <a:gd name="connsiteX14" fmla="*/ 93101 w 499082"/>
              <a:gd name="connsiteY14" fmla="*/ 36381 h 234579"/>
              <a:gd name="connsiteX15" fmla="*/ 96891 w 499082"/>
              <a:gd name="connsiteY15" fmla="*/ 31428 h 234579"/>
              <a:gd name="connsiteX16" fmla="*/ 96891 w 499082"/>
              <a:gd name="connsiteY16" fmla="*/ 31324 h 234579"/>
              <a:gd name="connsiteX17" fmla="*/ 98232 w 499082"/>
              <a:gd name="connsiteY17" fmla="*/ 29978 h 234579"/>
              <a:gd name="connsiteX18" fmla="*/ 110692 w 499082"/>
              <a:gd name="connsiteY18" fmla="*/ 21671 h 234579"/>
              <a:gd name="connsiteX19" fmla="*/ 117861 w 499082"/>
              <a:gd name="connsiteY19" fmla="*/ 19491 h 234579"/>
              <a:gd name="connsiteX20" fmla="*/ 125325 w 499082"/>
              <a:gd name="connsiteY20" fmla="*/ 18763 h 234579"/>
              <a:gd name="connsiteX21" fmla="*/ 132776 w 499082"/>
              <a:gd name="connsiteY21" fmla="*/ 19491 h 234579"/>
              <a:gd name="connsiteX22" fmla="*/ 139951 w 499082"/>
              <a:gd name="connsiteY22" fmla="*/ 21671 h 234579"/>
              <a:gd name="connsiteX23" fmla="*/ 146552 w 499082"/>
              <a:gd name="connsiteY23" fmla="*/ 25215 h 234579"/>
              <a:gd name="connsiteX24" fmla="*/ 152343 w 499082"/>
              <a:gd name="connsiteY24" fmla="*/ 29959 h 234579"/>
              <a:gd name="connsiteX25" fmla="*/ 152411 w 499082"/>
              <a:gd name="connsiteY25" fmla="*/ 30008 h 234579"/>
              <a:gd name="connsiteX26" fmla="*/ 157180 w 499082"/>
              <a:gd name="connsiteY26" fmla="*/ 35842 h 234579"/>
              <a:gd name="connsiteX27" fmla="*/ 160719 w 499082"/>
              <a:gd name="connsiteY27" fmla="*/ 42441 h 234579"/>
              <a:gd name="connsiteX28" fmla="*/ 162899 w 499082"/>
              <a:gd name="connsiteY28" fmla="*/ 49616 h 234579"/>
              <a:gd name="connsiteX29" fmla="*/ 163634 w 499082"/>
              <a:gd name="connsiteY29" fmla="*/ 57066 h 234579"/>
              <a:gd name="connsiteX30" fmla="*/ 162899 w 499082"/>
              <a:gd name="connsiteY30" fmla="*/ 64522 h 234579"/>
              <a:gd name="connsiteX31" fmla="*/ 162427 w 499082"/>
              <a:gd name="connsiteY31" fmla="*/ 66591 h 234579"/>
              <a:gd name="connsiteX32" fmla="*/ 171213 w 499082"/>
              <a:gd name="connsiteY32" fmla="*/ 67234 h 234579"/>
              <a:gd name="connsiteX33" fmla="*/ 173313 w 499082"/>
              <a:gd name="connsiteY33" fmla="*/ 64705 h 234579"/>
              <a:gd name="connsiteX34" fmla="*/ 186538 w 499082"/>
              <a:gd name="connsiteY34" fmla="*/ 59135 h 234579"/>
              <a:gd name="connsiteX35" fmla="*/ 186685 w 499082"/>
              <a:gd name="connsiteY35" fmla="*/ 59171 h 234579"/>
              <a:gd name="connsiteX36" fmla="*/ 187144 w 499082"/>
              <a:gd name="connsiteY36" fmla="*/ 59178 h 234579"/>
              <a:gd name="connsiteX37" fmla="*/ 405874 w 499082"/>
              <a:gd name="connsiteY37" fmla="*/ 66432 h 234579"/>
              <a:gd name="connsiteX38" fmla="*/ 419313 w 499082"/>
              <a:gd name="connsiteY38" fmla="*/ 47216 h 234579"/>
              <a:gd name="connsiteX39" fmla="*/ 424241 w 499082"/>
              <a:gd name="connsiteY39" fmla="*/ 47381 h 234579"/>
              <a:gd name="connsiteX40" fmla="*/ 437484 w 499082"/>
              <a:gd name="connsiteY40" fmla="*/ 53080 h 234579"/>
              <a:gd name="connsiteX41" fmla="*/ 437509 w 499082"/>
              <a:gd name="connsiteY41" fmla="*/ 53080 h 234579"/>
              <a:gd name="connsiteX42" fmla="*/ 443087 w 499082"/>
              <a:gd name="connsiteY42" fmla="*/ 66468 h 234579"/>
              <a:gd name="connsiteX43" fmla="*/ 443087 w 499082"/>
              <a:gd name="connsiteY43" fmla="*/ 137295 h 234579"/>
              <a:gd name="connsiteX44" fmla="*/ 456599 w 499082"/>
              <a:gd name="connsiteY44" fmla="*/ 137295 h 234579"/>
              <a:gd name="connsiteX45" fmla="*/ 456599 w 499082"/>
              <a:gd name="connsiteY45" fmla="*/ 39772 h 234579"/>
              <a:gd name="connsiteX46" fmla="*/ 500688 w 499082"/>
              <a:gd name="connsiteY46" fmla="*/ 39772 h 234579"/>
              <a:gd name="connsiteX47" fmla="*/ 500688 w 499082"/>
              <a:gd name="connsiteY47" fmla="*/ 234818 h 234579"/>
              <a:gd name="connsiteX48" fmla="*/ 456599 w 499082"/>
              <a:gd name="connsiteY48" fmla="*/ 234818 h 234579"/>
              <a:gd name="connsiteX49" fmla="*/ 456599 w 499082"/>
              <a:gd name="connsiteY49" fmla="*/ 196852 h 234579"/>
              <a:gd name="connsiteX50" fmla="*/ 45700 w 499082"/>
              <a:gd name="connsiteY50" fmla="*/ 196852 h 234579"/>
              <a:gd name="connsiteX51" fmla="*/ 45700 w 499082"/>
              <a:gd name="connsiteY51" fmla="*/ 234818 h 234579"/>
              <a:gd name="connsiteX52" fmla="*/ 1605 w 499082"/>
              <a:gd name="connsiteY52" fmla="*/ 234818 h 234579"/>
              <a:gd name="connsiteX53" fmla="*/ 1605 w 499082"/>
              <a:gd name="connsiteY53" fmla="*/ 239 h 234579"/>
              <a:gd name="connsiteX54" fmla="*/ 45700 w 499082"/>
              <a:gd name="connsiteY54" fmla="*/ 239 h 234579"/>
              <a:gd name="connsiteX55" fmla="*/ 45700 w 499082"/>
              <a:gd name="connsiteY55" fmla="*/ 79752 h 234579"/>
              <a:gd name="connsiteX56" fmla="*/ 53568 w 499082"/>
              <a:gd name="connsiteY56" fmla="*/ 71139 h 234579"/>
              <a:gd name="connsiteX57" fmla="*/ 69340 w 499082"/>
              <a:gd name="connsiteY57" fmla="*/ 68672 h 234579"/>
              <a:gd name="connsiteX58" fmla="*/ 167730 w 499082"/>
              <a:gd name="connsiteY58" fmla="*/ 79232 h 234579"/>
              <a:gd name="connsiteX59" fmla="*/ 157095 w 499082"/>
              <a:gd name="connsiteY59" fmla="*/ 78454 h 234579"/>
              <a:gd name="connsiteX60" fmla="*/ 152411 w 499082"/>
              <a:gd name="connsiteY60" fmla="*/ 84147 h 234579"/>
              <a:gd name="connsiteX61" fmla="*/ 151064 w 499082"/>
              <a:gd name="connsiteY61" fmla="*/ 85494 h 234579"/>
              <a:gd name="connsiteX62" fmla="*/ 150966 w 499082"/>
              <a:gd name="connsiteY62" fmla="*/ 85494 h 234579"/>
              <a:gd name="connsiteX63" fmla="*/ 148174 w 499082"/>
              <a:gd name="connsiteY63" fmla="*/ 87790 h 234579"/>
              <a:gd name="connsiteX64" fmla="*/ 160597 w 499082"/>
              <a:gd name="connsiteY64" fmla="*/ 97076 h 234579"/>
              <a:gd name="connsiteX65" fmla="*/ 163064 w 499082"/>
              <a:gd name="connsiteY65" fmla="*/ 112839 h 234579"/>
              <a:gd name="connsiteX66" fmla="*/ 158980 w 499082"/>
              <a:gd name="connsiteY66" fmla="*/ 129692 h 234579"/>
              <a:gd name="connsiteX67" fmla="*/ 155393 w 499082"/>
              <a:gd name="connsiteY67" fmla="*/ 137295 h 234579"/>
              <a:gd name="connsiteX68" fmla="*/ 167730 w 499082"/>
              <a:gd name="connsiteY68" fmla="*/ 137295 h 234579"/>
              <a:gd name="connsiteX69" fmla="*/ 167730 w 499082"/>
              <a:gd name="connsiteY69" fmla="*/ 79232 h 234579"/>
              <a:gd name="connsiteX70" fmla="*/ 101789 w 499082"/>
              <a:gd name="connsiteY70" fmla="*/ 137295 h 234579"/>
              <a:gd name="connsiteX71" fmla="*/ 55429 w 499082"/>
              <a:gd name="connsiteY71" fmla="*/ 126062 h 234579"/>
              <a:gd name="connsiteX72" fmla="*/ 45700 w 499082"/>
              <a:gd name="connsiteY72" fmla="*/ 120638 h 234579"/>
              <a:gd name="connsiteX73" fmla="*/ 45700 w 499082"/>
              <a:gd name="connsiteY73" fmla="*/ 137295 h 234579"/>
              <a:gd name="connsiteX74" fmla="*/ 101789 w 499082"/>
              <a:gd name="connsiteY74" fmla="*/ 137295 h 234579"/>
              <a:gd name="connsiteX75" fmla="*/ 104214 w 499082"/>
              <a:gd name="connsiteY75" fmla="*/ 77126 h 234579"/>
              <a:gd name="connsiteX76" fmla="*/ 135035 w 499082"/>
              <a:gd name="connsiteY76" fmla="*/ 84594 h 234579"/>
              <a:gd name="connsiteX77" fmla="*/ 135029 w 499082"/>
              <a:gd name="connsiteY77" fmla="*/ 84576 h 234579"/>
              <a:gd name="connsiteX78" fmla="*/ 136449 w 499082"/>
              <a:gd name="connsiteY78" fmla="*/ 83988 h 234579"/>
              <a:gd name="connsiteX79" fmla="*/ 141470 w 499082"/>
              <a:gd name="connsiteY79" fmla="*/ 81301 h 234579"/>
              <a:gd name="connsiteX80" fmla="*/ 145896 w 499082"/>
              <a:gd name="connsiteY80" fmla="*/ 77652 h 234579"/>
              <a:gd name="connsiteX81" fmla="*/ 146613 w 499082"/>
              <a:gd name="connsiteY81" fmla="*/ 76936 h 234579"/>
              <a:gd name="connsiteX82" fmla="*/ 149827 w 499082"/>
              <a:gd name="connsiteY82" fmla="*/ 72829 h 234579"/>
              <a:gd name="connsiteX83" fmla="*/ 152258 w 499082"/>
              <a:gd name="connsiteY83" fmla="*/ 68213 h 234579"/>
              <a:gd name="connsiteX84" fmla="*/ 153893 w 499082"/>
              <a:gd name="connsiteY84" fmla="*/ 62777 h 234579"/>
              <a:gd name="connsiteX85" fmla="*/ 154450 w 499082"/>
              <a:gd name="connsiteY85" fmla="*/ 57066 h 234579"/>
              <a:gd name="connsiteX86" fmla="*/ 153893 w 499082"/>
              <a:gd name="connsiteY86" fmla="*/ 51379 h 234579"/>
              <a:gd name="connsiteX87" fmla="*/ 152258 w 499082"/>
              <a:gd name="connsiteY87" fmla="*/ 45955 h 234579"/>
              <a:gd name="connsiteX88" fmla="*/ 149558 w 499082"/>
              <a:gd name="connsiteY88" fmla="*/ 40917 h 234579"/>
              <a:gd name="connsiteX89" fmla="*/ 145945 w 499082"/>
              <a:gd name="connsiteY89" fmla="*/ 36509 h 234579"/>
              <a:gd name="connsiteX90" fmla="*/ 145896 w 499082"/>
              <a:gd name="connsiteY90" fmla="*/ 36466 h 234579"/>
              <a:gd name="connsiteX91" fmla="*/ 141476 w 499082"/>
              <a:gd name="connsiteY91" fmla="*/ 32836 h 234579"/>
              <a:gd name="connsiteX92" fmla="*/ 136437 w 499082"/>
              <a:gd name="connsiteY92" fmla="*/ 30137 h 234579"/>
              <a:gd name="connsiteX93" fmla="*/ 131006 w 499082"/>
              <a:gd name="connsiteY93" fmla="*/ 28496 h 234579"/>
              <a:gd name="connsiteX94" fmla="*/ 125325 w 499082"/>
              <a:gd name="connsiteY94" fmla="*/ 27945 h 234579"/>
              <a:gd name="connsiteX95" fmla="*/ 119618 w 499082"/>
              <a:gd name="connsiteY95" fmla="*/ 28496 h 234579"/>
              <a:gd name="connsiteX96" fmla="*/ 114169 w 499082"/>
              <a:gd name="connsiteY96" fmla="*/ 30137 h 234579"/>
              <a:gd name="connsiteX97" fmla="*/ 109559 w 499082"/>
              <a:gd name="connsiteY97" fmla="*/ 32561 h 234579"/>
              <a:gd name="connsiteX98" fmla="*/ 105445 w 499082"/>
              <a:gd name="connsiteY98" fmla="*/ 35781 h 234579"/>
              <a:gd name="connsiteX99" fmla="*/ 104728 w 499082"/>
              <a:gd name="connsiteY99" fmla="*/ 36497 h 234579"/>
              <a:gd name="connsiteX100" fmla="*/ 98397 w 499082"/>
              <a:gd name="connsiteY100" fmla="*/ 45949 h 234579"/>
              <a:gd name="connsiteX101" fmla="*/ 96750 w 499082"/>
              <a:gd name="connsiteY101" fmla="*/ 51372 h 234579"/>
              <a:gd name="connsiteX102" fmla="*/ 96199 w 499082"/>
              <a:gd name="connsiteY102" fmla="*/ 57066 h 234579"/>
              <a:gd name="connsiteX103" fmla="*/ 96750 w 499082"/>
              <a:gd name="connsiteY103" fmla="*/ 62777 h 234579"/>
              <a:gd name="connsiteX104" fmla="*/ 98391 w 499082"/>
              <a:gd name="connsiteY104" fmla="*/ 68207 h 234579"/>
              <a:gd name="connsiteX105" fmla="*/ 101079 w 499082"/>
              <a:gd name="connsiteY105" fmla="*/ 73227 h 234579"/>
              <a:gd name="connsiteX106" fmla="*/ 104214 w 499082"/>
              <a:gd name="connsiteY106" fmla="*/ 77126 h 234579"/>
              <a:gd name="connsiteX107" fmla="*/ 145554 w 499082"/>
              <a:gd name="connsiteY107" fmla="*/ 96562 h 234579"/>
              <a:gd name="connsiteX108" fmla="*/ 67184 w 499082"/>
              <a:gd name="connsiteY108" fmla="*/ 77567 h 234579"/>
              <a:gd name="connsiteX109" fmla="*/ 53054 w 499082"/>
              <a:gd name="connsiteY109" fmla="*/ 86180 h 234579"/>
              <a:gd name="connsiteX110" fmla="*/ 48970 w 499082"/>
              <a:gd name="connsiteY110" fmla="*/ 103033 h 234579"/>
              <a:gd name="connsiteX111" fmla="*/ 57584 w 499082"/>
              <a:gd name="connsiteY111" fmla="*/ 117167 h 234579"/>
              <a:gd name="connsiteX112" fmla="*/ 135953 w 499082"/>
              <a:gd name="connsiteY112" fmla="*/ 136157 h 234579"/>
              <a:gd name="connsiteX113" fmla="*/ 150084 w 499082"/>
              <a:gd name="connsiteY113" fmla="*/ 127543 h 234579"/>
              <a:gd name="connsiteX114" fmla="*/ 154168 w 499082"/>
              <a:gd name="connsiteY114" fmla="*/ 110691 h 234579"/>
              <a:gd name="connsiteX115" fmla="*/ 145554 w 499082"/>
              <a:gd name="connsiteY115" fmla="*/ 96562 h 234579"/>
              <a:gd name="connsiteX116" fmla="*/ 224076 w 499082"/>
              <a:gd name="connsiteY116" fmla="*/ 69560 h 234579"/>
              <a:gd name="connsiteX117" fmla="*/ 410527 w 499082"/>
              <a:gd name="connsiteY117" fmla="*/ 75743 h 234579"/>
              <a:gd name="connsiteX118" fmla="*/ 423960 w 499082"/>
              <a:gd name="connsiteY118" fmla="*/ 56527 h 234579"/>
              <a:gd name="connsiteX119" fmla="*/ 433903 w 499082"/>
              <a:gd name="connsiteY119" fmla="*/ 66468 h 234579"/>
              <a:gd name="connsiteX120" fmla="*/ 433903 w 499082"/>
              <a:gd name="connsiteY120" fmla="*/ 171772 h 234579"/>
              <a:gd name="connsiteX121" fmla="*/ 423960 w 499082"/>
              <a:gd name="connsiteY121" fmla="*/ 181713 h 234579"/>
              <a:gd name="connsiteX122" fmla="*/ 224076 w 499082"/>
              <a:gd name="connsiteY122" fmla="*/ 181713 h 234579"/>
              <a:gd name="connsiteX123" fmla="*/ 224076 w 499082"/>
              <a:gd name="connsiteY123" fmla="*/ 69560 h 234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499082" h="234579">
                <a:moveTo>
                  <a:pt x="186856" y="68323"/>
                </a:moveTo>
                <a:lnTo>
                  <a:pt x="211831" y="69150"/>
                </a:lnTo>
                <a:lnTo>
                  <a:pt x="211831" y="181713"/>
                </a:lnTo>
                <a:lnTo>
                  <a:pt x="186856" y="181713"/>
                </a:lnTo>
                <a:cubicBezTo>
                  <a:pt x="181420" y="181713"/>
                  <a:pt x="176913" y="177239"/>
                  <a:pt x="176913" y="171772"/>
                </a:cubicBezTo>
                <a:lnTo>
                  <a:pt x="176913" y="78265"/>
                </a:lnTo>
                <a:cubicBezTo>
                  <a:pt x="176913" y="72792"/>
                  <a:pt x="181389" y="68140"/>
                  <a:pt x="186856" y="68323"/>
                </a:cubicBezTo>
                <a:moveTo>
                  <a:pt x="69340" y="68672"/>
                </a:moveTo>
                <a:lnTo>
                  <a:pt x="90928" y="73906"/>
                </a:lnTo>
                <a:cubicBezTo>
                  <a:pt x="90567" y="73178"/>
                  <a:pt x="90242" y="72443"/>
                  <a:pt x="89930" y="71696"/>
                </a:cubicBezTo>
                <a:cubicBezTo>
                  <a:pt x="88981" y="69394"/>
                  <a:pt x="88240" y="66989"/>
                  <a:pt x="87750" y="64522"/>
                </a:cubicBezTo>
                <a:cubicBezTo>
                  <a:pt x="87267" y="62104"/>
                  <a:pt x="87016" y="59606"/>
                  <a:pt x="87016" y="57066"/>
                </a:cubicBezTo>
                <a:cubicBezTo>
                  <a:pt x="87016" y="54519"/>
                  <a:pt x="87267" y="52021"/>
                  <a:pt x="87750" y="49609"/>
                </a:cubicBezTo>
                <a:cubicBezTo>
                  <a:pt x="88240" y="47136"/>
                  <a:pt x="88981" y="44737"/>
                  <a:pt x="89930" y="42435"/>
                </a:cubicBezTo>
                <a:cubicBezTo>
                  <a:pt x="90805" y="40311"/>
                  <a:pt x="91871" y="38285"/>
                  <a:pt x="93101" y="36381"/>
                </a:cubicBezTo>
                <a:cubicBezTo>
                  <a:pt x="94228" y="34630"/>
                  <a:pt x="95501" y="32965"/>
                  <a:pt x="96891" y="31428"/>
                </a:cubicBezTo>
                <a:lnTo>
                  <a:pt x="96891" y="31324"/>
                </a:lnTo>
                <a:lnTo>
                  <a:pt x="98232" y="29978"/>
                </a:lnTo>
                <a:cubicBezTo>
                  <a:pt x="101746" y="26476"/>
                  <a:pt x="105971" y="23623"/>
                  <a:pt x="110692" y="21671"/>
                </a:cubicBezTo>
                <a:cubicBezTo>
                  <a:pt x="112994" y="20722"/>
                  <a:pt x="115394" y="19987"/>
                  <a:pt x="117861" y="19491"/>
                </a:cubicBezTo>
                <a:cubicBezTo>
                  <a:pt x="120286" y="19014"/>
                  <a:pt x="122778" y="18763"/>
                  <a:pt x="125325" y="18763"/>
                </a:cubicBezTo>
                <a:cubicBezTo>
                  <a:pt x="127865" y="18763"/>
                  <a:pt x="130357" y="19014"/>
                  <a:pt x="132776" y="19491"/>
                </a:cubicBezTo>
                <a:cubicBezTo>
                  <a:pt x="135249" y="19987"/>
                  <a:pt x="137655" y="20722"/>
                  <a:pt x="139951" y="21671"/>
                </a:cubicBezTo>
                <a:cubicBezTo>
                  <a:pt x="142260" y="22632"/>
                  <a:pt x="144476" y="23819"/>
                  <a:pt x="146552" y="25215"/>
                </a:cubicBezTo>
                <a:cubicBezTo>
                  <a:pt x="148639" y="26611"/>
                  <a:pt x="150586" y="28202"/>
                  <a:pt x="152343" y="29959"/>
                </a:cubicBezTo>
                <a:lnTo>
                  <a:pt x="152411" y="30008"/>
                </a:lnTo>
                <a:cubicBezTo>
                  <a:pt x="154174" y="31783"/>
                  <a:pt x="155784" y="33742"/>
                  <a:pt x="157180" y="35842"/>
                </a:cubicBezTo>
                <a:cubicBezTo>
                  <a:pt x="158570" y="37923"/>
                  <a:pt x="159764" y="40133"/>
                  <a:pt x="160719" y="42441"/>
                </a:cubicBezTo>
                <a:cubicBezTo>
                  <a:pt x="161674" y="44731"/>
                  <a:pt x="162409" y="47136"/>
                  <a:pt x="162899" y="49616"/>
                </a:cubicBezTo>
                <a:cubicBezTo>
                  <a:pt x="163376" y="52027"/>
                  <a:pt x="163634" y="54525"/>
                  <a:pt x="163634" y="57066"/>
                </a:cubicBezTo>
                <a:cubicBezTo>
                  <a:pt x="163634" y="59606"/>
                  <a:pt x="163376" y="62104"/>
                  <a:pt x="162899" y="64522"/>
                </a:cubicBezTo>
                <a:cubicBezTo>
                  <a:pt x="162758" y="65220"/>
                  <a:pt x="162599" y="65905"/>
                  <a:pt x="162427" y="66591"/>
                </a:cubicBezTo>
                <a:lnTo>
                  <a:pt x="171213" y="67234"/>
                </a:lnTo>
                <a:cubicBezTo>
                  <a:pt x="171844" y="66334"/>
                  <a:pt x="172548" y="65483"/>
                  <a:pt x="173313" y="64705"/>
                </a:cubicBezTo>
                <a:cubicBezTo>
                  <a:pt x="176699" y="61289"/>
                  <a:pt x="181365" y="59135"/>
                  <a:pt x="186538" y="59135"/>
                </a:cubicBezTo>
                <a:lnTo>
                  <a:pt x="186685" y="59171"/>
                </a:lnTo>
                <a:lnTo>
                  <a:pt x="187144" y="59178"/>
                </a:lnTo>
                <a:lnTo>
                  <a:pt x="405874" y="66432"/>
                </a:lnTo>
                <a:lnTo>
                  <a:pt x="419313" y="47216"/>
                </a:lnTo>
                <a:lnTo>
                  <a:pt x="424241" y="47381"/>
                </a:lnTo>
                <a:cubicBezTo>
                  <a:pt x="429409" y="47553"/>
                  <a:pt x="434099" y="49701"/>
                  <a:pt x="437484" y="53080"/>
                </a:cubicBezTo>
                <a:lnTo>
                  <a:pt x="437509" y="53080"/>
                </a:lnTo>
                <a:cubicBezTo>
                  <a:pt x="440956" y="56515"/>
                  <a:pt x="443087" y="61222"/>
                  <a:pt x="443087" y="66468"/>
                </a:cubicBezTo>
                <a:lnTo>
                  <a:pt x="443087" y="137295"/>
                </a:lnTo>
                <a:lnTo>
                  <a:pt x="456599" y="137295"/>
                </a:lnTo>
                <a:lnTo>
                  <a:pt x="456599" y="39772"/>
                </a:lnTo>
                <a:lnTo>
                  <a:pt x="500688" y="39772"/>
                </a:lnTo>
                <a:lnTo>
                  <a:pt x="500688" y="234818"/>
                </a:lnTo>
                <a:lnTo>
                  <a:pt x="456599" y="234818"/>
                </a:lnTo>
                <a:lnTo>
                  <a:pt x="456599" y="196852"/>
                </a:lnTo>
                <a:lnTo>
                  <a:pt x="45700" y="196852"/>
                </a:lnTo>
                <a:lnTo>
                  <a:pt x="45700" y="234818"/>
                </a:lnTo>
                <a:lnTo>
                  <a:pt x="1605" y="234818"/>
                </a:lnTo>
                <a:lnTo>
                  <a:pt x="1605" y="239"/>
                </a:lnTo>
                <a:lnTo>
                  <a:pt x="45700" y="239"/>
                </a:lnTo>
                <a:lnTo>
                  <a:pt x="45700" y="79752"/>
                </a:lnTo>
                <a:cubicBezTo>
                  <a:pt x="47476" y="76122"/>
                  <a:pt x="50249" y="73165"/>
                  <a:pt x="53568" y="71139"/>
                </a:cubicBezTo>
                <a:cubicBezTo>
                  <a:pt x="58129" y="68366"/>
                  <a:pt x="63756" y="67319"/>
                  <a:pt x="69340" y="68672"/>
                </a:cubicBezTo>
                <a:moveTo>
                  <a:pt x="167730" y="79232"/>
                </a:moveTo>
                <a:lnTo>
                  <a:pt x="157095" y="78454"/>
                </a:lnTo>
                <a:cubicBezTo>
                  <a:pt x="155705" y="80517"/>
                  <a:pt x="154131" y="82427"/>
                  <a:pt x="152411" y="84147"/>
                </a:cubicBezTo>
                <a:lnTo>
                  <a:pt x="151064" y="85494"/>
                </a:lnTo>
                <a:lnTo>
                  <a:pt x="150966" y="85494"/>
                </a:lnTo>
                <a:cubicBezTo>
                  <a:pt x="150072" y="86302"/>
                  <a:pt x="149141" y="87067"/>
                  <a:pt x="148174" y="87790"/>
                </a:cubicBezTo>
                <a:cubicBezTo>
                  <a:pt x="153556" y="89222"/>
                  <a:pt x="157903" y="92656"/>
                  <a:pt x="160597" y="97076"/>
                </a:cubicBezTo>
                <a:cubicBezTo>
                  <a:pt x="163370" y="101631"/>
                  <a:pt x="164417" y="107256"/>
                  <a:pt x="163064" y="112839"/>
                </a:cubicBezTo>
                <a:lnTo>
                  <a:pt x="158980" y="129692"/>
                </a:lnTo>
                <a:cubicBezTo>
                  <a:pt x="158289" y="132533"/>
                  <a:pt x="157046" y="135097"/>
                  <a:pt x="155393" y="137295"/>
                </a:cubicBezTo>
                <a:lnTo>
                  <a:pt x="167730" y="137295"/>
                </a:lnTo>
                <a:lnTo>
                  <a:pt x="167730" y="79232"/>
                </a:lnTo>
                <a:close/>
                <a:moveTo>
                  <a:pt x="101789" y="137295"/>
                </a:moveTo>
                <a:lnTo>
                  <a:pt x="55429" y="126062"/>
                </a:lnTo>
                <a:cubicBezTo>
                  <a:pt x="51621" y="125138"/>
                  <a:pt x="48302" y="123215"/>
                  <a:pt x="45700" y="120638"/>
                </a:cubicBezTo>
                <a:lnTo>
                  <a:pt x="45700" y="137295"/>
                </a:lnTo>
                <a:lnTo>
                  <a:pt x="101789" y="137295"/>
                </a:lnTo>
                <a:close/>
                <a:moveTo>
                  <a:pt x="104214" y="77126"/>
                </a:moveTo>
                <a:lnTo>
                  <a:pt x="135035" y="84594"/>
                </a:lnTo>
                <a:lnTo>
                  <a:pt x="135029" y="84576"/>
                </a:lnTo>
                <a:lnTo>
                  <a:pt x="136449" y="83988"/>
                </a:lnTo>
                <a:cubicBezTo>
                  <a:pt x="138219" y="83260"/>
                  <a:pt x="139896" y="82354"/>
                  <a:pt x="141470" y="81301"/>
                </a:cubicBezTo>
                <a:cubicBezTo>
                  <a:pt x="143043" y="80248"/>
                  <a:pt x="144531" y="79024"/>
                  <a:pt x="145896" y="77652"/>
                </a:cubicBezTo>
                <a:lnTo>
                  <a:pt x="146613" y="76936"/>
                </a:lnTo>
                <a:cubicBezTo>
                  <a:pt x="147807" y="75669"/>
                  <a:pt x="148890" y="74292"/>
                  <a:pt x="149827" y="72829"/>
                </a:cubicBezTo>
                <a:cubicBezTo>
                  <a:pt x="150770" y="71372"/>
                  <a:pt x="151584" y="69829"/>
                  <a:pt x="152258" y="68213"/>
                </a:cubicBezTo>
                <a:cubicBezTo>
                  <a:pt x="152968" y="66499"/>
                  <a:pt x="153525" y="64675"/>
                  <a:pt x="153893" y="62777"/>
                </a:cubicBezTo>
                <a:cubicBezTo>
                  <a:pt x="154260" y="60934"/>
                  <a:pt x="154450" y="59024"/>
                  <a:pt x="154450" y="57066"/>
                </a:cubicBezTo>
                <a:cubicBezTo>
                  <a:pt x="154450" y="55119"/>
                  <a:pt x="154260" y="53215"/>
                  <a:pt x="153893" y="51379"/>
                </a:cubicBezTo>
                <a:cubicBezTo>
                  <a:pt x="153525" y="49487"/>
                  <a:pt x="152968" y="47669"/>
                  <a:pt x="152258" y="45955"/>
                </a:cubicBezTo>
                <a:cubicBezTo>
                  <a:pt x="151517" y="44173"/>
                  <a:pt x="150611" y="42484"/>
                  <a:pt x="149558" y="40917"/>
                </a:cubicBezTo>
                <a:cubicBezTo>
                  <a:pt x="148505" y="39337"/>
                  <a:pt x="147292" y="37856"/>
                  <a:pt x="145945" y="36509"/>
                </a:cubicBezTo>
                <a:lnTo>
                  <a:pt x="145896" y="36466"/>
                </a:lnTo>
                <a:cubicBezTo>
                  <a:pt x="144543" y="35120"/>
                  <a:pt x="143062" y="33895"/>
                  <a:pt x="141476" y="32836"/>
                </a:cubicBezTo>
                <a:cubicBezTo>
                  <a:pt x="139909" y="31783"/>
                  <a:pt x="138219" y="30877"/>
                  <a:pt x="136437" y="30137"/>
                </a:cubicBezTo>
                <a:cubicBezTo>
                  <a:pt x="134717" y="29427"/>
                  <a:pt x="132898" y="28870"/>
                  <a:pt x="131006" y="28496"/>
                </a:cubicBezTo>
                <a:cubicBezTo>
                  <a:pt x="129176" y="28141"/>
                  <a:pt x="127272" y="27945"/>
                  <a:pt x="125325" y="27945"/>
                </a:cubicBezTo>
                <a:cubicBezTo>
                  <a:pt x="123365" y="27945"/>
                  <a:pt x="121449" y="28135"/>
                  <a:pt x="119618" y="28496"/>
                </a:cubicBezTo>
                <a:cubicBezTo>
                  <a:pt x="117714" y="28870"/>
                  <a:pt x="115890" y="29427"/>
                  <a:pt x="114169" y="30137"/>
                </a:cubicBezTo>
                <a:cubicBezTo>
                  <a:pt x="112559" y="30804"/>
                  <a:pt x="111010" y="31618"/>
                  <a:pt x="109559" y="32561"/>
                </a:cubicBezTo>
                <a:cubicBezTo>
                  <a:pt x="108102" y="33504"/>
                  <a:pt x="106718" y="34587"/>
                  <a:pt x="105445" y="35781"/>
                </a:cubicBezTo>
                <a:lnTo>
                  <a:pt x="104728" y="36497"/>
                </a:lnTo>
                <a:cubicBezTo>
                  <a:pt x="102034" y="39191"/>
                  <a:pt x="99861" y="42404"/>
                  <a:pt x="98397" y="45949"/>
                </a:cubicBezTo>
                <a:cubicBezTo>
                  <a:pt x="97681" y="47663"/>
                  <a:pt x="97130" y="49481"/>
                  <a:pt x="96750" y="51372"/>
                </a:cubicBezTo>
                <a:cubicBezTo>
                  <a:pt x="96395" y="53209"/>
                  <a:pt x="96199" y="55113"/>
                  <a:pt x="96199" y="57066"/>
                </a:cubicBezTo>
                <a:cubicBezTo>
                  <a:pt x="96199" y="59024"/>
                  <a:pt x="96395" y="60934"/>
                  <a:pt x="96750" y="62777"/>
                </a:cubicBezTo>
                <a:cubicBezTo>
                  <a:pt x="97130" y="64675"/>
                  <a:pt x="97681" y="66493"/>
                  <a:pt x="98391" y="68207"/>
                </a:cubicBezTo>
                <a:cubicBezTo>
                  <a:pt x="99126" y="69982"/>
                  <a:pt x="100032" y="71659"/>
                  <a:pt x="101079" y="73227"/>
                </a:cubicBezTo>
                <a:cubicBezTo>
                  <a:pt x="102004" y="74598"/>
                  <a:pt x="103051" y="75908"/>
                  <a:pt x="104214" y="77126"/>
                </a:cubicBezTo>
                <a:moveTo>
                  <a:pt x="145554" y="96562"/>
                </a:moveTo>
                <a:lnTo>
                  <a:pt x="67184" y="77567"/>
                </a:lnTo>
                <a:cubicBezTo>
                  <a:pt x="60927" y="76049"/>
                  <a:pt x="54572" y="79930"/>
                  <a:pt x="53054" y="86180"/>
                </a:cubicBezTo>
                <a:lnTo>
                  <a:pt x="48970" y="103033"/>
                </a:lnTo>
                <a:cubicBezTo>
                  <a:pt x="47445" y="109289"/>
                  <a:pt x="51327" y="115649"/>
                  <a:pt x="57584" y="117167"/>
                </a:cubicBezTo>
                <a:lnTo>
                  <a:pt x="135953" y="136157"/>
                </a:lnTo>
                <a:cubicBezTo>
                  <a:pt x="142211" y="137675"/>
                  <a:pt x="148566" y="133800"/>
                  <a:pt x="150084" y="127543"/>
                </a:cubicBezTo>
                <a:lnTo>
                  <a:pt x="154168" y="110691"/>
                </a:lnTo>
                <a:cubicBezTo>
                  <a:pt x="155686" y="104434"/>
                  <a:pt x="151805" y="98074"/>
                  <a:pt x="145554" y="96562"/>
                </a:cubicBezTo>
                <a:moveTo>
                  <a:pt x="224076" y="69560"/>
                </a:moveTo>
                <a:lnTo>
                  <a:pt x="410527" y="75743"/>
                </a:lnTo>
                <a:lnTo>
                  <a:pt x="423960" y="56527"/>
                </a:lnTo>
                <a:cubicBezTo>
                  <a:pt x="429427" y="56717"/>
                  <a:pt x="433903" y="61032"/>
                  <a:pt x="433903" y="66468"/>
                </a:cubicBezTo>
                <a:lnTo>
                  <a:pt x="433903" y="171772"/>
                </a:lnTo>
                <a:cubicBezTo>
                  <a:pt x="433903" y="177196"/>
                  <a:pt x="429384" y="181713"/>
                  <a:pt x="423960" y="181713"/>
                </a:cubicBezTo>
                <a:lnTo>
                  <a:pt x="224076" y="181713"/>
                </a:lnTo>
                <a:lnTo>
                  <a:pt x="224076" y="69560"/>
                </a:lnTo>
                <a:close/>
              </a:path>
            </a:pathLst>
          </a:custGeom>
          <a:solidFill>
            <a:schemeClr val="bg2"/>
          </a:solidFill>
          <a:ln w="6121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196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>
            <a:extLst>
              <a:ext uri="{FF2B5EF4-FFF2-40B4-BE49-F238E27FC236}">
                <a16:creationId xmlns:a16="http://schemas.microsoft.com/office/drawing/2014/main" id="{070D4D72-9FBB-4934-98D5-8DDFE01ABF9E}"/>
              </a:ext>
            </a:extLst>
          </p:cNvPr>
          <p:cNvSpPr txBox="1"/>
          <p:nvPr/>
        </p:nvSpPr>
        <p:spPr>
          <a:xfrm>
            <a:off x="441471" y="497580"/>
            <a:ext cx="52465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2800" b="1" cap="all" dirty="0">
                <a:solidFill>
                  <a:srgbClr val="92D050"/>
                </a:solidFill>
                <a:latin typeface="Calibri" panose="020F0502020204030204"/>
              </a:rPr>
              <a:t>POISTNÁ SUMA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k-SK" sz="2400" b="1" cap="all" dirty="0">
              <a:solidFill>
                <a:srgbClr val="000000"/>
              </a:solidFill>
              <a:latin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k-SK" sz="2400" dirty="0" err="1">
                <a:solidFill>
                  <a:srgbClr val="000000"/>
                </a:solidFill>
                <a:latin typeface="Calibri" panose="020F0502020204030204"/>
              </a:rPr>
              <a:t>jednonásobok</a:t>
            </a:r>
            <a:r>
              <a:rPr lang="sk-SK" sz="2400" dirty="0">
                <a:solidFill>
                  <a:srgbClr val="000000"/>
                </a:solidFill>
                <a:latin typeface="Calibri" panose="020F0502020204030204"/>
              </a:rPr>
              <a:t> poistnej sumy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k-SK" sz="2400" dirty="0">
                <a:solidFill>
                  <a:srgbClr val="000000"/>
                </a:solidFill>
                <a:latin typeface="Calibri" panose="020F0502020204030204"/>
              </a:rPr>
              <a:t>dvojnásobok poistnej sumy</a:t>
            </a: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9C22D2E0-372B-4CA3-A174-8D2ADAC6535E}"/>
              </a:ext>
            </a:extLst>
          </p:cNvPr>
          <p:cNvSpPr txBox="1"/>
          <p:nvPr/>
        </p:nvSpPr>
        <p:spPr>
          <a:xfrm>
            <a:off x="6419666" y="497580"/>
            <a:ext cx="50228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k-SK" sz="2800" b="1" cap="all" dirty="0">
                <a:solidFill>
                  <a:srgbClr val="92D050"/>
                </a:solidFill>
                <a:latin typeface="Calibri" panose="020F0502020204030204"/>
              </a:rPr>
              <a:t>SPOLUÚČASŤ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k-SK" sz="2400" dirty="0">
                <a:solidFill>
                  <a:srgbClr val="000000"/>
                </a:solidFill>
                <a:latin typeface="Calibri" panose="020F0502020204030204"/>
              </a:rPr>
              <a:t>pevná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k-SK" sz="2400" dirty="0">
                <a:solidFill>
                  <a:srgbClr val="000000"/>
                </a:solidFill>
                <a:latin typeface="Calibri" panose="020F0502020204030204"/>
              </a:rPr>
              <a:t>percentuálna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k-SK" sz="2400" dirty="0">
                <a:solidFill>
                  <a:srgbClr val="000000"/>
                </a:solidFill>
                <a:latin typeface="Calibri" panose="020F0502020204030204"/>
              </a:rPr>
              <a:t>kombinácia pevnej a percentuálnej</a:t>
            </a:r>
          </a:p>
        </p:txBody>
      </p:sp>
      <p:cxnSp>
        <p:nvCxnSpPr>
          <p:cNvPr id="7" name="Rovná spojnica 6">
            <a:extLst>
              <a:ext uri="{FF2B5EF4-FFF2-40B4-BE49-F238E27FC236}">
                <a16:creationId xmlns:a16="http://schemas.microsoft.com/office/drawing/2014/main" id="{809D3F9C-67AC-4392-9DAB-88F2E00C0393}"/>
              </a:ext>
            </a:extLst>
          </p:cNvPr>
          <p:cNvCxnSpPr>
            <a:cxnSpLocks/>
          </p:cNvCxnSpPr>
          <p:nvPr/>
        </p:nvCxnSpPr>
        <p:spPr>
          <a:xfrm>
            <a:off x="6132513" y="1871524"/>
            <a:ext cx="0" cy="34114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Voľný tvar: obrazec 8">
            <a:extLst>
              <a:ext uri="{FF2B5EF4-FFF2-40B4-BE49-F238E27FC236}">
                <a16:creationId xmlns:a16="http://schemas.microsoft.com/office/drawing/2014/main" id="{C2604B24-E1C7-4D3D-A937-885B7F093C85}"/>
              </a:ext>
            </a:extLst>
          </p:cNvPr>
          <p:cNvSpPr/>
          <p:nvPr/>
        </p:nvSpPr>
        <p:spPr>
          <a:xfrm flipV="1">
            <a:off x="368900" y="6122555"/>
            <a:ext cx="1281348" cy="383262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bg1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9575D624-AD68-C7C2-A6D9-207CCCFA1171}"/>
              </a:ext>
            </a:extLst>
          </p:cNvPr>
          <p:cNvSpPr txBox="1"/>
          <p:nvPr/>
        </p:nvSpPr>
        <p:spPr>
          <a:xfrm>
            <a:off x="6419666" y="3499773"/>
            <a:ext cx="6093618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k-SK" sz="2800" b="1" cap="all" dirty="0">
                <a:solidFill>
                  <a:srgbClr val="92D050"/>
                </a:solidFill>
                <a:latin typeface="Calibri" panose="020F0502020204030204"/>
              </a:rPr>
              <a:t>Územná platnosť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k-SK" sz="2400" dirty="0">
                <a:solidFill>
                  <a:srgbClr val="000000"/>
                </a:solidFill>
                <a:latin typeface="Calibri" panose="020F0502020204030204"/>
              </a:rPr>
              <a:t>celý svet, s príčinou vzniku na území Slovenskej republiky,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k-SK" sz="2400" dirty="0">
                <a:solidFill>
                  <a:srgbClr val="000000"/>
                </a:solidFill>
                <a:latin typeface="Calibri" panose="020F0502020204030204"/>
              </a:rPr>
              <a:t>celý svet pri poskytovaní prvej pomoci,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k-SK" sz="2400" dirty="0">
                <a:solidFill>
                  <a:srgbClr val="000000"/>
                </a:solidFill>
                <a:latin typeface="Calibri" panose="020F0502020204030204"/>
              </a:rPr>
              <a:t>celý svet pri prednáškovej činnosti poisteného.</a:t>
            </a:r>
          </a:p>
        </p:txBody>
      </p:sp>
      <p:sp>
        <p:nvSpPr>
          <p:cNvPr id="8" name="Voľný tvar 303">
            <a:extLst>
              <a:ext uri="{FF2B5EF4-FFF2-40B4-BE49-F238E27FC236}">
                <a16:creationId xmlns:a16="http://schemas.microsoft.com/office/drawing/2014/main" id="{3304688A-D85C-4340-5EB5-9A76654EA1C0}"/>
              </a:ext>
            </a:extLst>
          </p:cNvPr>
          <p:cNvSpPr/>
          <p:nvPr/>
        </p:nvSpPr>
        <p:spPr>
          <a:xfrm>
            <a:off x="10006528" y="3499773"/>
            <a:ext cx="511530" cy="526387"/>
          </a:xfrm>
          <a:custGeom>
            <a:avLst/>
            <a:gdLst>
              <a:gd name="connsiteX0" fmla="*/ 252 w 550553"/>
              <a:gd name="connsiteY0" fmla="*/ 272339 h 551778"/>
              <a:gd name="connsiteX1" fmla="*/ 272644 w 550553"/>
              <a:gd name="connsiteY1" fmla="*/ 552569 h 551778"/>
              <a:gd name="connsiteX2" fmla="*/ 469442 w 550553"/>
              <a:gd name="connsiteY2" fmla="*/ 80854 h 551778"/>
              <a:gd name="connsiteX3" fmla="*/ 388035 w 550553"/>
              <a:gd name="connsiteY3" fmla="*/ 25125 h 551778"/>
              <a:gd name="connsiteX4" fmla="*/ 252 w 550553"/>
              <a:gd name="connsiteY4" fmla="*/ 272339 h 551778"/>
              <a:gd name="connsiteX5" fmla="*/ 184953 w 550553"/>
              <a:gd name="connsiteY5" fmla="*/ 40336 h 551778"/>
              <a:gd name="connsiteX6" fmla="*/ 194525 w 550553"/>
              <a:gd name="connsiteY6" fmla="*/ 52664 h 551778"/>
              <a:gd name="connsiteX7" fmla="*/ 200457 w 550553"/>
              <a:gd name="connsiteY7" fmla="*/ 65666 h 551778"/>
              <a:gd name="connsiteX8" fmla="*/ 215442 w 550553"/>
              <a:gd name="connsiteY8" fmla="*/ 92741 h 551778"/>
              <a:gd name="connsiteX9" fmla="*/ 190290 w 550553"/>
              <a:gd name="connsiteY9" fmla="*/ 95809 h 551778"/>
              <a:gd name="connsiteX10" fmla="*/ 176198 w 550553"/>
              <a:gd name="connsiteY10" fmla="*/ 108828 h 551778"/>
              <a:gd name="connsiteX11" fmla="*/ 130539 w 550553"/>
              <a:gd name="connsiteY11" fmla="*/ 118892 h 551778"/>
              <a:gd name="connsiteX12" fmla="*/ 118550 w 550553"/>
              <a:gd name="connsiteY12" fmla="*/ 154398 h 551778"/>
              <a:gd name="connsiteX13" fmla="*/ 118312 w 550553"/>
              <a:gd name="connsiteY13" fmla="*/ 184649 h 551778"/>
              <a:gd name="connsiteX14" fmla="*/ 83445 w 550553"/>
              <a:gd name="connsiteY14" fmla="*/ 165743 h 551778"/>
              <a:gd name="connsiteX15" fmla="*/ 67936 w 550553"/>
              <a:gd name="connsiteY15" fmla="*/ 175640 h 551778"/>
              <a:gd name="connsiteX16" fmla="*/ 47036 w 550553"/>
              <a:gd name="connsiteY16" fmla="*/ 180347 h 551778"/>
              <a:gd name="connsiteX17" fmla="*/ 58412 w 550553"/>
              <a:gd name="connsiteY17" fmla="*/ 210646 h 551778"/>
              <a:gd name="connsiteX18" fmla="*/ 82629 w 550553"/>
              <a:gd name="connsiteY18" fmla="*/ 195315 h 551778"/>
              <a:gd name="connsiteX19" fmla="*/ 94321 w 550553"/>
              <a:gd name="connsiteY19" fmla="*/ 216658 h 551778"/>
              <a:gd name="connsiteX20" fmla="*/ 114035 w 550553"/>
              <a:gd name="connsiteY20" fmla="*/ 230708 h 551778"/>
              <a:gd name="connsiteX21" fmla="*/ 138181 w 550553"/>
              <a:gd name="connsiteY21" fmla="*/ 223075 h 551778"/>
              <a:gd name="connsiteX22" fmla="*/ 166877 w 550553"/>
              <a:gd name="connsiteY22" fmla="*/ 228497 h 551778"/>
              <a:gd name="connsiteX23" fmla="*/ 216931 w 550553"/>
              <a:gd name="connsiteY23" fmla="*/ 244084 h 551778"/>
              <a:gd name="connsiteX24" fmla="*/ 257778 w 550553"/>
              <a:gd name="connsiteY24" fmla="*/ 270516 h 551778"/>
              <a:gd name="connsiteX25" fmla="*/ 309982 w 550553"/>
              <a:gd name="connsiteY25" fmla="*/ 284417 h 551778"/>
              <a:gd name="connsiteX26" fmla="*/ 303895 w 550553"/>
              <a:gd name="connsiteY26" fmla="*/ 317802 h 551778"/>
              <a:gd name="connsiteX27" fmla="*/ 301751 w 550553"/>
              <a:gd name="connsiteY27" fmla="*/ 355649 h 551778"/>
              <a:gd name="connsiteX28" fmla="*/ 281834 w 550553"/>
              <a:gd name="connsiteY28" fmla="*/ 370337 h 551778"/>
              <a:gd name="connsiteX29" fmla="*/ 249314 w 550553"/>
              <a:gd name="connsiteY29" fmla="*/ 412987 h 551778"/>
              <a:gd name="connsiteX30" fmla="*/ 201988 w 550553"/>
              <a:gd name="connsiteY30" fmla="*/ 479644 h 551778"/>
              <a:gd name="connsiteX31" fmla="*/ 183649 w 550553"/>
              <a:gd name="connsiteY31" fmla="*/ 501374 h 551778"/>
              <a:gd name="connsiteX32" fmla="*/ 163244 w 550553"/>
              <a:gd name="connsiteY32" fmla="*/ 481425 h 551778"/>
              <a:gd name="connsiteX33" fmla="*/ 153958 w 550553"/>
              <a:gd name="connsiteY33" fmla="*/ 346158 h 551778"/>
              <a:gd name="connsiteX34" fmla="*/ 115512 w 550553"/>
              <a:gd name="connsiteY34" fmla="*/ 310032 h 551778"/>
              <a:gd name="connsiteX35" fmla="*/ 110771 w 550553"/>
              <a:gd name="connsiteY35" fmla="*/ 241588 h 551778"/>
              <a:gd name="connsiteX36" fmla="*/ 96477 w 550553"/>
              <a:gd name="connsiteY36" fmla="*/ 233776 h 551778"/>
              <a:gd name="connsiteX37" fmla="*/ 82522 w 550553"/>
              <a:gd name="connsiteY37" fmla="*/ 240301 h 551778"/>
              <a:gd name="connsiteX38" fmla="*/ 64541 w 550553"/>
              <a:gd name="connsiteY38" fmla="*/ 238150 h 551778"/>
              <a:gd name="connsiteX39" fmla="*/ 43403 w 550553"/>
              <a:gd name="connsiteY39" fmla="*/ 242630 h 551778"/>
              <a:gd name="connsiteX40" fmla="*/ 30603 w 550553"/>
              <a:gd name="connsiteY40" fmla="*/ 226924 h 551778"/>
              <a:gd name="connsiteX41" fmla="*/ 24094 w 550553"/>
              <a:gd name="connsiteY41" fmla="*/ 248553 h 551778"/>
              <a:gd name="connsiteX42" fmla="*/ 181302 w 550553"/>
              <a:gd name="connsiteY42" fmla="*/ 511396 h 551778"/>
              <a:gd name="connsiteX43" fmla="*/ 491563 w 550553"/>
              <a:gd name="connsiteY43" fmla="*/ 405724 h 551778"/>
              <a:gd name="connsiteX44" fmla="*/ 464499 w 550553"/>
              <a:gd name="connsiteY44" fmla="*/ 341754 h 551778"/>
              <a:gd name="connsiteX45" fmla="*/ 457614 w 550553"/>
              <a:gd name="connsiteY45" fmla="*/ 303936 h 551778"/>
              <a:gd name="connsiteX46" fmla="*/ 444868 w 550553"/>
              <a:gd name="connsiteY46" fmla="*/ 280943 h 551778"/>
              <a:gd name="connsiteX47" fmla="*/ 444421 w 550553"/>
              <a:gd name="connsiteY47" fmla="*/ 278577 h 551778"/>
              <a:gd name="connsiteX48" fmla="*/ 434987 w 550553"/>
              <a:gd name="connsiteY48" fmla="*/ 268168 h 551778"/>
              <a:gd name="connsiteX49" fmla="*/ 397642 w 550553"/>
              <a:gd name="connsiteY49" fmla="*/ 266518 h 551778"/>
              <a:gd name="connsiteX50" fmla="*/ 347380 w 550553"/>
              <a:gd name="connsiteY50" fmla="*/ 180192 h 551778"/>
              <a:gd name="connsiteX51" fmla="*/ 369798 w 550553"/>
              <a:gd name="connsiteY51" fmla="*/ 152605 h 551778"/>
              <a:gd name="connsiteX52" fmla="*/ 414022 w 550553"/>
              <a:gd name="connsiteY52" fmla="*/ 143899 h 551778"/>
              <a:gd name="connsiteX53" fmla="*/ 496703 w 550553"/>
              <a:gd name="connsiteY53" fmla="*/ 162460 h 551778"/>
              <a:gd name="connsiteX54" fmla="*/ 476625 w 550553"/>
              <a:gd name="connsiteY54" fmla="*/ 137125 h 551778"/>
              <a:gd name="connsiteX55" fmla="*/ 450478 w 550553"/>
              <a:gd name="connsiteY55" fmla="*/ 133079 h 551778"/>
              <a:gd name="connsiteX56" fmla="*/ 423611 w 550553"/>
              <a:gd name="connsiteY56" fmla="*/ 115347 h 551778"/>
              <a:gd name="connsiteX57" fmla="*/ 355927 w 550553"/>
              <a:gd name="connsiteY57" fmla="*/ 127931 h 551778"/>
              <a:gd name="connsiteX58" fmla="*/ 368821 w 550553"/>
              <a:gd name="connsiteY58" fmla="*/ 110830 h 551778"/>
              <a:gd name="connsiteX59" fmla="*/ 369191 w 550553"/>
              <a:gd name="connsiteY59" fmla="*/ 89547 h 551778"/>
              <a:gd name="connsiteX60" fmla="*/ 357868 w 550553"/>
              <a:gd name="connsiteY60" fmla="*/ 56984 h 551778"/>
              <a:gd name="connsiteX61" fmla="*/ 370120 w 550553"/>
              <a:gd name="connsiteY61" fmla="*/ 44060 h 551778"/>
              <a:gd name="connsiteX62" fmla="*/ 368333 w 550553"/>
              <a:gd name="connsiteY62" fmla="*/ 42863 h 551778"/>
              <a:gd name="connsiteX63" fmla="*/ 362770 w 550553"/>
              <a:gd name="connsiteY63" fmla="*/ 39693 h 551778"/>
              <a:gd name="connsiteX64" fmla="*/ 184953 w 550553"/>
              <a:gd name="connsiteY64" fmla="*/ 40336 h 551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550553" h="551778">
                <a:moveTo>
                  <a:pt x="252" y="272339"/>
                </a:moveTo>
                <a:cubicBezTo>
                  <a:pt x="252" y="431244"/>
                  <a:pt x="121379" y="551949"/>
                  <a:pt x="272644" y="552569"/>
                </a:cubicBezTo>
                <a:cubicBezTo>
                  <a:pt x="527996" y="553624"/>
                  <a:pt x="639593" y="249995"/>
                  <a:pt x="469442" y="80854"/>
                </a:cubicBezTo>
                <a:cubicBezTo>
                  <a:pt x="446053" y="57604"/>
                  <a:pt x="421193" y="39478"/>
                  <a:pt x="388035" y="25125"/>
                </a:cubicBezTo>
                <a:cubicBezTo>
                  <a:pt x="194245" y="-58788"/>
                  <a:pt x="252" y="86728"/>
                  <a:pt x="252" y="272339"/>
                </a:cubicBezTo>
                <a:moveTo>
                  <a:pt x="184953" y="40336"/>
                </a:moveTo>
                <a:cubicBezTo>
                  <a:pt x="189450" y="55268"/>
                  <a:pt x="187056" y="44793"/>
                  <a:pt x="194525" y="52664"/>
                </a:cubicBezTo>
                <a:cubicBezTo>
                  <a:pt x="203280" y="61894"/>
                  <a:pt x="196079" y="53206"/>
                  <a:pt x="200457" y="65666"/>
                </a:cubicBezTo>
                <a:cubicBezTo>
                  <a:pt x="206187" y="81986"/>
                  <a:pt x="213238" y="72762"/>
                  <a:pt x="215442" y="92741"/>
                </a:cubicBezTo>
                <a:cubicBezTo>
                  <a:pt x="207807" y="94427"/>
                  <a:pt x="195144" y="94159"/>
                  <a:pt x="190290" y="95809"/>
                </a:cubicBezTo>
                <a:cubicBezTo>
                  <a:pt x="183482" y="98127"/>
                  <a:pt x="182100" y="104514"/>
                  <a:pt x="176198" y="108828"/>
                </a:cubicBezTo>
                <a:cubicBezTo>
                  <a:pt x="171648" y="112153"/>
                  <a:pt x="145537" y="119279"/>
                  <a:pt x="130539" y="118892"/>
                </a:cubicBezTo>
                <a:cubicBezTo>
                  <a:pt x="129831" y="144448"/>
                  <a:pt x="131993" y="139895"/>
                  <a:pt x="118550" y="154398"/>
                </a:cubicBezTo>
                <a:cubicBezTo>
                  <a:pt x="103422" y="170724"/>
                  <a:pt x="119533" y="167983"/>
                  <a:pt x="118312" y="184649"/>
                </a:cubicBezTo>
                <a:cubicBezTo>
                  <a:pt x="96209" y="191102"/>
                  <a:pt x="100003" y="172297"/>
                  <a:pt x="83445" y="165743"/>
                </a:cubicBezTo>
                <a:cubicBezTo>
                  <a:pt x="72188" y="170099"/>
                  <a:pt x="76780" y="172518"/>
                  <a:pt x="67936" y="175640"/>
                </a:cubicBezTo>
                <a:cubicBezTo>
                  <a:pt x="56595" y="179638"/>
                  <a:pt x="57763" y="173251"/>
                  <a:pt x="47036" y="180347"/>
                </a:cubicBezTo>
                <a:cubicBezTo>
                  <a:pt x="41140" y="190595"/>
                  <a:pt x="47084" y="206058"/>
                  <a:pt x="58412" y="210646"/>
                </a:cubicBezTo>
                <a:cubicBezTo>
                  <a:pt x="72123" y="204085"/>
                  <a:pt x="66685" y="194903"/>
                  <a:pt x="82629" y="195315"/>
                </a:cubicBezTo>
                <a:cubicBezTo>
                  <a:pt x="89193" y="206564"/>
                  <a:pt x="83296" y="210479"/>
                  <a:pt x="94321" y="216658"/>
                </a:cubicBezTo>
                <a:cubicBezTo>
                  <a:pt x="110009" y="225440"/>
                  <a:pt x="102058" y="216354"/>
                  <a:pt x="114035" y="230708"/>
                </a:cubicBezTo>
                <a:cubicBezTo>
                  <a:pt x="125340" y="228670"/>
                  <a:pt x="127579" y="221746"/>
                  <a:pt x="138181" y="223075"/>
                </a:cubicBezTo>
                <a:cubicBezTo>
                  <a:pt x="149640" y="224511"/>
                  <a:pt x="144721" y="229218"/>
                  <a:pt x="166877" y="228497"/>
                </a:cubicBezTo>
                <a:cubicBezTo>
                  <a:pt x="196746" y="227526"/>
                  <a:pt x="190213" y="236606"/>
                  <a:pt x="216931" y="244084"/>
                </a:cubicBezTo>
                <a:cubicBezTo>
                  <a:pt x="251065" y="253635"/>
                  <a:pt x="224102" y="264295"/>
                  <a:pt x="257778" y="270516"/>
                </a:cubicBezTo>
                <a:cubicBezTo>
                  <a:pt x="283299" y="275229"/>
                  <a:pt x="288147" y="273674"/>
                  <a:pt x="309982" y="284417"/>
                </a:cubicBezTo>
                <a:cubicBezTo>
                  <a:pt x="310137" y="304371"/>
                  <a:pt x="307951" y="302417"/>
                  <a:pt x="303895" y="317802"/>
                </a:cubicBezTo>
                <a:cubicBezTo>
                  <a:pt x="300292" y="331458"/>
                  <a:pt x="304175" y="341081"/>
                  <a:pt x="301751" y="355649"/>
                </a:cubicBezTo>
                <a:cubicBezTo>
                  <a:pt x="295634" y="361340"/>
                  <a:pt x="288159" y="365272"/>
                  <a:pt x="281834" y="370337"/>
                </a:cubicBezTo>
                <a:cubicBezTo>
                  <a:pt x="270363" y="379525"/>
                  <a:pt x="271881" y="389797"/>
                  <a:pt x="249314" y="412987"/>
                </a:cubicBezTo>
                <a:cubicBezTo>
                  <a:pt x="212542" y="450769"/>
                  <a:pt x="215025" y="426149"/>
                  <a:pt x="201988" y="479644"/>
                </a:cubicBezTo>
                <a:cubicBezTo>
                  <a:pt x="198765" y="492883"/>
                  <a:pt x="200546" y="502196"/>
                  <a:pt x="183649" y="501374"/>
                </a:cubicBezTo>
                <a:cubicBezTo>
                  <a:pt x="171850" y="500802"/>
                  <a:pt x="166400" y="492806"/>
                  <a:pt x="163244" y="481425"/>
                </a:cubicBezTo>
                <a:cubicBezTo>
                  <a:pt x="154143" y="448583"/>
                  <a:pt x="179492" y="365350"/>
                  <a:pt x="153958" y="346158"/>
                </a:cubicBezTo>
                <a:cubicBezTo>
                  <a:pt x="137752" y="333973"/>
                  <a:pt x="126394" y="328622"/>
                  <a:pt x="115512" y="310032"/>
                </a:cubicBezTo>
                <a:cubicBezTo>
                  <a:pt x="102171" y="287241"/>
                  <a:pt x="114172" y="269401"/>
                  <a:pt x="110771" y="241588"/>
                </a:cubicBezTo>
                <a:lnTo>
                  <a:pt x="96477" y="233776"/>
                </a:lnTo>
                <a:lnTo>
                  <a:pt x="82522" y="240301"/>
                </a:lnTo>
                <a:lnTo>
                  <a:pt x="64541" y="238150"/>
                </a:lnTo>
                <a:cubicBezTo>
                  <a:pt x="54922" y="241433"/>
                  <a:pt x="50788" y="246205"/>
                  <a:pt x="43403" y="242630"/>
                </a:cubicBezTo>
                <a:lnTo>
                  <a:pt x="30603" y="226924"/>
                </a:lnTo>
                <a:lnTo>
                  <a:pt x="24094" y="248553"/>
                </a:lnTo>
                <a:cubicBezTo>
                  <a:pt x="7905" y="352718"/>
                  <a:pt x="77156" y="470456"/>
                  <a:pt x="181302" y="511396"/>
                </a:cubicBezTo>
                <a:cubicBezTo>
                  <a:pt x="370304" y="585698"/>
                  <a:pt x="492849" y="420721"/>
                  <a:pt x="491563" y="405724"/>
                </a:cubicBezTo>
                <a:cubicBezTo>
                  <a:pt x="483260" y="388975"/>
                  <a:pt x="466595" y="363759"/>
                  <a:pt x="464499" y="341754"/>
                </a:cubicBezTo>
                <a:cubicBezTo>
                  <a:pt x="463087" y="327007"/>
                  <a:pt x="468328" y="313273"/>
                  <a:pt x="457614" y="303936"/>
                </a:cubicBezTo>
                <a:cubicBezTo>
                  <a:pt x="440895" y="289362"/>
                  <a:pt x="448906" y="302488"/>
                  <a:pt x="444868" y="280943"/>
                </a:cubicBezTo>
                <a:cubicBezTo>
                  <a:pt x="444713" y="280115"/>
                  <a:pt x="444600" y="279346"/>
                  <a:pt x="444421" y="278577"/>
                </a:cubicBezTo>
                <a:cubicBezTo>
                  <a:pt x="443045" y="272810"/>
                  <a:pt x="443367" y="271076"/>
                  <a:pt x="434987" y="268168"/>
                </a:cubicBezTo>
                <a:cubicBezTo>
                  <a:pt x="426654" y="265284"/>
                  <a:pt x="406541" y="266130"/>
                  <a:pt x="397642" y="266518"/>
                </a:cubicBezTo>
                <a:cubicBezTo>
                  <a:pt x="335355" y="269270"/>
                  <a:pt x="330554" y="203382"/>
                  <a:pt x="347380" y="180192"/>
                </a:cubicBezTo>
                <a:cubicBezTo>
                  <a:pt x="353103" y="172297"/>
                  <a:pt x="364861" y="156561"/>
                  <a:pt x="369798" y="152605"/>
                </a:cubicBezTo>
                <a:cubicBezTo>
                  <a:pt x="375945" y="147677"/>
                  <a:pt x="404551" y="142416"/>
                  <a:pt x="414022" y="143899"/>
                </a:cubicBezTo>
                <a:cubicBezTo>
                  <a:pt x="439966" y="147951"/>
                  <a:pt x="416309" y="164915"/>
                  <a:pt x="496703" y="162460"/>
                </a:cubicBezTo>
                <a:cubicBezTo>
                  <a:pt x="497602" y="154362"/>
                  <a:pt x="493564" y="137131"/>
                  <a:pt x="476625" y="137125"/>
                </a:cubicBezTo>
                <a:cubicBezTo>
                  <a:pt x="457941" y="137119"/>
                  <a:pt x="469567" y="135349"/>
                  <a:pt x="450478" y="133079"/>
                </a:cubicBezTo>
                <a:cubicBezTo>
                  <a:pt x="426607" y="130249"/>
                  <a:pt x="436797" y="121913"/>
                  <a:pt x="423611" y="115347"/>
                </a:cubicBezTo>
                <a:cubicBezTo>
                  <a:pt x="396016" y="101619"/>
                  <a:pt x="390525" y="144465"/>
                  <a:pt x="355927" y="127931"/>
                </a:cubicBezTo>
                <a:cubicBezTo>
                  <a:pt x="355998" y="112957"/>
                  <a:pt x="357886" y="116503"/>
                  <a:pt x="368821" y="110830"/>
                </a:cubicBezTo>
                <a:lnTo>
                  <a:pt x="369191" y="89547"/>
                </a:lnTo>
                <a:cubicBezTo>
                  <a:pt x="336171" y="91710"/>
                  <a:pt x="346117" y="83493"/>
                  <a:pt x="357868" y="56984"/>
                </a:cubicBezTo>
                <a:cubicBezTo>
                  <a:pt x="362228" y="47165"/>
                  <a:pt x="362603" y="50186"/>
                  <a:pt x="370120" y="44060"/>
                </a:cubicBezTo>
                <a:cubicBezTo>
                  <a:pt x="369560" y="43613"/>
                  <a:pt x="368631" y="42315"/>
                  <a:pt x="368333" y="42863"/>
                </a:cubicBezTo>
                <a:lnTo>
                  <a:pt x="362770" y="39693"/>
                </a:lnTo>
                <a:cubicBezTo>
                  <a:pt x="307921" y="14107"/>
                  <a:pt x="237980" y="24088"/>
                  <a:pt x="184953" y="40336"/>
                </a:cubicBezTo>
              </a:path>
            </a:pathLst>
          </a:custGeom>
          <a:solidFill>
            <a:schemeClr val="tx1"/>
          </a:solidFill>
          <a:ln w="5950" cap="flat">
            <a:solidFill>
              <a:schemeClr val="tx1"/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E5043EB9-5D6C-2452-C687-82DD0918A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015" y="3882182"/>
            <a:ext cx="1116484" cy="1097875"/>
          </a:xfrm>
          <a:prstGeom prst="rect">
            <a:avLst/>
          </a:prstGeom>
        </p:spPr>
      </p:pic>
      <p:sp>
        <p:nvSpPr>
          <p:cNvPr id="11" name="Voľný tvar 320">
            <a:extLst>
              <a:ext uri="{FF2B5EF4-FFF2-40B4-BE49-F238E27FC236}">
                <a16:creationId xmlns:a16="http://schemas.microsoft.com/office/drawing/2014/main" id="{E1507FD9-E69D-5D96-83E6-B79F38AA6ABE}"/>
              </a:ext>
            </a:extLst>
          </p:cNvPr>
          <p:cNvSpPr/>
          <p:nvPr/>
        </p:nvSpPr>
        <p:spPr>
          <a:xfrm>
            <a:off x="2960317" y="3868436"/>
            <a:ext cx="1116469" cy="961356"/>
          </a:xfrm>
          <a:custGeom>
            <a:avLst/>
            <a:gdLst>
              <a:gd name="connsiteX0" fmla="*/ 438727 w 555422"/>
              <a:gd name="connsiteY0" fmla="*/ 256431 h 511305"/>
              <a:gd name="connsiteX1" fmla="*/ 457021 w 555422"/>
              <a:gd name="connsiteY1" fmla="*/ 264027 h 511305"/>
              <a:gd name="connsiteX2" fmla="*/ 457058 w 555422"/>
              <a:gd name="connsiteY2" fmla="*/ 264058 h 511305"/>
              <a:gd name="connsiteX3" fmla="*/ 464650 w 555422"/>
              <a:gd name="connsiteY3" fmla="*/ 282355 h 511305"/>
              <a:gd name="connsiteX4" fmla="*/ 457058 w 555422"/>
              <a:gd name="connsiteY4" fmla="*/ 300683 h 511305"/>
              <a:gd name="connsiteX5" fmla="*/ 438727 w 555422"/>
              <a:gd name="connsiteY5" fmla="*/ 308280 h 511305"/>
              <a:gd name="connsiteX6" fmla="*/ 420427 w 555422"/>
              <a:gd name="connsiteY6" fmla="*/ 300683 h 511305"/>
              <a:gd name="connsiteX7" fmla="*/ 420390 w 555422"/>
              <a:gd name="connsiteY7" fmla="*/ 300683 h 511305"/>
              <a:gd name="connsiteX8" fmla="*/ 412798 w 555422"/>
              <a:gd name="connsiteY8" fmla="*/ 282355 h 511305"/>
              <a:gd name="connsiteX9" fmla="*/ 420390 w 555422"/>
              <a:gd name="connsiteY9" fmla="*/ 264027 h 511305"/>
              <a:gd name="connsiteX10" fmla="*/ 420427 w 555422"/>
              <a:gd name="connsiteY10" fmla="*/ 264027 h 511305"/>
              <a:gd name="connsiteX11" fmla="*/ 438727 w 555422"/>
              <a:gd name="connsiteY11" fmla="*/ 256431 h 511305"/>
              <a:gd name="connsiteX12" fmla="*/ 278921 w 555422"/>
              <a:gd name="connsiteY12" fmla="*/ 193 h 511305"/>
              <a:gd name="connsiteX13" fmla="*/ 323733 w 555422"/>
              <a:gd name="connsiteY13" fmla="*/ 18754 h 511305"/>
              <a:gd name="connsiteX14" fmla="*/ 342290 w 555422"/>
              <a:gd name="connsiteY14" fmla="*/ 63551 h 511305"/>
              <a:gd name="connsiteX15" fmla="*/ 323733 w 555422"/>
              <a:gd name="connsiteY15" fmla="*/ 108355 h 511305"/>
              <a:gd name="connsiteX16" fmla="*/ 278921 w 555422"/>
              <a:gd name="connsiteY16" fmla="*/ 126910 h 511305"/>
              <a:gd name="connsiteX17" fmla="*/ 234110 w 555422"/>
              <a:gd name="connsiteY17" fmla="*/ 108355 h 511305"/>
              <a:gd name="connsiteX18" fmla="*/ 215553 w 555422"/>
              <a:gd name="connsiteY18" fmla="*/ 63551 h 511305"/>
              <a:gd name="connsiteX19" fmla="*/ 234110 w 555422"/>
              <a:gd name="connsiteY19" fmla="*/ 18754 h 511305"/>
              <a:gd name="connsiteX20" fmla="*/ 278921 w 555422"/>
              <a:gd name="connsiteY20" fmla="*/ 193 h 511305"/>
              <a:gd name="connsiteX21" fmla="*/ 218804 w 555422"/>
              <a:gd name="connsiteY21" fmla="*/ 190146 h 511305"/>
              <a:gd name="connsiteX22" fmla="*/ 278499 w 555422"/>
              <a:gd name="connsiteY22" fmla="*/ 182512 h 511305"/>
              <a:gd name="connsiteX23" fmla="*/ 339008 w 555422"/>
              <a:gd name="connsiteY23" fmla="*/ 190109 h 511305"/>
              <a:gd name="connsiteX24" fmla="*/ 334631 w 555422"/>
              <a:gd name="connsiteY24" fmla="*/ 207899 h 511305"/>
              <a:gd name="connsiteX25" fmla="*/ 278499 w 555422"/>
              <a:gd name="connsiteY25" fmla="*/ 200810 h 511305"/>
              <a:gd name="connsiteX26" fmla="*/ 223396 w 555422"/>
              <a:gd name="connsiteY26" fmla="*/ 207862 h 511305"/>
              <a:gd name="connsiteX27" fmla="*/ 218804 w 555422"/>
              <a:gd name="connsiteY27" fmla="*/ 190146 h 511305"/>
              <a:gd name="connsiteX28" fmla="*/ 211744 w 555422"/>
              <a:gd name="connsiteY28" fmla="*/ 475437 h 511305"/>
              <a:gd name="connsiteX29" fmla="*/ 211744 w 555422"/>
              <a:gd name="connsiteY29" fmla="*/ 488543 h 511305"/>
              <a:gd name="connsiteX30" fmla="*/ 205003 w 555422"/>
              <a:gd name="connsiteY30" fmla="*/ 504728 h 511305"/>
              <a:gd name="connsiteX31" fmla="*/ 205003 w 555422"/>
              <a:gd name="connsiteY31" fmla="*/ 504759 h 511305"/>
              <a:gd name="connsiteX32" fmla="*/ 188785 w 555422"/>
              <a:gd name="connsiteY32" fmla="*/ 511499 h 511305"/>
              <a:gd name="connsiteX33" fmla="*/ 146533 w 555422"/>
              <a:gd name="connsiteY33" fmla="*/ 511499 h 511305"/>
              <a:gd name="connsiteX34" fmla="*/ 146465 w 555422"/>
              <a:gd name="connsiteY34" fmla="*/ 511462 h 511305"/>
              <a:gd name="connsiteX35" fmla="*/ 146257 w 555422"/>
              <a:gd name="connsiteY35" fmla="*/ 511462 h 511305"/>
              <a:gd name="connsiteX36" fmla="*/ 130314 w 555422"/>
              <a:gd name="connsiteY36" fmla="*/ 504759 h 511305"/>
              <a:gd name="connsiteX37" fmla="*/ 123573 w 555422"/>
              <a:gd name="connsiteY37" fmla="*/ 488708 h 511305"/>
              <a:gd name="connsiteX38" fmla="*/ 123610 w 555422"/>
              <a:gd name="connsiteY38" fmla="*/ 488635 h 511305"/>
              <a:gd name="connsiteX39" fmla="*/ 123610 w 555422"/>
              <a:gd name="connsiteY39" fmla="*/ 488433 h 511305"/>
              <a:gd name="connsiteX40" fmla="*/ 117199 w 555422"/>
              <a:gd name="connsiteY40" fmla="*/ 448777 h 511305"/>
              <a:gd name="connsiteX41" fmla="*/ 100105 w 555422"/>
              <a:gd name="connsiteY41" fmla="*/ 412096 h 511305"/>
              <a:gd name="connsiteX42" fmla="*/ 70490 w 555422"/>
              <a:gd name="connsiteY42" fmla="*/ 367066 h 511305"/>
              <a:gd name="connsiteX43" fmla="*/ 59978 w 555422"/>
              <a:gd name="connsiteY43" fmla="*/ 316122 h 511305"/>
              <a:gd name="connsiteX44" fmla="*/ 63217 w 555422"/>
              <a:gd name="connsiteY44" fmla="*/ 287479 h 511305"/>
              <a:gd name="connsiteX45" fmla="*/ 38359 w 555422"/>
              <a:gd name="connsiteY45" fmla="*/ 287479 h 511305"/>
              <a:gd name="connsiteX46" fmla="*/ 12754 w 555422"/>
              <a:gd name="connsiteY46" fmla="*/ 276834 h 511305"/>
              <a:gd name="connsiteX47" fmla="*/ 2107 w 555422"/>
              <a:gd name="connsiteY47" fmla="*/ 251233 h 511305"/>
              <a:gd name="connsiteX48" fmla="*/ 12754 w 555422"/>
              <a:gd name="connsiteY48" fmla="*/ 225627 h 511305"/>
              <a:gd name="connsiteX49" fmla="*/ 12773 w 555422"/>
              <a:gd name="connsiteY49" fmla="*/ 225645 h 511305"/>
              <a:gd name="connsiteX50" fmla="*/ 38359 w 555422"/>
              <a:gd name="connsiteY50" fmla="*/ 214981 h 511305"/>
              <a:gd name="connsiteX51" fmla="*/ 38359 w 555422"/>
              <a:gd name="connsiteY51" fmla="*/ 233346 h 511305"/>
              <a:gd name="connsiteX52" fmla="*/ 25734 w 555422"/>
              <a:gd name="connsiteY52" fmla="*/ 238574 h 511305"/>
              <a:gd name="connsiteX53" fmla="*/ 25734 w 555422"/>
              <a:gd name="connsiteY53" fmla="*/ 238611 h 511305"/>
              <a:gd name="connsiteX54" fmla="*/ 20475 w 555422"/>
              <a:gd name="connsiteY54" fmla="*/ 251233 h 511305"/>
              <a:gd name="connsiteX55" fmla="*/ 25734 w 555422"/>
              <a:gd name="connsiteY55" fmla="*/ 263850 h 511305"/>
              <a:gd name="connsiteX56" fmla="*/ 38359 w 555422"/>
              <a:gd name="connsiteY56" fmla="*/ 269114 h 511305"/>
              <a:gd name="connsiteX57" fmla="*/ 68849 w 555422"/>
              <a:gd name="connsiteY57" fmla="*/ 269114 h 511305"/>
              <a:gd name="connsiteX58" fmla="*/ 127498 w 555422"/>
              <a:gd name="connsiteY58" fmla="*/ 195882 h 511305"/>
              <a:gd name="connsiteX59" fmla="*/ 286819 w 555422"/>
              <a:gd name="connsiteY59" fmla="*/ 147344 h 511305"/>
              <a:gd name="connsiteX60" fmla="*/ 345180 w 555422"/>
              <a:gd name="connsiteY60" fmla="*/ 152976 h 511305"/>
              <a:gd name="connsiteX61" fmla="*/ 395887 w 555422"/>
              <a:gd name="connsiteY61" fmla="*/ 168059 h 511305"/>
              <a:gd name="connsiteX62" fmla="*/ 433657 w 555422"/>
              <a:gd name="connsiteY62" fmla="*/ 142648 h 511305"/>
              <a:gd name="connsiteX63" fmla="*/ 450733 w 555422"/>
              <a:gd name="connsiteY63" fmla="*/ 112720 h 511305"/>
              <a:gd name="connsiteX64" fmla="*/ 467632 w 555422"/>
              <a:gd name="connsiteY64" fmla="*/ 109274 h 511305"/>
              <a:gd name="connsiteX65" fmla="*/ 489508 w 555422"/>
              <a:gd name="connsiteY65" fmla="*/ 174646 h 511305"/>
              <a:gd name="connsiteX66" fmla="*/ 477875 w 555422"/>
              <a:gd name="connsiteY66" fmla="*/ 224990 h 511305"/>
              <a:gd name="connsiteX67" fmla="*/ 498538 w 555422"/>
              <a:gd name="connsiteY67" fmla="*/ 255335 h 511305"/>
              <a:gd name="connsiteX68" fmla="*/ 510386 w 555422"/>
              <a:gd name="connsiteY68" fmla="*/ 287412 h 511305"/>
              <a:gd name="connsiteX69" fmla="*/ 523586 w 555422"/>
              <a:gd name="connsiteY69" fmla="*/ 287412 h 511305"/>
              <a:gd name="connsiteX70" fmla="*/ 527480 w 555422"/>
              <a:gd name="connsiteY70" fmla="*/ 287651 h 511305"/>
              <a:gd name="connsiteX71" fmla="*/ 548186 w 555422"/>
              <a:gd name="connsiteY71" fmla="*/ 297531 h 511305"/>
              <a:gd name="connsiteX72" fmla="*/ 557530 w 555422"/>
              <a:gd name="connsiteY72" fmla="*/ 318981 h 511305"/>
              <a:gd name="connsiteX73" fmla="*/ 557327 w 555422"/>
              <a:gd name="connsiteY73" fmla="*/ 322256 h 511305"/>
              <a:gd name="connsiteX74" fmla="*/ 551817 w 555422"/>
              <a:gd name="connsiteY74" fmla="*/ 370102 h 511305"/>
              <a:gd name="connsiteX75" fmla="*/ 541721 w 555422"/>
              <a:gd name="connsiteY75" fmla="*/ 391375 h 511305"/>
              <a:gd name="connsiteX76" fmla="*/ 520053 w 555422"/>
              <a:gd name="connsiteY76" fmla="*/ 402620 h 511305"/>
              <a:gd name="connsiteX77" fmla="*/ 473136 w 555422"/>
              <a:gd name="connsiteY77" fmla="*/ 412972 h 511305"/>
              <a:gd name="connsiteX78" fmla="*/ 456666 w 555422"/>
              <a:gd name="connsiteY78" fmla="*/ 448563 h 511305"/>
              <a:gd name="connsiteX79" fmla="*/ 450176 w 555422"/>
              <a:gd name="connsiteY79" fmla="*/ 488433 h 511305"/>
              <a:gd name="connsiteX80" fmla="*/ 450182 w 555422"/>
              <a:gd name="connsiteY80" fmla="*/ 488635 h 511305"/>
              <a:gd name="connsiteX81" fmla="*/ 450219 w 555422"/>
              <a:gd name="connsiteY81" fmla="*/ 488708 h 511305"/>
              <a:gd name="connsiteX82" fmla="*/ 443478 w 555422"/>
              <a:gd name="connsiteY82" fmla="*/ 504759 h 511305"/>
              <a:gd name="connsiteX83" fmla="*/ 427535 w 555422"/>
              <a:gd name="connsiteY83" fmla="*/ 511462 h 511305"/>
              <a:gd name="connsiteX84" fmla="*/ 427333 w 555422"/>
              <a:gd name="connsiteY84" fmla="*/ 511462 h 511305"/>
              <a:gd name="connsiteX85" fmla="*/ 427259 w 555422"/>
              <a:gd name="connsiteY85" fmla="*/ 511499 h 511305"/>
              <a:gd name="connsiteX86" fmla="*/ 385007 w 555422"/>
              <a:gd name="connsiteY86" fmla="*/ 511499 h 511305"/>
              <a:gd name="connsiteX87" fmla="*/ 368819 w 555422"/>
              <a:gd name="connsiteY87" fmla="*/ 504759 h 511305"/>
              <a:gd name="connsiteX88" fmla="*/ 368783 w 555422"/>
              <a:gd name="connsiteY88" fmla="*/ 504728 h 511305"/>
              <a:gd name="connsiteX89" fmla="*/ 362054 w 555422"/>
              <a:gd name="connsiteY89" fmla="*/ 488543 h 511305"/>
              <a:gd name="connsiteX90" fmla="*/ 362054 w 555422"/>
              <a:gd name="connsiteY90" fmla="*/ 475400 h 511305"/>
              <a:gd name="connsiteX91" fmla="*/ 331288 w 555422"/>
              <a:gd name="connsiteY91" fmla="*/ 481656 h 511305"/>
              <a:gd name="connsiteX92" fmla="*/ 286819 w 555422"/>
              <a:gd name="connsiteY92" fmla="*/ 484901 h 511305"/>
              <a:gd name="connsiteX93" fmla="*/ 242443 w 555422"/>
              <a:gd name="connsiteY93" fmla="*/ 481668 h 511305"/>
              <a:gd name="connsiteX94" fmla="*/ 211744 w 555422"/>
              <a:gd name="connsiteY94" fmla="*/ 475437 h 511305"/>
              <a:gd name="connsiteX95" fmla="*/ 193377 w 555422"/>
              <a:gd name="connsiteY95" fmla="*/ 488543 h 511305"/>
              <a:gd name="connsiteX96" fmla="*/ 193377 w 555422"/>
              <a:gd name="connsiteY96" fmla="*/ 450907 h 511305"/>
              <a:gd name="connsiteX97" fmla="*/ 205248 w 555422"/>
              <a:gd name="connsiteY97" fmla="*/ 454562 h 511305"/>
              <a:gd name="connsiteX98" fmla="*/ 245100 w 555422"/>
              <a:gd name="connsiteY98" fmla="*/ 463524 h 511305"/>
              <a:gd name="connsiteX99" fmla="*/ 286819 w 555422"/>
              <a:gd name="connsiteY99" fmla="*/ 466536 h 511305"/>
              <a:gd name="connsiteX100" fmla="*/ 328637 w 555422"/>
              <a:gd name="connsiteY100" fmla="*/ 463512 h 511305"/>
              <a:gd name="connsiteX101" fmla="*/ 368544 w 555422"/>
              <a:gd name="connsiteY101" fmla="*/ 454519 h 511305"/>
              <a:gd name="connsiteX102" fmla="*/ 380422 w 555422"/>
              <a:gd name="connsiteY102" fmla="*/ 450852 h 511305"/>
              <a:gd name="connsiteX103" fmla="*/ 380422 w 555422"/>
              <a:gd name="connsiteY103" fmla="*/ 488543 h 511305"/>
              <a:gd name="connsiteX104" fmla="*/ 381750 w 555422"/>
              <a:gd name="connsiteY104" fmla="*/ 491793 h 511305"/>
              <a:gd name="connsiteX105" fmla="*/ 385007 w 555422"/>
              <a:gd name="connsiteY105" fmla="*/ 493134 h 511305"/>
              <a:gd name="connsiteX106" fmla="*/ 427259 w 555422"/>
              <a:gd name="connsiteY106" fmla="*/ 493134 h 511305"/>
              <a:gd name="connsiteX107" fmla="*/ 427259 w 555422"/>
              <a:gd name="connsiteY107" fmla="*/ 493165 h 511305"/>
              <a:gd name="connsiteX108" fmla="*/ 427321 w 555422"/>
              <a:gd name="connsiteY108" fmla="*/ 493165 h 511305"/>
              <a:gd name="connsiteX109" fmla="*/ 430559 w 555422"/>
              <a:gd name="connsiteY109" fmla="*/ 491775 h 511305"/>
              <a:gd name="connsiteX110" fmla="*/ 431851 w 555422"/>
              <a:gd name="connsiteY110" fmla="*/ 488708 h 511305"/>
              <a:gd name="connsiteX111" fmla="*/ 431888 w 555422"/>
              <a:gd name="connsiteY111" fmla="*/ 488708 h 511305"/>
              <a:gd name="connsiteX112" fmla="*/ 431882 w 555422"/>
              <a:gd name="connsiteY112" fmla="*/ 488653 h 511305"/>
              <a:gd name="connsiteX113" fmla="*/ 439229 w 555422"/>
              <a:gd name="connsiteY113" fmla="*/ 442821 h 511305"/>
              <a:gd name="connsiteX114" fmla="*/ 458680 w 555422"/>
              <a:gd name="connsiteY114" fmla="*/ 401518 h 511305"/>
              <a:gd name="connsiteX115" fmla="*/ 459825 w 555422"/>
              <a:gd name="connsiteY115" fmla="*/ 399939 h 511305"/>
              <a:gd name="connsiteX116" fmla="*/ 461129 w 555422"/>
              <a:gd name="connsiteY116" fmla="*/ 398531 h 511305"/>
              <a:gd name="connsiteX117" fmla="*/ 465868 w 555422"/>
              <a:gd name="connsiteY117" fmla="*/ 395844 h 511305"/>
              <a:gd name="connsiteX118" fmla="*/ 516104 w 555422"/>
              <a:gd name="connsiteY118" fmla="*/ 384757 h 511305"/>
              <a:gd name="connsiteX119" fmla="*/ 528735 w 555422"/>
              <a:gd name="connsiteY119" fmla="*/ 378391 h 511305"/>
              <a:gd name="connsiteX120" fmla="*/ 533596 w 555422"/>
              <a:gd name="connsiteY120" fmla="*/ 368027 h 511305"/>
              <a:gd name="connsiteX121" fmla="*/ 539107 w 555422"/>
              <a:gd name="connsiteY121" fmla="*/ 320181 h 511305"/>
              <a:gd name="connsiteX122" fmla="*/ 539162 w 555422"/>
              <a:gd name="connsiteY122" fmla="*/ 318981 h 511305"/>
              <a:gd name="connsiteX123" fmla="*/ 535341 w 555422"/>
              <a:gd name="connsiteY123" fmla="*/ 310588 h 511305"/>
              <a:gd name="connsiteX124" fmla="*/ 525398 w 555422"/>
              <a:gd name="connsiteY124" fmla="*/ 305868 h 511305"/>
              <a:gd name="connsiteX125" fmla="*/ 523586 w 555422"/>
              <a:gd name="connsiteY125" fmla="*/ 305777 h 511305"/>
              <a:gd name="connsiteX126" fmla="*/ 495104 w 555422"/>
              <a:gd name="connsiteY126" fmla="*/ 305777 h 511305"/>
              <a:gd name="connsiteX127" fmla="*/ 493824 w 555422"/>
              <a:gd name="connsiteY127" fmla="*/ 298100 h 511305"/>
              <a:gd name="connsiteX128" fmla="*/ 482246 w 555422"/>
              <a:gd name="connsiteY128" fmla="*/ 263727 h 511305"/>
              <a:gd name="connsiteX129" fmla="*/ 459495 w 555422"/>
              <a:gd name="connsiteY129" fmla="*/ 231950 h 511305"/>
              <a:gd name="connsiteX130" fmla="*/ 454033 w 555422"/>
              <a:gd name="connsiteY130" fmla="*/ 226147 h 511305"/>
              <a:gd name="connsiteX131" fmla="*/ 459023 w 555422"/>
              <a:gd name="connsiteY131" fmla="*/ 219940 h 511305"/>
              <a:gd name="connsiteX132" fmla="*/ 471213 w 555422"/>
              <a:gd name="connsiteY132" fmla="*/ 175650 h 511305"/>
              <a:gd name="connsiteX133" fmla="*/ 461331 w 555422"/>
              <a:gd name="connsiteY133" fmla="*/ 136619 h 511305"/>
              <a:gd name="connsiteX134" fmla="*/ 446643 w 555422"/>
              <a:gd name="connsiteY134" fmla="*/ 155559 h 511305"/>
              <a:gd name="connsiteX135" fmla="*/ 399579 w 555422"/>
              <a:gd name="connsiteY135" fmla="*/ 186455 h 511305"/>
              <a:gd name="connsiteX136" fmla="*/ 395997 w 555422"/>
              <a:gd name="connsiteY136" fmla="*/ 187985 h 511305"/>
              <a:gd name="connsiteX137" fmla="*/ 392410 w 555422"/>
              <a:gd name="connsiteY137" fmla="*/ 186455 h 511305"/>
              <a:gd name="connsiteX138" fmla="*/ 341659 w 555422"/>
              <a:gd name="connsiteY138" fmla="*/ 170979 h 511305"/>
              <a:gd name="connsiteX139" fmla="*/ 286819 w 555422"/>
              <a:gd name="connsiteY139" fmla="*/ 165709 h 511305"/>
              <a:gd name="connsiteX140" fmla="*/ 138335 w 555422"/>
              <a:gd name="connsiteY140" fmla="*/ 210659 h 511305"/>
              <a:gd name="connsiteX141" fmla="*/ 78346 w 555422"/>
              <a:gd name="connsiteY141" fmla="*/ 316122 h 511305"/>
              <a:gd name="connsiteX142" fmla="*/ 87352 w 555422"/>
              <a:gd name="connsiteY142" fmla="*/ 359971 h 511305"/>
              <a:gd name="connsiteX143" fmla="*/ 114175 w 555422"/>
              <a:gd name="connsiteY143" fmla="*/ 400312 h 511305"/>
              <a:gd name="connsiteX144" fmla="*/ 115387 w 555422"/>
              <a:gd name="connsiteY144" fmla="*/ 401928 h 511305"/>
              <a:gd name="connsiteX145" fmla="*/ 134637 w 555422"/>
              <a:gd name="connsiteY145" fmla="*/ 443041 h 511305"/>
              <a:gd name="connsiteX146" fmla="*/ 141910 w 555422"/>
              <a:gd name="connsiteY146" fmla="*/ 488653 h 511305"/>
              <a:gd name="connsiteX147" fmla="*/ 141910 w 555422"/>
              <a:gd name="connsiteY147" fmla="*/ 488708 h 511305"/>
              <a:gd name="connsiteX148" fmla="*/ 141941 w 555422"/>
              <a:gd name="connsiteY148" fmla="*/ 488708 h 511305"/>
              <a:gd name="connsiteX149" fmla="*/ 143227 w 555422"/>
              <a:gd name="connsiteY149" fmla="*/ 491775 h 511305"/>
              <a:gd name="connsiteX150" fmla="*/ 146478 w 555422"/>
              <a:gd name="connsiteY150" fmla="*/ 493165 h 511305"/>
              <a:gd name="connsiteX151" fmla="*/ 146533 w 555422"/>
              <a:gd name="connsiteY151" fmla="*/ 493165 h 511305"/>
              <a:gd name="connsiteX152" fmla="*/ 146533 w 555422"/>
              <a:gd name="connsiteY152" fmla="*/ 493134 h 511305"/>
              <a:gd name="connsiteX153" fmla="*/ 188785 w 555422"/>
              <a:gd name="connsiteY153" fmla="*/ 493134 h 511305"/>
              <a:gd name="connsiteX154" fmla="*/ 192024 w 555422"/>
              <a:gd name="connsiteY154" fmla="*/ 491775 h 511305"/>
              <a:gd name="connsiteX155" fmla="*/ 192042 w 555422"/>
              <a:gd name="connsiteY155" fmla="*/ 491793 h 511305"/>
              <a:gd name="connsiteX156" fmla="*/ 193377 w 555422"/>
              <a:gd name="connsiteY156" fmla="*/ 488543 h 511305"/>
              <a:gd name="connsiteX157" fmla="*/ 444090 w 555422"/>
              <a:gd name="connsiteY157" fmla="*/ 276993 h 511305"/>
              <a:gd name="connsiteX158" fmla="*/ 438727 w 555422"/>
              <a:gd name="connsiteY158" fmla="*/ 274795 h 511305"/>
              <a:gd name="connsiteX159" fmla="*/ 433357 w 555422"/>
              <a:gd name="connsiteY159" fmla="*/ 276993 h 511305"/>
              <a:gd name="connsiteX160" fmla="*/ 433376 w 555422"/>
              <a:gd name="connsiteY160" fmla="*/ 277005 h 511305"/>
              <a:gd name="connsiteX161" fmla="*/ 431166 w 555422"/>
              <a:gd name="connsiteY161" fmla="*/ 282355 h 511305"/>
              <a:gd name="connsiteX162" fmla="*/ 433376 w 555422"/>
              <a:gd name="connsiteY162" fmla="*/ 287700 h 511305"/>
              <a:gd name="connsiteX163" fmla="*/ 433357 w 555422"/>
              <a:gd name="connsiteY163" fmla="*/ 287718 h 511305"/>
              <a:gd name="connsiteX164" fmla="*/ 438727 w 555422"/>
              <a:gd name="connsiteY164" fmla="*/ 289909 h 511305"/>
              <a:gd name="connsiteX165" fmla="*/ 444072 w 555422"/>
              <a:gd name="connsiteY165" fmla="*/ 287700 h 511305"/>
              <a:gd name="connsiteX166" fmla="*/ 446282 w 555422"/>
              <a:gd name="connsiteY166" fmla="*/ 282355 h 511305"/>
              <a:gd name="connsiteX167" fmla="*/ 444090 w 555422"/>
              <a:gd name="connsiteY167" fmla="*/ 276993 h 51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555422" h="511305">
                <a:moveTo>
                  <a:pt x="438727" y="256431"/>
                </a:moveTo>
                <a:cubicBezTo>
                  <a:pt x="445860" y="256431"/>
                  <a:pt x="452331" y="259338"/>
                  <a:pt x="457021" y="264027"/>
                </a:cubicBezTo>
                <a:lnTo>
                  <a:pt x="457058" y="264058"/>
                </a:lnTo>
                <a:cubicBezTo>
                  <a:pt x="461748" y="268753"/>
                  <a:pt x="464650" y="275224"/>
                  <a:pt x="464650" y="282355"/>
                </a:cubicBezTo>
                <a:cubicBezTo>
                  <a:pt x="464650" y="289512"/>
                  <a:pt x="461748" y="295994"/>
                  <a:pt x="457058" y="300683"/>
                </a:cubicBezTo>
                <a:cubicBezTo>
                  <a:pt x="452368" y="305373"/>
                  <a:pt x="445884" y="308280"/>
                  <a:pt x="438727" y="308280"/>
                </a:cubicBezTo>
                <a:cubicBezTo>
                  <a:pt x="431594" y="308280"/>
                  <a:pt x="425116" y="305373"/>
                  <a:pt x="420427" y="300683"/>
                </a:cubicBezTo>
                <a:lnTo>
                  <a:pt x="420390" y="300683"/>
                </a:lnTo>
                <a:cubicBezTo>
                  <a:pt x="415700" y="295994"/>
                  <a:pt x="412798" y="289512"/>
                  <a:pt x="412798" y="282355"/>
                </a:cubicBezTo>
                <a:cubicBezTo>
                  <a:pt x="412798" y="275199"/>
                  <a:pt x="415700" y="268717"/>
                  <a:pt x="420390" y="264027"/>
                </a:cubicBezTo>
                <a:lnTo>
                  <a:pt x="420427" y="264027"/>
                </a:lnTo>
                <a:cubicBezTo>
                  <a:pt x="425116" y="259338"/>
                  <a:pt x="431594" y="256431"/>
                  <a:pt x="438727" y="256431"/>
                </a:cubicBezTo>
                <a:moveTo>
                  <a:pt x="278921" y="193"/>
                </a:moveTo>
                <a:cubicBezTo>
                  <a:pt x="296420" y="193"/>
                  <a:pt x="312265" y="7288"/>
                  <a:pt x="323733" y="18754"/>
                </a:cubicBezTo>
                <a:cubicBezTo>
                  <a:pt x="335194" y="30213"/>
                  <a:pt x="342290" y="46056"/>
                  <a:pt x="342290" y="63551"/>
                </a:cubicBezTo>
                <a:cubicBezTo>
                  <a:pt x="342290" y="81047"/>
                  <a:pt x="335194" y="96890"/>
                  <a:pt x="323733" y="108355"/>
                </a:cubicBezTo>
                <a:cubicBezTo>
                  <a:pt x="312265" y="119815"/>
                  <a:pt x="296420" y="126910"/>
                  <a:pt x="278921" y="126910"/>
                </a:cubicBezTo>
                <a:cubicBezTo>
                  <a:pt x="261429" y="126910"/>
                  <a:pt x="245578" y="119815"/>
                  <a:pt x="234110" y="108355"/>
                </a:cubicBezTo>
                <a:cubicBezTo>
                  <a:pt x="222649" y="96890"/>
                  <a:pt x="215553" y="81047"/>
                  <a:pt x="215553" y="63551"/>
                </a:cubicBezTo>
                <a:cubicBezTo>
                  <a:pt x="215553" y="46056"/>
                  <a:pt x="222649" y="30213"/>
                  <a:pt x="234110" y="18754"/>
                </a:cubicBezTo>
                <a:cubicBezTo>
                  <a:pt x="245578" y="7288"/>
                  <a:pt x="261429" y="193"/>
                  <a:pt x="278921" y="193"/>
                </a:cubicBezTo>
                <a:moveTo>
                  <a:pt x="218804" y="190146"/>
                </a:moveTo>
                <a:cubicBezTo>
                  <a:pt x="238531" y="185016"/>
                  <a:pt x="258435" y="182494"/>
                  <a:pt x="278499" y="182512"/>
                </a:cubicBezTo>
                <a:cubicBezTo>
                  <a:pt x="298575" y="182531"/>
                  <a:pt x="318749" y="185089"/>
                  <a:pt x="339008" y="190109"/>
                </a:cubicBezTo>
                <a:lnTo>
                  <a:pt x="334631" y="207899"/>
                </a:lnTo>
                <a:cubicBezTo>
                  <a:pt x="315712" y="203209"/>
                  <a:pt x="297001" y="200822"/>
                  <a:pt x="278499" y="200810"/>
                </a:cubicBezTo>
                <a:cubicBezTo>
                  <a:pt x="260003" y="200791"/>
                  <a:pt x="241635" y="203124"/>
                  <a:pt x="223396" y="207862"/>
                </a:cubicBezTo>
                <a:lnTo>
                  <a:pt x="218804" y="190146"/>
                </a:lnTo>
                <a:close/>
                <a:moveTo>
                  <a:pt x="211744" y="475437"/>
                </a:moveTo>
                <a:lnTo>
                  <a:pt x="211744" y="488543"/>
                </a:lnTo>
                <a:cubicBezTo>
                  <a:pt x="211744" y="494836"/>
                  <a:pt x="209161" y="500566"/>
                  <a:pt x="205003" y="504728"/>
                </a:cubicBezTo>
                <a:lnTo>
                  <a:pt x="205003" y="504759"/>
                </a:lnTo>
                <a:cubicBezTo>
                  <a:pt x="200846" y="508916"/>
                  <a:pt x="195109" y="511499"/>
                  <a:pt x="188785" y="511499"/>
                </a:cubicBezTo>
                <a:lnTo>
                  <a:pt x="146533" y="511499"/>
                </a:lnTo>
                <a:lnTo>
                  <a:pt x="146465" y="511462"/>
                </a:lnTo>
                <a:lnTo>
                  <a:pt x="146257" y="511462"/>
                </a:lnTo>
                <a:cubicBezTo>
                  <a:pt x="140061" y="511383"/>
                  <a:pt x="134404" y="508830"/>
                  <a:pt x="130314" y="504759"/>
                </a:cubicBezTo>
                <a:cubicBezTo>
                  <a:pt x="126163" y="500627"/>
                  <a:pt x="123573" y="494952"/>
                  <a:pt x="123573" y="488708"/>
                </a:cubicBezTo>
                <a:lnTo>
                  <a:pt x="123610" y="488635"/>
                </a:lnTo>
                <a:lnTo>
                  <a:pt x="123610" y="488433"/>
                </a:lnTo>
                <a:cubicBezTo>
                  <a:pt x="123781" y="474659"/>
                  <a:pt x="121393" y="461504"/>
                  <a:pt x="117199" y="448777"/>
                </a:cubicBezTo>
                <a:cubicBezTo>
                  <a:pt x="113042" y="436154"/>
                  <a:pt x="107103" y="423985"/>
                  <a:pt x="100105" y="412096"/>
                </a:cubicBezTo>
                <a:cubicBezTo>
                  <a:pt x="87431" y="398458"/>
                  <a:pt x="77372" y="383313"/>
                  <a:pt x="70490" y="367066"/>
                </a:cubicBezTo>
                <a:cubicBezTo>
                  <a:pt x="63657" y="350936"/>
                  <a:pt x="59978" y="333826"/>
                  <a:pt x="59978" y="316122"/>
                </a:cubicBezTo>
                <a:cubicBezTo>
                  <a:pt x="59978" y="306352"/>
                  <a:pt x="61086" y="296784"/>
                  <a:pt x="63217" y="287479"/>
                </a:cubicBezTo>
                <a:lnTo>
                  <a:pt x="38359" y="287479"/>
                </a:lnTo>
                <a:cubicBezTo>
                  <a:pt x="28385" y="287479"/>
                  <a:pt x="19318" y="283402"/>
                  <a:pt x="12754" y="276834"/>
                </a:cubicBezTo>
                <a:cubicBezTo>
                  <a:pt x="6191" y="270271"/>
                  <a:pt x="2107" y="261205"/>
                  <a:pt x="2107" y="251233"/>
                </a:cubicBezTo>
                <a:cubicBezTo>
                  <a:pt x="2107" y="241255"/>
                  <a:pt x="6191" y="232189"/>
                  <a:pt x="12754" y="225627"/>
                </a:cubicBezTo>
                <a:lnTo>
                  <a:pt x="12773" y="225645"/>
                </a:lnTo>
                <a:cubicBezTo>
                  <a:pt x="19354" y="219064"/>
                  <a:pt x="28416" y="214981"/>
                  <a:pt x="38359" y="214981"/>
                </a:cubicBezTo>
                <a:lnTo>
                  <a:pt x="38359" y="233346"/>
                </a:lnTo>
                <a:cubicBezTo>
                  <a:pt x="33430" y="233346"/>
                  <a:pt x="28955" y="235354"/>
                  <a:pt x="25734" y="238574"/>
                </a:cubicBezTo>
                <a:lnTo>
                  <a:pt x="25734" y="238611"/>
                </a:lnTo>
                <a:cubicBezTo>
                  <a:pt x="22495" y="241855"/>
                  <a:pt x="20475" y="246324"/>
                  <a:pt x="20475" y="251233"/>
                </a:cubicBezTo>
                <a:cubicBezTo>
                  <a:pt x="20475" y="256137"/>
                  <a:pt x="22495" y="260612"/>
                  <a:pt x="25734" y="263850"/>
                </a:cubicBezTo>
                <a:cubicBezTo>
                  <a:pt x="28979" y="267094"/>
                  <a:pt x="33455" y="269114"/>
                  <a:pt x="38359" y="269114"/>
                </a:cubicBezTo>
                <a:lnTo>
                  <a:pt x="68849" y="269114"/>
                </a:lnTo>
                <a:cubicBezTo>
                  <a:pt x="79754" y="240961"/>
                  <a:pt x="100228" y="215875"/>
                  <a:pt x="127498" y="195882"/>
                </a:cubicBezTo>
                <a:cubicBezTo>
                  <a:pt x="168396" y="165892"/>
                  <a:pt x="224743" y="147344"/>
                  <a:pt x="286819" y="147344"/>
                </a:cubicBezTo>
                <a:cubicBezTo>
                  <a:pt x="306969" y="147344"/>
                  <a:pt x="326537" y="149303"/>
                  <a:pt x="345180" y="152976"/>
                </a:cubicBezTo>
                <a:cubicBezTo>
                  <a:pt x="363015" y="156489"/>
                  <a:pt x="380017" y="161589"/>
                  <a:pt x="395887" y="168059"/>
                </a:cubicBezTo>
                <a:cubicBezTo>
                  <a:pt x="410483" y="161387"/>
                  <a:pt x="423727" y="152614"/>
                  <a:pt x="433657" y="142648"/>
                </a:cubicBezTo>
                <a:cubicBezTo>
                  <a:pt x="442970" y="133301"/>
                  <a:pt x="449270" y="123029"/>
                  <a:pt x="450733" y="112720"/>
                </a:cubicBezTo>
                <a:lnTo>
                  <a:pt x="467632" y="109274"/>
                </a:lnTo>
                <a:cubicBezTo>
                  <a:pt x="481426" y="131960"/>
                  <a:pt x="488357" y="154445"/>
                  <a:pt x="489508" y="174646"/>
                </a:cubicBezTo>
                <a:cubicBezTo>
                  <a:pt x="490610" y="193984"/>
                  <a:pt x="486428" y="211345"/>
                  <a:pt x="477875" y="224990"/>
                </a:cubicBezTo>
                <a:cubicBezTo>
                  <a:pt x="486054" y="234485"/>
                  <a:pt x="493004" y="244646"/>
                  <a:pt x="498538" y="255335"/>
                </a:cubicBezTo>
                <a:cubicBezTo>
                  <a:pt x="503841" y="265582"/>
                  <a:pt x="507839" y="276307"/>
                  <a:pt x="510386" y="287412"/>
                </a:cubicBezTo>
                <a:lnTo>
                  <a:pt x="523586" y="287412"/>
                </a:lnTo>
                <a:cubicBezTo>
                  <a:pt x="524823" y="287412"/>
                  <a:pt x="526121" y="287491"/>
                  <a:pt x="527480" y="287651"/>
                </a:cubicBezTo>
                <a:cubicBezTo>
                  <a:pt x="535341" y="288551"/>
                  <a:pt x="542743" y="292181"/>
                  <a:pt x="548186" y="297531"/>
                </a:cubicBezTo>
                <a:cubicBezTo>
                  <a:pt x="553893" y="303132"/>
                  <a:pt x="557530" y="310637"/>
                  <a:pt x="557530" y="318981"/>
                </a:cubicBezTo>
                <a:cubicBezTo>
                  <a:pt x="557530" y="319979"/>
                  <a:pt x="557468" y="321075"/>
                  <a:pt x="557327" y="322256"/>
                </a:cubicBezTo>
                <a:lnTo>
                  <a:pt x="551817" y="370102"/>
                </a:lnTo>
                <a:cubicBezTo>
                  <a:pt x="550819" y="378795"/>
                  <a:pt x="547201" y="385896"/>
                  <a:pt x="541721" y="391375"/>
                </a:cubicBezTo>
                <a:cubicBezTo>
                  <a:pt x="536113" y="396976"/>
                  <a:pt x="528613" y="400735"/>
                  <a:pt x="520053" y="402620"/>
                </a:cubicBezTo>
                <a:lnTo>
                  <a:pt x="473136" y="412972"/>
                </a:lnTo>
                <a:cubicBezTo>
                  <a:pt x="466444" y="424450"/>
                  <a:pt x="460744" y="436246"/>
                  <a:pt x="456666" y="448563"/>
                </a:cubicBezTo>
                <a:cubicBezTo>
                  <a:pt x="452423" y="461357"/>
                  <a:pt x="450011" y="474586"/>
                  <a:pt x="450176" y="488433"/>
                </a:cubicBezTo>
                <a:lnTo>
                  <a:pt x="450182" y="488635"/>
                </a:lnTo>
                <a:lnTo>
                  <a:pt x="450219" y="488708"/>
                </a:lnTo>
                <a:cubicBezTo>
                  <a:pt x="450219" y="494952"/>
                  <a:pt x="447629" y="500627"/>
                  <a:pt x="443478" y="504759"/>
                </a:cubicBezTo>
                <a:cubicBezTo>
                  <a:pt x="439382" y="508830"/>
                  <a:pt x="433731" y="511383"/>
                  <a:pt x="427535" y="511462"/>
                </a:cubicBezTo>
                <a:lnTo>
                  <a:pt x="427333" y="511462"/>
                </a:lnTo>
                <a:lnTo>
                  <a:pt x="427259" y="511499"/>
                </a:lnTo>
                <a:lnTo>
                  <a:pt x="385007" y="511499"/>
                </a:lnTo>
                <a:cubicBezTo>
                  <a:pt x="378707" y="511499"/>
                  <a:pt x="372983" y="508916"/>
                  <a:pt x="368819" y="504759"/>
                </a:cubicBezTo>
                <a:lnTo>
                  <a:pt x="368783" y="504728"/>
                </a:lnTo>
                <a:cubicBezTo>
                  <a:pt x="364625" y="500566"/>
                  <a:pt x="362054" y="494836"/>
                  <a:pt x="362054" y="488543"/>
                </a:cubicBezTo>
                <a:lnTo>
                  <a:pt x="362054" y="475400"/>
                </a:lnTo>
                <a:cubicBezTo>
                  <a:pt x="352068" y="478008"/>
                  <a:pt x="341794" y="480107"/>
                  <a:pt x="331288" y="481656"/>
                </a:cubicBezTo>
                <a:cubicBezTo>
                  <a:pt x="316863" y="483786"/>
                  <a:pt x="301991" y="484901"/>
                  <a:pt x="286819" y="484901"/>
                </a:cubicBezTo>
                <a:cubicBezTo>
                  <a:pt x="271697" y="484901"/>
                  <a:pt x="256849" y="483786"/>
                  <a:pt x="242443" y="481668"/>
                </a:cubicBezTo>
                <a:cubicBezTo>
                  <a:pt x="231961" y="480126"/>
                  <a:pt x="221712" y="478032"/>
                  <a:pt x="211744" y="475437"/>
                </a:cubicBezTo>
                <a:moveTo>
                  <a:pt x="193377" y="488543"/>
                </a:moveTo>
                <a:lnTo>
                  <a:pt x="193377" y="450907"/>
                </a:lnTo>
                <a:lnTo>
                  <a:pt x="205248" y="454562"/>
                </a:lnTo>
                <a:cubicBezTo>
                  <a:pt x="217879" y="458449"/>
                  <a:pt x="231208" y="461479"/>
                  <a:pt x="245100" y="463524"/>
                </a:cubicBezTo>
                <a:cubicBezTo>
                  <a:pt x="258527" y="465495"/>
                  <a:pt x="272487" y="466536"/>
                  <a:pt x="286819" y="466536"/>
                </a:cubicBezTo>
                <a:cubicBezTo>
                  <a:pt x="301195" y="466536"/>
                  <a:pt x="315173" y="465495"/>
                  <a:pt x="328637" y="463512"/>
                </a:cubicBezTo>
                <a:cubicBezTo>
                  <a:pt x="342541" y="461461"/>
                  <a:pt x="355894" y="458425"/>
                  <a:pt x="368544" y="454519"/>
                </a:cubicBezTo>
                <a:lnTo>
                  <a:pt x="380422" y="450852"/>
                </a:lnTo>
                <a:lnTo>
                  <a:pt x="380422" y="488543"/>
                </a:lnTo>
                <a:cubicBezTo>
                  <a:pt x="380422" y="489810"/>
                  <a:pt x="380936" y="490967"/>
                  <a:pt x="381750" y="491793"/>
                </a:cubicBezTo>
                <a:cubicBezTo>
                  <a:pt x="382583" y="492620"/>
                  <a:pt x="383740" y="493134"/>
                  <a:pt x="385007" y="493134"/>
                </a:cubicBezTo>
                <a:lnTo>
                  <a:pt x="427259" y="493134"/>
                </a:lnTo>
                <a:lnTo>
                  <a:pt x="427259" y="493165"/>
                </a:lnTo>
                <a:lnTo>
                  <a:pt x="427321" y="493165"/>
                </a:lnTo>
                <a:cubicBezTo>
                  <a:pt x="428557" y="493152"/>
                  <a:pt x="429708" y="492620"/>
                  <a:pt x="430559" y="491775"/>
                </a:cubicBezTo>
                <a:cubicBezTo>
                  <a:pt x="431349" y="490992"/>
                  <a:pt x="431851" y="489902"/>
                  <a:pt x="431851" y="488708"/>
                </a:cubicBezTo>
                <a:lnTo>
                  <a:pt x="431888" y="488708"/>
                </a:lnTo>
                <a:lnTo>
                  <a:pt x="431882" y="488653"/>
                </a:lnTo>
                <a:cubicBezTo>
                  <a:pt x="431686" y="472510"/>
                  <a:pt x="434423" y="457323"/>
                  <a:pt x="439229" y="442821"/>
                </a:cubicBezTo>
                <a:cubicBezTo>
                  <a:pt x="443937" y="428600"/>
                  <a:pt x="450709" y="414906"/>
                  <a:pt x="458680" y="401518"/>
                </a:cubicBezTo>
                <a:lnTo>
                  <a:pt x="459825" y="399939"/>
                </a:lnTo>
                <a:lnTo>
                  <a:pt x="461129" y="398531"/>
                </a:lnTo>
                <a:lnTo>
                  <a:pt x="465868" y="395844"/>
                </a:lnTo>
                <a:lnTo>
                  <a:pt x="516104" y="384757"/>
                </a:lnTo>
                <a:cubicBezTo>
                  <a:pt x="521253" y="383625"/>
                  <a:pt x="525631" y="381495"/>
                  <a:pt x="528735" y="378391"/>
                </a:cubicBezTo>
                <a:cubicBezTo>
                  <a:pt x="531362" y="375765"/>
                  <a:pt x="533100" y="372306"/>
                  <a:pt x="533596" y="368027"/>
                </a:cubicBezTo>
                <a:lnTo>
                  <a:pt x="539107" y="320181"/>
                </a:lnTo>
                <a:cubicBezTo>
                  <a:pt x="539137" y="319850"/>
                  <a:pt x="539162" y="319446"/>
                  <a:pt x="539162" y="318981"/>
                </a:cubicBezTo>
                <a:cubicBezTo>
                  <a:pt x="539162" y="315822"/>
                  <a:pt x="537674" y="312878"/>
                  <a:pt x="535341" y="310588"/>
                </a:cubicBezTo>
                <a:cubicBezTo>
                  <a:pt x="532745" y="308036"/>
                  <a:pt x="529194" y="306303"/>
                  <a:pt x="525398" y="305868"/>
                </a:cubicBezTo>
                <a:cubicBezTo>
                  <a:pt x="524878" y="305807"/>
                  <a:pt x="524272" y="305777"/>
                  <a:pt x="523586" y="305777"/>
                </a:cubicBezTo>
                <a:lnTo>
                  <a:pt x="495104" y="305777"/>
                </a:lnTo>
                <a:lnTo>
                  <a:pt x="493824" y="298100"/>
                </a:lnTo>
                <a:cubicBezTo>
                  <a:pt x="491840" y="286157"/>
                  <a:pt x="487897" y="274642"/>
                  <a:pt x="482246" y="263727"/>
                </a:cubicBezTo>
                <a:cubicBezTo>
                  <a:pt x="476418" y="252451"/>
                  <a:pt x="468734" y="241788"/>
                  <a:pt x="459495" y="231950"/>
                </a:cubicBezTo>
                <a:lnTo>
                  <a:pt x="454033" y="226147"/>
                </a:lnTo>
                <a:lnTo>
                  <a:pt x="459023" y="219940"/>
                </a:lnTo>
                <a:cubicBezTo>
                  <a:pt x="467809" y="209031"/>
                  <a:pt x="472230" y="193568"/>
                  <a:pt x="471213" y="175650"/>
                </a:cubicBezTo>
                <a:cubicBezTo>
                  <a:pt x="470515" y="163499"/>
                  <a:pt x="467338" y="150288"/>
                  <a:pt x="461331" y="136619"/>
                </a:cubicBezTo>
                <a:cubicBezTo>
                  <a:pt x="457548" y="143267"/>
                  <a:pt x="452564" y="149627"/>
                  <a:pt x="446643" y="155559"/>
                </a:cubicBezTo>
                <a:cubicBezTo>
                  <a:pt x="434251" y="167998"/>
                  <a:pt x="417635" y="178729"/>
                  <a:pt x="399579" y="186455"/>
                </a:cubicBezTo>
                <a:lnTo>
                  <a:pt x="395997" y="187985"/>
                </a:lnTo>
                <a:lnTo>
                  <a:pt x="392410" y="186455"/>
                </a:lnTo>
                <a:cubicBezTo>
                  <a:pt x="376717" y="179776"/>
                  <a:pt x="359684" y="174530"/>
                  <a:pt x="341659" y="170979"/>
                </a:cubicBezTo>
                <a:cubicBezTo>
                  <a:pt x="324216" y="167545"/>
                  <a:pt x="305830" y="165709"/>
                  <a:pt x="286819" y="165709"/>
                </a:cubicBezTo>
                <a:cubicBezTo>
                  <a:pt x="228698" y="165709"/>
                  <a:pt x="176203" y="182892"/>
                  <a:pt x="138335" y="210659"/>
                </a:cubicBezTo>
                <a:cubicBezTo>
                  <a:pt x="101268" y="237833"/>
                  <a:pt x="78346" y="275138"/>
                  <a:pt x="78346" y="316122"/>
                </a:cubicBezTo>
                <a:cubicBezTo>
                  <a:pt x="78346" y="331426"/>
                  <a:pt x="81499" y="346155"/>
                  <a:pt x="87352" y="359971"/>
                </a:cubicBezTo>
                <a:cubicBezTo>
                  <a:pt x="93474" y="374418"/>
                  <a:pt x="102597" y="388002"/>
                  <a:pt x="114175" y="400312"/>
                </a:cubicBezTo>
                <a:lnTo>
                  <a:pt x="115387" y="401928"/>
                </a:lnTo>
                <a:cubicBezTo>
                  <a:pt x="123255" y="415182"/>
                  <a:pt x="129947" y="428802"/>
                  <a:pt x="134637" y="443041"/>
                </a:cubicBezTo>
                <a:cubicBezTo>
                  <a:pt x="139394" y="457482"/>
                  <a:pt x="142106" y="472596"/>
                  <a:pt x="141910" y="488653"/>
                </a:cubicBezTo>
                <a:lnTo>
                  <a:pt x="141910" y="488708"/>
                </a:lnTo>
                <a:lnTo>
                  <a:pt x="141941" y="488708"/>
                </a:lnTo>
                <a:cubicBezTo>
                  <a:pt x="141941" y="489902"/>
                  <a:pt x="142437" y="490992"/>
                  <a:pt x="143227" y="491775"/>
                </a:cubicBezTo>
                <a:cubicBezTo>
                  <a:pt x="144078" y="492620"/>
                  <a:pt x="145229" y="493152"/>
                  <a:pt x="146478" y="493165"/>
                </a:cubicBezTo>
                <a:lnTo>
                  <a:pt x="146533" y="493165"/>
                </a:lnTo>
                <a:lnTo>
                  <a:pt x="146533" y="493134"/>
                </a:lnTo>
                <a:lnTo>
                  <a:pt x="188785" y="493134"/>
                </a:lnTo>
                <a:cubicBezTo>
                  <a:pt x="190040" y="493134"/>
                  <a:pt x="191185" y="492614"/>
                  <a:pt x="192024" y="491775"/>
                </a:cubicBezTo>
                <a:lnTo>
                  <a:pt x="192042" y="491793"/>
                </a:lnTo>
                <a:cubicBezTo>
                  <a:pt x="192862" y="490967"/>
                  <a:pt x="193377" y="489810"/>
                  <a:pt x="193377" y="488543"/>
                </a:cubicBezTo>
                <a:moveTo>
                  <a:pt x="444090" y="276993"/>
                </a:moveTo>
                <a:cubicBezTo>
                  <a:pt x="442725" y="275640"/>
                  <a:pt x="440827" y="274795"/>
                  <a:pt x="438727" y="274795"/>
                </a:cubicBezTo>
                <a:cubicBezTo>
                  <a:pt x="436615" y="274795"/>
                  <a:pt x="434723" y="275640"/>
                  <a:pt x="433357" y="276993"/>
                </a:cubicBezTo>
                <a:lnTo>
                  <a:pt x="433376" y="277005"/>
                </a:lnTo>
                <a:cubicBezTo>
                  <a:pt x="432010" y="278370"/>
                  <a:pt x="431166" y="280268"/>
                  <a:pt x="431166" y="282355"/>
                </a:cubicBezTo>
                <a:cubicBezTo>
                  <a:pt x="431166" y="284443"/>
                  <a:pt x="432010" y="286334"/>
                  <a:pt x="433376" y="287700"/>
                </a:cubicBezTo>
                <a:lnTo>
                  <a:pt x="433357" y="287718"/>
                </a:lnTo>
                <a:cubicBezTo>
                  <a:pt x="434723" y="289071"/>
                  <a:pt x="436615" y="289909"/>
                  <a:pt x="438727" y="289909"/>
                </a:cubicBezTo>
                <a:cubicBezTo>
                  <a:pt x="440815" y="289909"/>
                  <a:pt x="442700" y="289065"/>
                  <a:pt x="444072" y="287700"/>
                </a:cubicBezTo>
                <a:cubicBezTo>
                  <a:pt x="445437" y="286334"/>
                  <a:pt x="446282" y="284443"/>
                  <a:pt x="446282" y="282355"/>
                </a:cubicBezTo>
                <a:cubicBezTo>
                  <a:pt x="446282" y="280250"/>
                  <a:pt x="445443" y="278358"/>
                  <a:pt x="444090" y="276993"/>
                </a:cubicBezTo>
              </a:path>
            </a:pathLst>
          </a:custGeom>
          <a:solidFill>
            <a:srgbClr val="8EC644"/>
          </a:solidFill>
          <a:ln w="6121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14" name="Voľný tvar 285">
            <a:extLst>
              <a:ext uri="{FF2B5EF4-FFF2-40B4-BE49-F238E27FC236}">
                <a16:creationId xmlns:a16="http://schemas.microsoft.com/office/drawing/2014/main" id="{C4F6A619-73B2-16F2-4B13-C3229D26FF66}"/>
              </a:ext>
            </a:extLst>
          </p:cNvPr>
          <p:cNvSpPr/>
          <p:nvPr/>
        </p:nvSpPr>
        <p:spPr>
          <a:xfrm>
            <a:off x="10006528" y="481309"/>
            <a:ext cx="651640" cy="764167"/>
          </a:xfrm>
          <a:custGeom>
            <a:avLst/>
            <a:gdLst>
              <a:gd name="connsiteX0" fmla="*/ 372101 w 429285"/>
              <a:gd name="connsiteY0" fmla="*/ 94256 h 483573"/>
              <a:gd name="connsiteX1" fmla="*/ 217662 w 429285"/>
              <a:gd name="connsiteY1" fmla="*/ 255937 h 483573"/>
              <a:gd name="connsiteX2" fmla="*/ 214975 w 429285"/>
              <a:gd name="connsiteY2" fmla="*/ 257319 h 483573"/>
              <a:gd name="connsiteX3" fmla="*/ 212289 w 429285"/>
              <a:gd name="connsiteY3" fmla="*/ 255985 h 483573"/>
              <a:gd name="connsiteX4" fmla="*/ 58148 w 429285"/>
              <a:gd name="connsiteY4" fmla="*/ 95775 h 483573"/>
              <a:gd name="connsiteX5" fmla="*/ 69268 w 429285"/>
              <a:gd name="connsiteY5" fmla="*/ 37740 h 483573"/>
              <a:gd name="connsiteX6" fmla="*/ 112889 w 429285"/>
              <a:gd name="connsiteY6" fmla="*/ 5863 h 483573"/>
              <a:gd name="connsiteX7" fmla="*/ 214946 w 429285"/>
              <a:gd name="connsiteY7" fmla="*/ 41250 h 483573"/>
              <a:gd name="connsiteX8" fmla="*/ 317484 w 429285"/>
              <a:gd name="connsiteY8" fmla="*/ 6298 h 483573"/>
              <a:gd name="connsiteX9" fmla="*/ 360796 w 429285"/>
              <a:gd name="connsiteY9" fmla="*/ 37359 h 483573"/>
              <a:gd name="connsiteX10" fmla="*/ 372101 w 429285"/>
              <a:gd name="connsiteY10" fmla="*/ 94256 h 483573"/>
              <a:gd name="connsiteX11" fmla="*/ 378182 w 429285"/>
              <a:gd name="connsiteY11" fmla="*/ 234582 h 483573"/>
              <a:gd name="connsiteX12" fmla="*/ 391726 w 429285"/>
              <a:gd name="connsiteY12" fmla="*/ 179771 h 483573"/>
              <a:gd name="connsiteX13" fmla="*/ 391708 w 429285"/>
              <a:gd name="connsiteY13" fmla="*/ 179753 h 483573"/>
              <a:gd name="connsiteX14" fmla="*/ 405317 w 429285"/>
              <a:gd name="connsiteY14" fmla="*/ 172752 h 483573"/>
              <a:gd name="connsiteX15" fmla="*/ 419106 w 429285"/>
              <a:gd name="connsiteY15" fmla="*/ 179240 h 483573"/>
              <a:gd name="connsiteX16" fmla="*/ 429523 w 429285"/>
              <a:gd name="connsiteY16" fmla="*/ 223339 h 483573"/>
              <a:gd name="connsiteX17" fmla="*/ 427682 w 429285"/>
              <a:gd name="connsiteY17" fmla="*/ 282404 h 483573"/>
              <a:gd name="connsiteX18" fmla="*/ 427295 w 429285"/>
              <a:gd name="connsiteY18" fmla="*/ 284782 h 483573"/>
              <a:gd name="connsiteX19" fmla="*/ 407497 w 429285"/>
              <a:gd name="connsiteY19" fmla="*/ 348602 h 483573"/>
              <a:gd name="connsiteX20" fmla="*/ 405800 w 429285"/>
              <a:gd name="connsiteY20" fmla="*/ 352547 h 483573"/>
              <a:gd name="connsiteX21" fmla="*/ 402733 w 429285"/>
              <a:gd name="connsiteY21" fmla="*/ 356646 h 483573"/>
              <a:gd name="connsiteX22" fmla="*/ 336847 w 429285"/>
              <a:gd name="connsiteY22" fmla="*/ 422266 h 483573"/>
              <a:gd name="connsiteX23" fmla="*/ 335311 w 429285"/>
              <a:gd name="connsiteY23" fmla="*/ 424215 h 483573"/>
              <a:gd name="connsiteX24" fmla="*/ 334947 w 429285"/>
              <a:gd name="connsiteY24" fmla="*/ 425323 h 483573"/>
              <a:gd name="connsiteX25" fmla="*/ 333822 w 429285"/>
              <a:gd name="connsiteY25" fmla="*/ 486778 h 483573"/>
              <a:gd name="connsiteX26" fmla="*/ 232063 w 429285"/>
              <a:gd name="connsiteY26" fmla="*/ 486778 h 483573"/>
              <a:gd name="connsiteX27" fmla="*/ 232432 w 429285"/>
              <a:gd name="connsiteY27" fmla="*/ 477489 h 483573"/>
              <a:gd name="connsiteX28" fmla="*/ 233558 w 429285"/>
              <a:gd name="connsiteY28" fmla="*/ 442489 h 483573"/>
              <a:gd name="connsiteX29" fmla="*/ 260289 w 429285"/>
              <a:gd name="connsiteY29" fmla="*/ 351546 h 483573"/>
              <a:gd name="connsiteX30" fmla="*/ 267609 w 429285"/>
              <a:gd name="connsiteY30" fmla="*/ 345838 h 483573"/>
              <a:gd name="connsiteX31" fmla="*/ 338295 w 429285"/>
              <a:gd name="connsiteY31" fmla="*/ 276267 h 483573"/>
              <a:gd name="connsiteX32" fmla="*/ 364334 w 429285"/>
              <a:gd name="connsiteY32" fmla="*/ 258267 h 483573"/>
              <a:gd name="connsiteX33" fmla="*/ 379754 w 429285"/>
              <a:gd name="connsiteY33" fmla="*/ 266805 h 483573"/>
              <a:gd name="connsiteX34" fmla="*/ 382947 w 429285"/>
              <a:gd name="connsiteY34" fmla="*/ 283751 h 483573"/>
              <a:gd name="connsiteX35" fmla="*/ 340046 w 429285"/>
              <a:gd name="connsiteY35" fmla="*/ 353542 h 483573"/>
              <a:gd name="connsiteX36" fmla="*/ 328390 w 429285"/>
              <a:gd name="connsiteY36" fmla="*/ 340070 h 483573"/>
              <a:gd name="connsiteX37" fmla="*/ 365150 w 429285"/>
              <a:gd name="connsiteY37" fmla="*/ 282565 h 483573"/>
              <a:gd name="connsiteX38" fmla="*/ 364537 w 429285"/>
              <a:gd name="connsiteY38" fmla="*/ 276160 h 483573"/>
              <a:gd name="connsiteX39" fmla="*/ 352392 w 429285"/>
              <a:gd name="connsiteY39" fmla="*/ 287159 h 483573"/>
              <a:gd name="connsiteX40" fmla="*/ 278496 w 429285"/>
              <a:gd name="connsiteY40" fmla="*/ 359941 h 483573"/>
              <a:gd name="connsiteX41" fmla="*/ 271242 w 429285"/>
              <a:gd name="connsiteY41" fmla="*/ 365578 h 483573"/>
              <a:gd name="connsiteX42" fmla="*/ 251361 w 429285"/>
              <a:gd name="connsiteY42" fmla="*/ 442978 h 483573"/>
              <a:gd name="connsiteX43" fmla="*/ 250568 w 429285"/>
              <a:gd name="connsiteY43" fmla="*/ 468903 h 483573"/>
              <a:gd name="connsiteX44" fmla="*/ 316347 w 429285"/>
              <a:gd name="connsiteY44" fmla="*/ 468903 h 483573"/>
              <a:gd name="connsiteX45" fmla="*/ 317145 w 429285"/>
              <a:gd name="connsiteY45" fmla="*/ 425049 h 483573"/>
              <a:gd name="connsiteX46" fmla="*/ 319605 w 429285"/>
              <a:gd name="connsiteY46" fmla="*/ 415766 h 483573"/>
              <a:gd name="connsiteX47" fmla="*/ 324280 w 429285"/>
              <a:gd name="connsiteY47" fmla="*/ 409628 h 483573"/>
              <a:gd name="connsiteX48" fmla="*/ 390165 w 429285"/>
              <a:gd name="connsiteY48" fmla="*/ 344008 h 483573"/>
              <a:gd name="connsiteX49" fmla="*/ 390165 w 429285"/>
              <a:gd name="connsiteY49" fmla="*/ 343955 h 483573"/>
              <a:gd name="connsiteX50" fmla="*/ 390606 w 429285"/>
              <a:gd name="connsiteY50" fmla="*/ 342876 h 483573"/>
              <a:gd name="connsiteX51" fmla="*/ 409921 w 429285"/>
              <a:gd name="connsiteY51" fmla="*/ 280659 h 483573"/>
              <a:gd name="connsiteX52" fmla="*/ 411720 w 429285"/>
              <a:gd name="connsiteY52" fmla="*/ 222850 h 483573"/>
              <a:gd name="connsiteX53" fmla="*/ 405770 w 429285"/>
              <a:gd name="connsiteY53" fmla="*/ 191038 h 483573"/>
              <a:gd name="connsiteX54" fmla="*/ 405806 w 429285"/>
              <a:gd name="connsiteY54" fmla="*/ 190556 h 483573"/>
              <a:gd name="connsiteX55" fmla="*/ 405109 w 429285"/>
              <a:gd name="connsiteY55" fmla="*/ 191545 h 483573"/>
              <a:gd name="connsiteX56" fmla="*/ 405073 w 429285"/>
              <a:gd name="connsiteY56" fmla="*/ 191545 h 483573"/>
              <a:gd name="connsiteX57" fmla="*/ 395978 w 429285"/>
              <a:gd name="connsiteY57" fmla="*/ 234648 h 483573"/>
              <a:gd name="connsiteX58" fmla="*/ 378182 w 429285"/>
              <a:gd name="connsiteY58" fmla="*/ 234582 h 483573"/>
              <a:gd name="connsiteX59" fmla="*/ 33907 w 429285"/>
              <a:gd name="connsiteY59" fmla="*/ 234648 h 483573"/>
              <a:gd name="connsiteX60" fmla="*/ 24818 w 429285"/>
              <a:gd name="connsiteY60" fmla="*/ 191545 h 483573"/>
              <a:gd name="connsiteX61" fmla="*/ 24782 w 429285"/>
              <a:gd name="connsiteY61" fmla="*/ 191545 h 483573"/>
              <a:gd name="connsiteX62" fmla="*/ 24085 w 429285"/>
              <a:gd name="connsiteY62" fmla="*/ 190556 h 483573"/>
              <a:gd name="connsiteX63" fmla="*/ 24115 w 429285"/>
              <a:gd name="connsiteY63" fmla="*/ 191038 h 483573"/>
              <a:gd name="connsiteX64" fmla="*/ 18165 w 429285"/>
              <a:gd name="connsiteY64" fmla="*/ 222850 h 483573"/>
              <a:gd name="connsiteX65" fmla="*/ 19964 w 429285"/>
              <a:gd name="connsiteY65" fmla="*/ 280659 h 483573"/>
              <a:gd name="connsiteX66" fmla="*/ 39327 w 429285"/>
              <a:gd name="connsiteY66" fmla="*/ 343037 h 483573"/>
              <a:gd name="connsiteX67" fmla="*/ 39726 w 429285"/>
              <a:gd name="connsiteY67" fmla="*/ 343955 h 483573"/>
              <a:gd name="connsiteX68" fmla="*/ 39720 w 429285"/>
              <a:gd name="connsiteY68" fmla="*/ 344008 h 483573"/>
              <a:gd name="connsiteX69" fmla="*/ 105611 w 429285"/>
              <a:gd name="connsiteY69" fmla="*/ 409628 h 483573"/>
              <a:gd name="connsiteX70" fmla="*/ 110287 w 429285"/>
              <a:gd name="connsiteY70" fmla="*/ 415766 h 483573"/>
              <a:gd name="connsiteX71" fmla="*/ 112740 w 429285"/>
              <a:gd name="connsiteY71" fmla="*/ 425049 h 483573"/>
              <a:gd name="connsiteX72" fmla="*/ 113545 w 429285"/>
              <a:gd name="connsiteY72" fmla="*/ 468903 h 483573"/>
              <a:gd name="connsiteX73" fmla="*/ 179317 w 429285"/>
              <a:gd name="connsiteY73" fmla="*/ 468903 h 483573"/>
              <a:gd name="connsiteX74" fmla="*/ 178531 w 429285"/>
              <a:gd name="connsiteY74" fmla="*/ 442978 h 483573"/>
              <a:gd name="connsiteX75" fmla="*/ 158643 w 429285"/>
              <a:gd name="connsiteY75" fmla="*/ 365578 h 483573"/>
              <a:gd name="connsiteX76" fmla="*/ 151389 w 429285"/>
              <a:gd name="connsiteY76" fmla="*/ 359941 h 483573"/>
              <a:gd name="connsiteX77" fmla="*/ 77499 w 429285"/>
              <a:gd name="connsiteY77" fmla="*/ 287159 h 483573"/>
              <a:gd name="connsiteX78" fmla="*/ 65354 w 429285"/>
              <a:gd name="connsiteY78" fmla="*/ 276160 h 483573"/>
              <a:gd name="connsiteX79" fmla="*/ 64741 w 429285"/>
              <a:gd name="connsiteY79" fmla="*/ 282565 h 483573"/>
              <a:gd name="connsiteX80" fmla="*/ 101496 w 429285"/>
              <a:gd name="connsiteY80" fmla="*/ 340070 h 483573"/>
              <a:gd name="connsiteX81" fmla="*/ 89840 w 429285"/>
              <a:gd name="connsiteY81" fmla="*/ 353542 h 483573"/>
              <a:gd name="connsiteX82" fmla="*/ 46938 w 429285"/>
              <a:gd name="connsiteY82" fmla="*/ 283751 h 483573"/>
              <a:gd name="connsiteX83" fmla="*/ 50137 w 429285"/>
              <a:gd name="connsiteY83" fmla="*/ 266805 h 483573"/>
              <a:gd name="connsiteX84" fmla="*/ 65551 w 429285"/>
              <a:gd name="connsiteY84" fmla="*/ 258267 h 483573"/>
              <a:gd name="connsiteX85" fmla="*/ 91597 w 429285"/>
              <a:gd name="connsiteY85" fmla="*/ 276267 h 483573"/>
              <a:gd name="connsiteX86" fmla="*/ 162283 w 429285"/>
              <a:gd name="connsiteY86" fmla="*/ 345838 h 483573"/>
              <a:gd name="connsiteX87" fmla="*/ 169602 w 429285"/>
              <a:gd name="connsiteY87" fmla="*/ 351546 h 483573"/>
              <a:gd name="connsiteX88" fmla="*/ 196327 w 429285"/>
              <a:gd name="connsiteY88" fmla="*/ 442489 h 483573"/>
              <a:gd name="connsiteX89" fmla="*/ 197459 w 429285"/>
              <a:gd name="connsiteY89" fmla="*/ 477489 h 483573"/>
              <a:gd name="connsiteX90" fmla="*/ 197822 w 429285"/>
              <a:gd name="connsiteY90" fmla="*/ 486778 h 483573"/>
              <a:gd name="connsiteX91" fmla="*/ 96070 w 429285"/>
              <a:gd name="connsiteY91" fmla="*/ 486778 h 483573"/>
              <a:gd name="connsiteX92" fmla="*/ 94944 w 429285"/>
              <a:gd name="connsiteY92" fmla="*/ 425323 h 483573"/>
              <a:gd name="connsiteX93" fmla="*/ 94581 w 429285"/>
              <a:gd name="connsiteY93" fmla="*/ 424215 h 483573"/>
              <a:gd name="connsiteX94" fmla="*/ 93044 w 429285"/>
              <a:gd name="connsiteY94" fmla="*/ 422266 h 483573"/>
              <a:gd name="connsiteX95" fmla="*/ 27159 w 429285"/>
              <a:gd name="connsiteY95" fmla="*/ 356646 h 483573"/>
              <a:gd name="connsiteX96" fmla="*/ 24091 w 429285"/>
              <a:gd name="connsiteY96" fmla="*/ 352547 h 483573"/>
              <a:gd name="connsiteX97" fmla="*/ 22394 w 429285"/>
              <a:gd name="connsiteY97" fmla="*/ 348567 h 483573"/>
              <a:gd name="connsiteX98" fmla="*/ 2590 w 429285"/>
              <a:gd name="connsiteY98" fmla="*/ 284782 h 483573"/>
              <a:gd name="connsiteX99" fmla="*/ 2209 w 429285"/>
              <a:gd name="connsiteY99" fmla="*/ 282404 h 483573"/>
              <a:gd name="connsiteX100" fmla="*/ 368 w 429285"/>
              <a:gd name="connsiteY100" fmla="*/ 223339 h 483573"/>
              <a:gd name="connsiteX101" fmla="*/ 10785 w 429285"/>
              <a:gd name="connsiteY101" fmla="*/ 179240 h 483573"/>
              <a:gd name="connsiteX102" fmla="*/ 24574 w 429285"/>
              <a:gd name="connsiteY102" fmla="*/ 172752 h 483573"/>
              <a:gd name="connsiteX103" fmla="*/ 38183 w 429285"/>
              <a:gd name="connsiteY103" fmla="*/ 179753 h 483573"/>
              <a:gd name="connsiteX104" fmla="*/ 38165 w 429285"/>
              <a:gd name="connsiteY104" fmla="*/ 179771 h 483573"/>
              <a:gd name="connsiteX105" fmla="*/ 51709 w 429285"/>
              <a:gd name="connsiteY105" fmla="*/ 234582 h 483573"/>
              <a:gd name="connsiteX106" fmla="*/ 33907 w 429285"/>
              <a:gd name="connsiteY106" fmla="*/ 234648 h 483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429285" h="483573">
                <a:moveTo>
                  <a:pt x="372101" y="94256"/>
                </a:moveTo>
                <a:cubicBezTo>
                  <a:pt x="365329" y="141911"/>
                  <a:pt x="322261" y="202002"/>
                  <a:pt x="217662" y="255937"/>
                </a:cubicBezTo>
                <a:lnTo>
                  <a:pt x="214975" y="257319"/>
                </a:lnTo>
                <a:lnTo>
                  <a:pt x="212289" y="255985"/>
                </a:lnTo>
                <a:cubicBezTo>
                  <a:pt x="108285" y="204182"/>
                  <a:pt x="65116" y="144050"/>
                  <a:pt x="58148" y="95775"/>
                </a:cubicBezTo>
                <a:cubicBezTo>
                  <a:pt x="54908" y="73348"/>
                  <a:pt x="59410" y="53363"/>
                  <a:pt x="69268" y="37740"/>
                </a:cubicBezTo>
                <a:cubicBezTo>
                  <a:pt x="79202" y="21986"/>
                  <a:pt x="94545" y="10719"/>
                  <a:pt x="112889" y="5863"/>
                </a:cubicBezTo>
                <a:cubicBezTo>
                  <a:pt x="142628" y="-2014"/>
                  <a:pt x="180210" y="6989"/>
                  <a:pt x="214946" y="41250"/>
                </a:cubicBezTo>
                <a:cubicBezTo>
                  <a:pt x="249419" y="7317"/>
                  <a:pt x="287424" y="-1639"/>
                  <a:pt x="317484" y="6298"/>
                </a:cubicBezTo>
                <a:cubicBezTo>
                  <a:pt x="335626" y="11094"/>
                  <a:pt x="350874" y="22022"/>
                  <a:pt x="360796" y="37359"/>
                </a:cubicBezTo>
                <a:cubicBezTo>
                  <a:pt x="370665" y="52624"/>
                  <a:pt x="375234" y="72162"/>
                  <a:pt x="372101" y="94256"/>
                </a:cubicBezTo>
                <a:moveTo>
                  <a:pt x="378182" y="234582"/>
                </a:moveTo>
                <a:cubicBezTo>
                  <a:pt x="378372" y="206250"/>
                  <a:pt x="384394" y="188095"/>
                  <a:pt x="391726" y="179771"/>
                </a:cubicBezTo>
                <a:lnTo>
                  <a:pt x="391708" y="179753"/>
                </a:lnTo>
                <a:cubicBezTo>
                  <a:pt x="395704" y="175207"/>
                  <a:pt x="400386" y="172889"/>
                  <a:pt x="405317" y="172752"/>
                </a:cubicBezTo>
                <a:cubicBezTo>
                  <a:pt x="410422" y="172597"/>
                  <a:pt x="415157" y="174790"/>
                  <a:pt x="419106" y="179240"/>
                </a:cubicBezTo>
                <a:cubicBezTo>
                  <a:pt x="425538" y="186498"/>
                  <a:pt x="430202" y="201561"/>
                  <a:pt x="429523" y="223339"/>
                </a:cubicBezTo>
                <a:lnTo>
                  <a:pt x="427682" y="282404"/>
                </a:lnTo>
                <a:lnTo>
                  <a:pt x="427295" y="284782"/>
                </a:lnTo>
                <a:lnTo>
                  <a:pt x="407497" y="348602"/>
                </a:lnTo>
                <a:cubicBezTo>
                  <a:pt x="407039" y="349949"/>
                  <a:pt x="406491" y="351272"/>
                  <a:pt x="405800" y="352547"/>
                </a:cubicBezTo>
                <a:cubicBezTo>
                  <a:pt x="404990" y="354013"/>
                  <a:pt x="403989" y="355395"/>
                  <a:pt x="402733" y="356646"/>
                </a:cubicBezTo>
                <a:lnTo>
                  <a:pt x="336847" y="422266"/>
                </a:lnTo>
                <a:cubicBezTo>
                  <a:pt x="336234" y="422868"/>
                  <a:pt x="335674" y="423541"/>
                  <a:pt x="335311" y="424215"/>
                </a:cubicBezTo>
                <a:cubicBezTo>
                  <a:pt x="335096" y="424614"/>
                  <a:pt x="334953" y="425001"/>
                  <a:pt x="334947" y="425323"/>
                </a:cubicBezTo>
                <a:lnTo>
                  <a:pt x="333822" y="486778"/>
                </a:lnTo>
                <a:lnTo>
                  <a:pt x="232063" y="486778"/>
                </a:lnTo>
                <a:lnTo>
                  <a:pt x="232432" y="477489"/>
                </a:lnTo>
                <a:cubicBezTo>
                  <a:pt x="232962" y="463933"/>
                  <a:pt x="233278" y="452511"/>
                  <a:pt x="233558" y="442489"/>
                </a:cubicBezTo>
                <a:cubicBezTo>
                  <a:pt x="235107" y="386855"/>
                  <a:pt x="235547" y="370923"/>
                  <a:pt x="260289" y="351546"/>
                </a:cubicBezTo>
                <a:lnTo>
                  <a:pt x="267609" y="345838"/>
                </a:lnTo>
                <a:cubicBezTo>
                  <a:pt x="289777" y="328636"/>
                  <a:pt x="310152" y="312828"/>
                  <a:pt x="338295" y="276267"/>
                </a:cubicBezTo>
                <a:cubicBezTo>
                  <a:pt x="347669" y="264088"/>
                  <a:pt x="356859" y="258636"/>
                  <a:pt x="364334" y="258267"/>
                </a:cubicBezTo>
                <a:cubicBezTo>
                  <a:pt x="371094" y="257939"/>
                  <a:pt x="376377" y="261020"/>
                  <a:pt x="379754" y="266805"/>
                </a:cubicBezTo>
                <a:cubicBezTo>
                  <a:pt x="382244" y="271089"/>
                  <a:pt x="383417" y="276911"/>
                  <a:pt x="382947" y="283751"/>
                </a:cubicBezTo>
                <a:cubicBezTo>
                  <a:pt x="381761" y="301042"/>
                  <a:pt x="369575" y="328052"/>
                  <a:pt x="340046" y="353542"/>
                </a:cubicBezTo>
                <a:lnTo>
                  <a:pt x="328390" y="340070"/>
                </a:lnTo>
                <a:cubicBezTo>
                  <a:pt x="353816" y="318119"/>
                  <a:pt x="364215" y="296168"/>
                  <a:pt x="365150" y="282565"/>
                </a:cubicBezTo>
                <a:cubicBezTo>
                  <a:pt x="365353" y="279669"/>
                  <a:pt x="365120" y="277495"/>
                  <a:pt x="364537" y="276160"/>
                </a:cubicBezTo>
                <a:cubicBezTo>
                  <a:pt x="361892" y="276744"/>
                  <a:pt x="357806" y="280128"/>
                  <a:pt x="352392" y="287159"/>
                </a:cubicBezTo>
                <a:cubicBezTo>
                  <a:pt x="322874" y="325513"/>
                  <a:pt x="301623" y="342000"/>
                  <a:pt x="278496" y="359941"/>
                </a:cubicBezTo>
                <a:lnTo>
                  <a:pt x="271242" y="365578"/>
                </a:lnTo>
                <a:cubicBezTo>
                  <a:pt x="253112" y="379777"/>
                  <a:pt x="252725" y="393850"/>
                  <a:pt x="251361" y="442978"/>
                </a:cubicBezTo>
                <a:cubicBezTo>
                  <a:pt x="251140" y="450825"/>
                  <a:pt x="250896" y="459494"/>
                  <a:pt x="250568" y="468903"/>
                </a:cubicBezTo>
                <a:lnTo>
                  <a:pt x="316347" y="468903"/>
                </a:lnTo>
                <a:lnTo>
                  <a:pt x="317145" y="425049"/>
                </a:lnTo>
                <a:cubicBezTo>
                  <a:pt x="317216" y="421521"/>
                  <a:pt x="318163" y="418441"/>
                  <a:pt x="319605" y="415766"/>
                </a:cubicBezTo>
                <a:cubicBezTo>
                  <a:pt x="320891" y="413376"/>
                  <a:pt x="322559" y="411344"/>
                  <a:pt x="324280" y="409628"/>
                </a:cubicBezTo>
                <a:lnTo>
                  <a:pt x="390165" y="344008"/>
                </a:lnTo>
                <a:cubicBezTo>
                  <a:pt x="390213" y="343961"/>
                  <a:pt x="390124" y="344032"/>
                  <a:pt x="390165" y="343955"/>
                </a:cubicBezTo>
                <a:cubicBezTo>
                  <a:pt x="390308" y="343687"/>
                  <a:pt x="390463" y="343311"/>
                  <a:pt x="390606" y="342876"/>
                </a:cubicBezTo>
                <a:lnTo>
                  <a:pt x="409921" y="280659"/>
                </a:lnTo>
                <a:lnTo>
                  <a:pt x="411720" y="222850"/>
                </a:lnTo>
                <a:cubicBezTo>
                  <a:pt x="412250" y="205952"/>
                  <a:pt x="409564" y="195310"/>
                  <a:pt x="405770" y="191038"/>
                </a:cubicBezTo>
                <a:cubicBezTo>
                  <a:pt x="405496" y="190722"/>
                  <a:pt x="406098" y="190544"/>
                  <a:pt x="405806" y="190556"/>
                </a:cubicBezTo>
                <a:cubicBezTo>
                  <a:pt x="405693" y="190556"/>
                  <a:pt x="405699" y="190883"/>
                  <a:pt x="405109" y="191545"/>
                </a:cubicBezTo>
                <a:lnTo>
                  <a:pt x="405073" y="191545"/>
                </a:lnTo>
                <a:cubicBezTo>
                  <a:pt x="400171" y="197104"/>
                  <a:pt x="396139" y="211088"/>
                  <a:pt x="395978" y="234648"/>
                </a:cubicBezTo>
                <a:lnTo>
                  <a:pt x="378182" y="234582"/>
                </a:lnTo>
                <a:close/>
                <a:moveTo>
                  <a:pt x="33907" y="234648"/>
                </a:moveTo>
                <a:cubicBezTo>
                  <a:pt x="33752" y="211088"/>
                  <a:pt x="29714" y="197104"/>
                  <a:pt x="24818" y="191545"/>
                </a:cubicBezTo>
                <a:lnTo>
                  <a:pt x="24782" y="191545"/>
                </a:lnTo>
                <a:cubicBezTo>
                  <a:pt x="24192" y="190883"/>
                  <a:pt x="24198" y="190556"/>
                  <a:pt x="24085" y="190556"/>
                </a:cubicBezTo>
                <a:cubicBezTo>
                  <a:pt x="23793" y="190544"/>
                  <a:pt x="24395" y="190722"/>
                  <a:pt x="24115" y="191038"/>
                </a:cubicBezTo>
                <a:cubicBezTo>
                  <a:pt x="20327" y="195310"/>
                  <a:pt x="17641" y="205952"/>
                  <a:pt x="18165" y="222850"/>
                </a:cubicBezTo>
                <a:lnTo>
                  <a:pt x="19964" y="280659"/>
                </a:lnTo>
                <a:lnTo>
                  <a:pt x="39327" y="343037"/>
                </a:lnTo>
                <a:cubicBezTo>
                  <a:pt x="39440" y="343371"/>
                  <a:pt x="39577" y="343681"/>
                  <a:pt x="39726" y="343955"/>
                </a:cubicBezTo>
                <a:cubicBezTo>
                  <a:pt x="39767" y="344032"/>
                  <a:pt x="39672" y="343961"/>
                  <a:pt x="39720" y="344008"/>
                </a:cubicBezTo>
                <a:lnTo>
                  <a:pt x="105611" y="409628"/>
                </a:lnTo>
                <a:cubicBezTo>
                  <a:pt x="107332" y="411344"/>
                  <a:pt x="109000" y="413376"/>
                  <a:pt x="110287" y="415766"/>
                </a:cubicBezTo>
                <a:cubicBezTo>
                  <a:pt x="111722" y="418441"/>
                  <a:pt x="112675" y="421521"/>
                  <a:pt x="112740" y="425049"/>
                </a:cubicBezTo>
                <a:lnTo>
                  <a:pt x="113545" y="468903"/>
                </a:lnTo>
                <a:lnTo>
                  <a:pt x="179317" y="468903"/>
                </a:lnTo>
                <a:cubicBezTo>
                  <a:pt x="178989" y="459494"/>
                  <a:pt x="178751" y="450825"/>
                  <a:pt x="178531" y="442978"/>
                </a:cubicBezTo>
                <a:cubicBezTo>
                  <a:pt x="177167" y="393850"/>
                  <a:pt x="176779" y="379777"/>
                  <a:pt x="158643" y="365578"/>
                </a:cubicBezTo>
                <a:lnTo>
                  <a:pt x="151389" y="359941"/>
                </a:lnTo>
                <a:cubicBezTo>
                  <a:pt x="128268" y="342000"/>
                  <a:pt x="107017" y="325513"/>
                  <a:pt x="77499" y="287159"/>
                </a:cubicBezTo>
                <a:cubicBezTo>
                  <a:pt x="72085" y="280128"/>
                  <a:pt x="67999" y="276744"/>
                  <a:pt x="65354" y="276160"/>
                </a:cubicBezTo>
                <a:cubicBezTo>
                  <a:pt x="64765" y="277495"/>
                  <a:pt x="64538" y="279669"/>
                  <a:pt x="64741" y="282565"/>
                </a:cubicBezTo>
                <a:cubicBezTo>
                  <a:pt x="65670" y="296168"/>
                  <a:pt x="76069" y="318119"/>
                  <a:pt x="101496" y="340070"/>
                </a:cubicBezTo>
                <a:lnTo>
                  <a:pt x="89840" y="353542"/>
                </a:lnTo>
                <a:cubicBezTo>
                  <a:pt x="60310" y="328052"/>
                  <a:pt x="48130" y="301042"/>
                  <a:pt x="46938" y="283751"/>
                </a:cubicBezTo>
                <a:cubicBezTo>
                  <a:pt x="46474" y="276911"/>
                  <a:pt x="47641" y="271089"/>
                  <a:pt x="50137" y="266805"/>
                </a:cubicBezTo>
                <a:cubicBezTo>
                  <a:pt x="53508" y="261020"/>
                  <a:pt x="58797" y="257939"/>
                  <a:pt x="65551" y="258267"/>
                </a:cubicBezTo>
                <a:cubicBezTo>
                  <a:pt x="73032" y="258636"/>
                  <a:pt x="82222" y="264088"/>
                  <a:pt x="91597" y="276267"/>
                </a:cubicBezTo>
                <a:cubicBezTo>
                  <a:pt x="119733" y="312828"/>
                  <a:pt x="140108" y="328636"/>
                  <a:pt x="162283" y="345838"/>
                </a:cubicBezTo>
                <a:lnTo>
                  <a:pt x="169602" y="351546"/>
                </a:lnTo>
                <a:cubicBezTo>
                  <a:pt x="194344" y="370923"/>
                  <a:pt x="194784" y="386855"/>
                  <a:pt x="196327" y="442489"/>
                </a:cubicBezTo>
                <a:cubicBezTo>
                  <a:pt x="196607" y="452511"/>
                  <a:pt x="196929" y="463933"/>
                  <a:pt x="197459" y="477489"/>
                </a:cubicBezTo>
                <a:lnTo>
                  <a:pt x="197822" y="486778"/>
                </a:lnTo>
                <a:lnTo>
                  <a:pt x="96070" y="486778"/>
                </a:lnTo>
                <a:lnTo>
                  <a:pt x="94944" y="425323"/>
                </a:lnTo>
                <a:cubicBezTo>
                  <a:pt x="94938" y="425001"/>
                  <a:pt x="94795" y="424614"/>
                  <a:pt x="94581" y="424215"/>
                </a:cubicBezTo>
                <a:cubicBezTo>
                  <a:pt x="94217" y="423541"/>
                  <a:pt x="93657" y="422868"/>
                  <a:pt x="93044" y="422266"/>
                </a:cubicBezTo>
                <a:lnTo>
                  <a:pt x="27159" y="356646"/>
                </a:lnTo>
                <a:cubicBezTo>
                  <a:pt x="25896" y="355395"/>
                  <a:pt x="24895" y="354013"/>
                  <a:pt x="24091" y="352547"/>
                </a:cubicBezTo>
                <a:cubicBezTo>
                  <a:pt x="23418" y="351313"/>
                  <a:pt x="22864" y="349973"/>
                  <a:pt x="22394" y="348567"/>
                </a:cubicBezTo>
                <a:lnTo>
                  <a:pt x="2590" y="284782"/>
                </a:lnTo>
                <a:lnTo>
                  <a:pt x="2209" y="282404"/>
                </a:lnTo>
                <a:lnTo>
                  <a:pt x="368" y="223339"/>
                </a:lnTo>
                <a:cubicBezTo>
                  <a:pt x="-311" y="201561"/>
                  <a:pt x="4347" y="186498"/>
                  <a:pt x="10785" y="179240"/>
                </a:cubicBezTo>
                <a:cubicBezTo>
                  <a:pt x="14734" y="174790"/>
                  <a:pt x="19469" y="172597"/>
                  <a:pt x="24574" y="172752"/>
                </a:cubicBezTo>
                <a:cubicBezTo>
                  <a:pt x="29499" y="172889"/>
                  <a:pt x="34181" y="175207"/>
                  <a:pt x="38183" y="179753"/>
                </a:cubicBezTo>
                <a:lnTo>
                  <a:pt x="38165" y="179771"/>
                </a:lnTo>
                <a:cubicBezTo>
                  <a:pt x="45497" y="188095"/>
                  <a:pt x="51519" y="206250"/>
                  <a:pt x="51709" y="234582"/>
                </a:cubicBezTo>
                <a:lnTo>
                  <a:pt x="33907" y="234648"/>
                </a:lnTo>
                <a:close/>
              </a:path>
            </a:pathLst>
          </a:custGeom>
          <a:solidFill>
            <a:srgbClr val="000000"/>
          </a:solidFill>
          <a:ln w="5950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23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>
            <a:extLst>
              <a:ext uri="{FF2B5EF4-FFF2-40B4-BE49-F238E27FC236}">
                <a16:creationId xmlns:a16="http://schemas.microsoft.com/office/drawing/2014/main" id="{070D4D72-9FBB-4934-98D5-8DDFE01ABF9E}"/>
              </a:ext>
            </a:extLst>
          </p:cNvPr>
          <p:cNvSpPr txBox="1"/>
          <p:nvPr/>
        </p:nvSpPr>
        <p:spPr>
          <a:xfrm>
            <a:off x="690863" y="2315359"/>
            <a:ext cx="52465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cap="all" dirty="0">
                <a:solidFill>
                  <a:srgbClr val="92D050"/>
                </a:solidFill>
                <a:latin typeface="Calibri" panose="020F0502020204030204"/>
              </a:rPr>
              <a:t>POISTNÁ DOBA</a:t>
            </a:r>
            <a:endParaRPr lang="sk-SK" sz="2800" b="1" cap="all" dirty="0">
              <a:solidFill>
                <a:srgbClr val="92D050"/>
              </a:solidFill>
              <a:latin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Calibri" panose="020F0502020204030204"/>
              </a:rPr>
              <a:t>dob</a:t>
            </a:r>
            <a:r>
              <a:rPr lang="sk-SK" sz="2400" dirty="0">
                <a:solidFill>
                  <a:srgbClr val="000000"/>
                </a:solidFill>
                <a:latin typeface="Calibri" panose="020F0502020204030204"/>
              </a:rPr>
              <a:t>a</a:t>
            </a:r>
            <a:r>
              <a:rPr lang="en-US" sz="240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/>
              </a:rPr>
              <a:t>určit</a:t>
            </a:r>
            <a:r>
              <a:rPr lang="sk-SK" sz="2400" dirty="0">
                <a:solidFill>
                  <a:srgbClr val="000000"/>
                </a:solidFill>
                <a:latin typeface="Calibri" panose="020F0502020204030204"/>
              </a:rPr>
              <a:t>á</a:t>
            </a:r>
            <a:r>
              <a:rPr lang="en-US" sz="2400" dirty="0">
                <a:solidFill>
                  <a:srgbClr val="000000"/>
                </a:solidFill>
                <a:latin typeface="Calibri" panose="020F0502020204030204"/>
              </a:rPr>
              <a:t> – 1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/>
              </a:rPr>
              <a:t>rok</a:t>
            </a:r>
            <a:r>
              <a:rPr lang="en-US" sz="2400" dirty="0">
                <a:solidFill>
                  <a:srgbClr val="000000"/>
                </a:solidFill>
                <a:latin typeface="Calibri" panose="020F0502020204030204"/>
              </a:rPr>
              <a:t> </a:t>
            </a:r>
            <a:endParaRPr lang="sk-SK" sz="2400" dirty="0">
              <a:solidFill>
                <a:srgbClr val="000000"/>
              </a:solidFill>
              <a:latin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Calibri" panose="020F0502020204030204"/>
              </a:rPr>
              <a:t>dob</a:t>
            </a:r>
            <a:r>
              <a:rPr lang="sk-SK" sz="2400" dirty="0">
                <a:solidFill>
                  <a:srgbClr val="000000"/>
                </a:solidFill>
                <a:latin typeface="Calibri" panose="020F0502020204030204"/>
              </a:rPr>
              <a:t>a</a:t>
            </a:r>
            <a:r>
              <a:rPr lang="en-US" sz="240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/>
              </a:rPr>
              <a:t>neurčit</a:t>
            </a:r>
            <a:r>
              <a:rPr lang="sk-SK" sz="2400" dirty="0">
                <a:solidFill>
                  <a:srgbClr val="000000"/>
                </a:solidFill>
                <a:latin typeface="Calibri" panose="020F0502020204030204"/>
              </a:rPr>
              <a:t>á</a:t>
            </a:r>
          </a:p>
          <a:p>
            <a:pPr marL="271463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i="1" dirty="0">
                <a:solidFill>
                  <a:srgbClr val="000000"/>
                </a:solidFill>
                <a:latin typeface="Calibri" panose="020F0502020204030204"/>
              </a:rPr>
              <a:t>(s </a:t>
            </a:r>
            <a:r>
              <a:rPr lang="en-US" sz="2400" i="1" dirty="0" err="1">
                <a:solidFill>
                  <a:srgbClr val="000000"/>
                </a:solidFill>
                <a:latin typeface="Calibri" panose="020F0502020204030204"/>
              </a:rPr>
              <a:t>ročnými</a:t>
            </a:r>
            <a:r>
              <a:rPr lang="en-US" sz="2400" i="1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Calibri" panose="020F0502020204030204"/>
              </a:rPr>
              <a:t>poistnými</a:t>
            </a:r>
            <a:r>
              <a:rPr lang="en-US" sz="2400" i="1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Calibri" panose="020F0502020204030204"/>
              </a:rPr>
              <a:t>obdobiami</a:t>
            </a:r>
            <a:r>
              <a:rPr lang="en-US" sz="2400" i="1" dirty="0">
                <a:solidFill>
                  <a:srgbClr val="000000"/>
                </a:solidFill>
                <a:latin typeface="Calibri" panose="020F0502020204030204"/>
              </a:rPr>
              <a:t>) </a:t>
            </a:r>
            <a:r>
              <a:rPr lang="sk-SK" sz="2400" i="1" dirty="0">
                <a:solidFill>
                  <a:srgbClr val="000000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9C22D2E0-372B-4CA3-A174-8D2ADAC6535E}"/>
              </a:ext>
            </a:extLst>
          </p:cNvPr>
          <p:cNvSpPr txBox="1"/>
          <p:nvPr/>
        </p:nvSpPr>
        <p:spPr>
          <a:xfrm>
            <a:off x="6570397" y="2315359"/>
            <a:ext cx="502281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 cap="all" dirty="0">
                <a:solidFill>
                  <a:srgbClr val="92D050"/>
                </a:solidFill>
                <a:latin typeface="Calibri" panose="020F0502020204030204"/>
              </a:rPr>
              <a:t>POISTNÉ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endParaRPr lang="sk-SK" sz="2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Calibri" panose="020F0502020204030204"/>
              </a:rPr>
              <a:t>v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/>
              </a:rPr>
              <a:t>ročných</a:t>
            </a:r>
            <a:r>
              <a:rPr lang="en-US" sz="240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/>
              </a:rPr>
              <a:t>poistných</a:t>
            </a:r>
            <a:r>
              <a:rPr lang="en-US" sz="240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/>
              </a:rPr>
              <a:t>obdobiach</a:t>
            </a:r>
            <a:r>
              <a:rPr lang="en-US" sz="2400" dirty="0">
                <a:solidFill>
                  <a:srgbClr val="000000"/>
                </a:solidFill>
                <a:latin typeface="Calibri" panose="020F0502020204030204"/>
              </a:rPr>
              <a:t> </a:t>
            </a:r>
            <a:endParaRPr lang="sk-SK" sz="2400" dirty="0">
              <a:solidFill>
                <a:srgbClr val="000000"/>
              </a:solidFill>
              <a:latin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Calibri" panose="020F0502020204030204"/>
              </a:rPr>
              <a:t>bez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/>
              </a:rPr>
              <a:t>prirážky</a:t>
            </a:r>
            <a:r>
              <a:rPr lang="en-US" sz="2400" dirty="0">
                <a:solidFill>
                  <a:srgbClr val="000000"/>
                </a:solidFill>
                <a:latin typeface="Calibri" panose="020F0502020204030204"/>
              </a:rPr>
              <a:t> k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/>
              </a:rPr>
              <a:t>poistnému</a:t>
            </a:r>
            <a:endParaRPr lang="sk-SK" sz="2400" dirty="0">
              <a:solidFill>
                <a:srgbClr val="000000"/>
              </a:solidFill>
              <a:latin typeface="Calibri" panose="020F0502020204030204"/>
            </a:endParaRPr>
          </a:p>
        </p:txBody>
      </p:sp>
      <p:cxnSp>
        <p:nvCxnSpPr>
          <p:cNvPr id="7" name="Rovná spojnica 6">
            <a:extLst>
              <a:ext uri="{FF2B5EF4-FFF2-40B4-BE49-F238E27FC236}">
                <a16:creationId xmlns:a16="http://schemas.microsoft.com/office/drawing/2014/main" id="{809D3F9C-67AC-4392-9DAB-88F2E00C0393}"/>
              </a:ext>
            </a:extLst>
          </p:cNvPr>
          <p:cNvCxnSpPr>
            <a:cxnSpLocks/>
          </p:cNvCxnSpPr>
          <p:nvPr/>
        </p:nvCxnSpPr>
        <p:spPr>
          <a:xfrm>
            <a:off x="6132513" y="1871524"/>
            <a:ext cx="0" cy="34114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Voľný tvar: obrazec 8">
            <a:extLst>
              <a:ext uri="{FF2B5EF4-FFF2-40B4-BE49-F238E27FC236}">
                <a16:creationId xmlns:a16="http://schemas.microsoft.com/office/drawing/2014/main" id="{C2604B24-E1C7-4D3D-A937-885B7F093C85}"/>
              </a:ext>
            </a:extLst>
          </p:cNvPr>
          <p:cNvSpPr/>
          <p:nvPr/>
        </p:nvSpPr>
        <p:spPr>
          <a:xfrm flipV="1">
            <a:off x="368900" y="6122555"/>
            <a:ext cx="1281348" cy="383262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bg1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163B0813-3058-B3AD-7F4D-E60E9E559983}"/>
              </a:ext>
            </a:extLst>
          </p:cNvPr>
          <p:cNvGrpSpPr/>
          <p:nvPr/>
        </p:nvGrpSpPr>
        <p:grpSpPr>
          <a:xfrm>
            <a:off x="8000999" y="3824466"/>
            <a:ext cx="1328737" cy="1261884"/>
            <a:chOff x="7011636" y="2994431"/>
            <a:chExt cx="414090" cy="442610"/>
          </a:xfrm>
          <a:solidFill>
            <a:srgbClr val="8EC644"/>
          </a:solidFill>
        </p:grpSpPr>
        <p:sp>
          <p:nvSpPr>
            <p:cNvPr id="10" name="Voľný tvar 377">
              <a:extLst>
                <a:ext uri="{FF2B5EF4-FFF2-40B4-BE49-F238E27FC236}">
                  <a16:creationId xmlns:a16="http://schemas.microsoft.com/office/drawing/2014/main" id="{4A722B90-A094-F132-3678-0A4E7233DCA7}"/>
                </a:ext>
              </a:extLst>
            </p:cNvPr>
            <p:cNvSpPr/>
            <p:nvPr/>
          </p:nvSpPr>
          <p:spPr>
            <a:xfrm>
              <a:off x="7011636" y="2994431"/>
              <a:ext cx="414090" cy="442610"/>
            </a:xfrm>
            <a:custGeom>
              <a:avLst/>
              <a:gdLst>
                <a:gd name="connsiteX0" fmla="*/ 398358 w 414090"/>
                <a:gd name="connsiteY0" fmla="*/ 326143 h 442610"/>
                <a:gd name="connsiteX1" fmla="*/ 397822 w 414090"/>
                <a:gd name="connsiteY1" fmla="*/ 327395 h 442610"/>
                <a:gd name="connsiteX2" fmla="*/ 396510 w 414090"/>
                <a:gd name="connsiteY2" fmla="*/ 327932 h 442610"/>
                <a:gd name="connsiteX3" fmla="*/ 320154 w 414090"/>
                <a:gd name="connsiteY3" fmla="*/ 327932 h 442610"/>
                <a:gd name="connsiteX4" fmla="*/ 318842 w 414090"/>
                <a:gd name="connsiteY4" fmla="*/ 327455 h 442610"/>
                <a:gd name="connsiteX5" fmla="*/ 318902 w 414090"/>
                <a:gd name="connsiteY5" fmla="*/ 327395 h 442610"/>
                <a:gd name="connsiteX6" fmla="*/ 318365 w 414090"/>
                <a:gd name="connsiteY6" fmla="*/ 326143 h 442610"/>
                <a:gd name="connsiteX7" fmla="*/ 318365 w 414090"/>
                <a:gd name="connsiteY7" fmla="*/ 264078 h 442610"/>
                <a:gd name="connsiteX8" fmla="*/ 318902 w 414090"/>
                <a:gd name="connsiteY8" fmla="*/ 262826 h 442610"/>
                <a:gd name="connsiteX9" fmla="*/ 320154 w 414090"/>
                <a:gd name="connsiteY9" fmla="*/ 262290 h 442610"/>
                <a:gd name="connsiteX10" fmla="*/ 396510 w 414090"/>
                <a:gd name="connsiteY10" fmla="*/ 262290 h 442610"/>
                <a:gd name="connsiteX11" fmla="*/ 397822 w 414090"/>
                <a:gd name="connsiteY11" fmla="*/ 262826 h 442610"/>
                <a:gd name="connsiteX12" fmla="*/ 398358 w 414090"/>
                <a:gd name="connsiteY12" fmla="*/ 264078 h 442610"/>
                <a:gd name="connsiteX13" fmla="*/ 398358 w 414090"/>
                <a:gd name="connsiteY13" fmla="*/ 326143 h 442610"/>
                <a:gd name="connsiteX14" fmla="*/ 369687 w 414090"/>
                <a:gd name="connsiteY14" fmla="*/ 415693 h 442610"/>
                <a:gd name="connsiteX15" fmla="*/ 366707 w 414090"/>
                <a:gd name="connsiteY15" fmla="*/ 422847 h 442610"/>
                <a:gd name="connsiteX16" fmla="*/ 359554 w 414090"/>
                <a:gd name="connsiteY16" fmla="*/ 425828 h 442610"/>
                <a:gd name="connsiteX17" fmla="*/ 30165 w 414090"/>
                <a:gd name="connsiteY17" fmla="*/ 425828 h 442610"/>
                <a:gd name="connsiteX18" fmla="*/ 23012 w 414090"/>
                <a:gd name="connsiteY18" fmla="*/ 422847 h 442610"/>
                <a:gd name="connsiteX19" fmla="*/ 20032 w 414090"/>
                <a:gd name="connsiteY19" fmla="*/ 415693 h 442610"/>
                <a:gd name="connsiteX20" fmla="*/ 20032 w 414090"/>
                <a:gd name="connsiteY20" fmla="*/ 172144 h 442610"/>
                <a:gd name="connsiteX21" fmla="*/ 23012 w 414090"/>
                <a:gd name="connsiteY21" fmla="*/ 164989 h 442610"/>
                <a:gd name="connsiteX22" fmla="*/ 30165 w 414090"/>
                <a:gd name="connsiteY22" fmla="*/ 162008 h 442610"/>
                <a:gd name="connsiteX23" fmla="*/ 359554 w 414090"/>
                <a:gd name="connsiteY23" fmla="*/ 162008 h 442610"/>
                <a:gd name="connsiteX24" fmla="*/ 366707 w 414090"/>
                <a:gd name="connsiteY24" fmla="*/ 164989 h 442610"/>
                <a:gd name="connsiteX25" fmla="*/ 369687 w 414090"/>
                <a:gd name="connsiteY25" fmla="*/ 172144 h 442610"/>
                <a:gd name="connsiteX26" fmla="*/ 369687 w 414090"/>
                <a:gd name="connsiteY26" fmla="*/ 244404 h 442610"/>
                <a:gd name="connsiteX27" fmla="*/ 320154 w 414090"/>
                <a:gd name="connsiteY27" fmla="*/ 244404 h 442610"/>
                <a:gd name="connsiteX28" fmla="*/ 306271 w 414090"/>
                <a:gd name="connsiteY28" fmla="*/ 250187 h 442610"/>
                <a:gd name="connsiteX29" fmla="*/ 300483 w 414090"/>
                <a:gd name="connsiteY29" fmla="*/ 264078 h 442610"/>
                <a:gd name="connsiteX30" fmla="*/ 300483 w 414090"/>
                <a:gd name="connsiteY30" fmla="*/ 326143 h 442610"/>
                <a:gd name="connsiteX31" fmla="*/ 306271 w 414090"/>
                <a:gd name="connsiteY31" fmla="*/ 340094 h 442610"/>
                <a:gd name="connsiteX32" fmla="*/ 320154 w 414090"/>
                <a:gd name="connsiteY32" fmla="*/ 345818 h 442610"/>
                <a:gd name="connsiteX33" fmla="*/ 369687 w 414090"/>
                <a:gd name="connsiteY33" fmla="*/ 345818 h 442610"/>
                <a:gd name="connsiteX34" fmla="*/ 369687 w 414090"/>
                <a:gd name="connsiteY34" fmla="*/ 415693 h 442610"/>
                <a:gd name="connsiteX35" fmla="*/ 257393 w 414090"/>
                <a:gd name="connsiteY35" fmla="*/ 84681 h 442610"/>
                <a:gd name="connsiteX36" fmla="*/ 273600 w 414090"/>
                <a:gd name="connsiteY36" fmla="*/ 77944 h 442610"/>
                <a:gd name="connsiteX37" fmla="*/ 289814 w 414090"/>
                <a:gd name="connsiteY37" fmla="*/ 84681 h 442610"/>
                <a:gd name="connsiteX38" fmla="*/ 296549 w 414090"/>
                <a:gd name="connsiteY38" fmla="*/ 100957 h 442610"/>
                <a:gd name="connsiteX39" fmla="*/ 289879 w 414090"/>
                <a:gd name="connsiteY39" fmla="*/ 117174 h 442610"/>
                <a:gd name="connsiteX40" fmla="*/ 273600 w 414090"/>
                <a:gd name="connsiteY40" fmla="*/ 123911 h 442610"/>
                <a:gd name="connsiteX41" fmla="*/ 257393 w 414090"/>
                <a:gd name="connsiteY41" fmla="*/ 117174 h 442610"/>
                <a:gd name="connsiteX42" fmla="*/ 250658 w 414090"/>
                <a:gd name="connsiteY42" fmla="*/ 100957 h 442610"/>
                <a:gd name="connsiteX43" fmla="*/ 257393 w 414090"/>
                <a:gd name="connsiteY43" fmla="*/ 84681 h 442610"/>
                <a:gd name="connsiteX44" fmla="*/ 410458 w 414090"/>
                <a:gd name="connsiteY44" fmla="*/ 250187 h 442610"/>
                <a:gd name="connsiteX45" fmla="*/ 396510 w 414090"/>
                <a:gd name="connsiteY45" fmla="*/ 244404 h 442610"/>
                <a:gd name="connsiteX46" fmla="*/ 387569 w 414090"/>
                <a:gd name="connsiteY46" fmla="*/ 244404 h 442610"/>
                <a:gd name="connsiteX47" fmla="*/ 387569 w 414090"/>
                <a:gd name="connsiteY47" fmla="*/ 172144 h 442610"/>
                <a:gd name="connsiteX48" fmla="*/ 379349 w 414090"/>
                <a:gd name="connsiteY48" fmla="*/ 152350 h 442610"/>
                <a:gd name="connsiteX49" fmla="*/ 359554 w 414090"/>
                <a:gd name="connsiteY49" fmla="*/ 144122 h 442610"/>
                <a:gd name="connsiteX50" fmla="*/ 287966 w 414090"/>
                <a:gd name="connsiteY50" fmla="*/ 144122 h 442610"/>
                <a:gd name="connsiteX51" fmla="*/ 305729 w 414090"/>
                <a:gd name="connsiteY51" fmla="*/ 126415 h 442610"/>
                <a:gd name="connsiteX52" fmla="*/ 305729 w 414090"/>
                <a:gd name="connsiteY52" fmla="*/ 79852 h 442610"/>
                <a:gd name="connsiteX53" fmla="*/ 271693 w 414090"/>
                <a:gd name="connsiteY53" fmla="*/ 45809 h 442610"/>
                <a:gd name="connsiteX54" fmla="*/ 201059 w 414090"/>
                <a:gd name="connsiteY54" fmla="*/ 116518 h 442610"/>
                <a:gd name="connsiteX55" fmla="*/ 188368 w 414090"/>
                <a:gd name="connsiteY55" fmla="*/ 103879 h 442610"/>
                <a:gd name="connsiteX56" fmla="*/ 259056 w 414090"/>
                <a:gd name="connsiteY56" fmla="*/ 33169 h 442610"/>
                <a:gd name="connsiteX57" fmla="*/ 247254 w 414090"/>
                <a:gd name="connsiteY57" fmla="*/ 21364 h 442610"/>
                <a:gd name="connsiteX58" fmla="*/ 157551 w 414090"/>
                <a:gd name="connsiteY58" fmla="*/ 111033 h 442610"/>
                <a:gd name="connsiteX59" fmla="*/ 144909 w 414090"/>
                <a:gd name="connsiteY59" fmla="*/ 98394 h 442610"/>
                <a:gd name="connsiteX60" fmla="*/ 234504 w 414090"/>
                <a:gd name="connsiteY60" fmla="*/ 8784 h 442610"/>
                <a:gd name="connsiteX61" fmla="*/ 190097 w 414090"/>
                <a:gd name="connsiteY61" fmla="*/ 10692 h 442610"/>
                <a:gd name="connsiteX62" fmla="*/ 89057 w 414090"/>
                <a:gd name="connsiteY62" fmla="*/ 111749 h 442610"/>
                <a:gd name="connsiteX63" fmla="*/ 80712 w 414090"/>
                <a:gd name="connsiteY63" fmla="*/ 144122 h 442610"/>
                <a:gd name="connsiteX64" fmla="*/ 30165 w 414090"/>
                <a:gd name="connsiteY64" fmla="*/ 144122 h 442610"/>
                <a:gd name="connsiteX65" fmla="*/ 10376 w 414090"/>
                <a:gd name="connsiteY65" fmla="*/ 152350 h 442610"/>
                <a:gd name="connsiteX66" fmla="*/ 2150 w 414090"/>
                <a:gd name="connsiteY66" fmla="*/ 172144 h 442610"/>
                <a:gd name="connsiteX67" fmla="*/ 2150 w 414090"/>
                <a:gd name="connsiteY67" fmla="*/ 415693 h 442610"/>
                <a:gd name="connsiteX68" fmla="*/ 10376 w 414090"/>
                <a:gd name="connsiteY68" fmla="*/ 435487 h 442610"/>
                <a:gd name="connsiteX69" fmla="*/ 30165 w 414090"/>
                <a:gd name="connsiteY69" fmla="*/ 443714 h 442610"/>
                <a:gd name="connsiteX70" fmla="*/ 359554 w 414090"/>
                <a:gd name="connsiteY70" fmla="*/ 443714 h 442610"/>
                <a:gd name="connsiteX71" fmla="*/ 379349 w 414090"/>
                <a:gd name="connsiteY71" fmla="*/ 435487 h 442610"/>
                <a:gd name="connsiteX72" fmla="*/ 387569 w 414090"/>
                <a:gd name="connsiteY72" fmla="*/ 415693 h 442610"/>
                <a:gd name="connsiteX73" fmla="*/ 387569 w 414090"/>
                <a:gd name="connsiteY73" fmla="*/ 345818 h 442610"/>
                <a:gd name="connsiteX74" fmla="*/ 396510 w 414090"/>
                <a:gd name="connsiteY74" fmla="*/ 345818 h 442610"/>
                <a:gd name="connsiteX75" fmla="*/ 410458 w 414090"/>
                <a:gd name="connsiteY75" fmla="*/ 340094 h 442610"/>
                <a:gd name="connsiteX76" fmla="*/ 416240 w 414090"/>
                <a:gd name="connsiteY76" fmla="*/ 326143 h 442610"/>
                <a:gd name="connsiteX77" fmla="*/ 416240 w 414090"/>
                <a:gd name="connsiteY77" fmla="*/ 264078 h 442610"/>
                <a:gd name="connsiteX78" fmla="*/ 410458 w 414090"/>
                <a:gd name="connsiteY78" fmla="*/ 250187 h 442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414090" h="442610">
                  <a:moveTo>
                    <a:pt x="398358" y="326143"/>
                  </a:moveTo>
                  <a:cubicBezTo>
                    <a:pt x="398358" y="326620"/>
                    <a:pt x="398120" y="327097"/>
                    <a:pt x="397822" y="327395"/>
                  </a:cubicBezTo>
                  <a:cubicBezTo>
                    <a:pt x="397470" y="327753"/>
                    <a:pt x="397047" y="327932"/>
                    <a:pt x="396510" y="327932"/>
                  </a:cubicBezTo>
                  <a:lnTo>
                    <a:pt x="320154" y="327932"/>
                  </a:lnTo>
                  <a:cubicBezTo>
                    <a:pt x="319683" y="327932"/>
                    <a:pt x="319206" y="327753"/>
                    <a:pt x="318842" y="327455"/>
                  </a:cubicBezTo>
                  <a:lnTo>
                    <a:pt x="318902" y="327395"/>
                  </a:lnTo>
                  <a:cubicBezTo>
                    <a:pt x="318544" y="327097"/>
                    <a:pt x="318365" y="326620"/>
                    <a:pt x="318365" y="326143"/>
                  </a:cubicBezTo>
                  <a:lnTo>
                    <a:pt x="318365" y="264078"/>
                  </a:lnTo>
                  <a:cubicBezTo>
                    <a:pt x="318365" y="263601"/>
                    <a:pt x="318544" y="263124"/>
                    <a:pt x="318902" y="262826"/>
                  </a:cubicBezTo>
                  <a:cubicBezTo>
                    <a:pt x="319259" y="262469"/>
                    <a:pt x="319683" y="262290"/>
                    <a:pt x="320154" y="262290"/>
                  </a:cubicBezTo>
                  <a:lnTo>
                    <a:pt x="396510" y="262290"/>
                  </a:lnTo>
                  <a:cubicBezTo>
                    <a:pt x="397047" y="262290"/>
                    <a:pt x="397470" y="262469"/>
                    <a:pt x="397822" y="262826"/>
                  </a:cubicBezTo>
                  <a:cubicBezTo>
                    <a:pt x="398120" y="263124"/>
                    <a:pt x="398358" y="263601"/>
                    <a:pt x="398358" y="264078"/>
                  </a:cubicBezTo>
                  <a:lnTo>
                    <a:pt x="398358" y="326143"/>
                  </a:lnTo>
                  <a:close/>
                  <a:moveTo>
                    <a:pt x="369687" y="415693"/>
                  </a:moveTo>
                  <a:cubicBezTo>
                    <a:pt x="369687" y="418495"/>
                    <a:pt x="368555" y="420999"/>
                    <a:pt x="366707" y="422847"/>
                  </a:cubicBezTo>
                  <a:cubicBezTo>
                    <a:pt x="364859" y="424695"/>
                    <a:pt x="362296" y="425828"/>
                    <a:pt x="359554" y="425828"/>
                  </a:cubicBezTo>
                  <a:lnTo>
                    <a:pt x="30165" y="425828"/>
                  </a:lnTo>
                  <a:cubicBezTo>
                    <a:pt x="27370" y="425828"/>
                    <a:pt x="24866" y="424695"/>
                    <a:pt x="23012" y="422847"/>
                  </a:cubicBezTo>
                  <a:cubicBezTo>
                    <a:pt x="21171" y="420999"/>
                    <a:pt x="20032" y="418495"/>
                    <a:pt x="20032" y="415693"/>
                  </a:cubicBezTo>
                  <a:lnTo>
                    <a:pt x="20032" y="172144"/>
                  </a:lnTo>
                  <a:cubicBezTo>
                    <a:pt x="20032" y="169401"/>
                    <a:pt x="21171" y="166838"/>
                    <a:pt x="23012" y="164989"/>
                  </a:cubicBezTo>
                  <a:cubicBezTo>
                    <a:pt x="24866" y="163141"/>
                    <a:pt x="27370" y="162008"/>
                    <a:pt x="30165" y="162008"/>
                  </a:cubicBezTo>
                  <a:lnTo>
                    <a:pt x="359554" y="162008"/>
                  </a:lnTo>
                  <a:cubicBezTo>
                    <a:pt x="362296" y="162008"/>
                    <a:pt x="364859" y="163141"/>
                    <a:pt x="366707" y="164989"/>
                  </a:cubicBezTo>
                  <a:cubicBezTo>
                    <a:pt x="368555" y="166838"/>
                    <a:pt x="369687" y="169401"/>
                    <a:pt x="369687" y="172144"/>
                  </a:cubicBezTo>
                  <a:lnTo>
                    <a:pt x="369687" y="244404"/>
                  </a:lnTo>
                  <a:lnTo>
                    <a:pt x="320154" y="244404"/>
                  </a:lnTo>
                  <a:cubicBezTo>
                    <a:pt x="314735" y="244404"/>
                    <a:pt x="309842" y="246610"/>
                    <a:pt x="306271" y="250187"/>
                  </a:cubicBezTo>
                  <a:cubicBezTo>
                    <a:pt x="302689" y="253764"/>
                    <a:pt x="300483" y="258653"/>
                    <a:pt x="300483" y="264078"/>
                  </a:cubicBezTo>
                  <a:lnTo>
                    <a:pt x="300483" y="326143"/>
                  </a:lnTo>
                  <a:cubicBezTo>
                    <a:pt x="300483" y="331569"/>
                    <a:pt x="302689" y="336517"/>
                    <a:pt x="306271" y="340094"/>
                  </a:cubicBezTo>
                  <a:cubicBezTo>
                    <a:pt x="309842" y="343612"/>
                    <a:pt x="314735" y="345818"/>
                    <a:pt x="320154" y="345818"/>
                  </a:cubicBezTo>
                  <a:lnTo>
                    <a:pt x="369687" y="345818"/>
                  </a:lnTo>
                  <a:lnTo>
                    <a:pt x="369687" y="415693"/>
                  </a:lnTo>
                  <a:close/>
                  <a:moveTo>
                    <a:pt x="257393" y="84681"/>
                  </a:moveTo>
                  <a:cubicBezTo>
                    <a:pt x="261864" y="80209"/>
                    <a:pt x="267699" y="77944"/>
                    <a:pt x="273600" y="77944"/>
                  </a:cubicBezTo>
                  <a:cubicBezTo>
                    <a:pt x="279448" y="77944"/>
                    <a:pt x="285343" y="80209"/>
                    <a:pt x="289814" y="84681"/>
                  </a:cubicBezTo>
                  <a:cubicBezTo>
                    <a:pt x="294350" y="89152"/>
                    <a:pt x="296549" y="95055"/>
                    <a:pt x="296549" y="100957"/>
                  </a:cubicBezTo>
                  <a:cubicBezTo>
                    <a:pt x="296549" y="106800"/>
                    <a:pt x="294350" y="112703"/>
                    <a:pt x="289879" y="117174"/>
                  </a:cubicBezTo>
                  <a:cubicBezTo>
                    <a:pt x="285343" y="121646"/>
                    <a:pt x="279508" y="123911"/>
                    <a:pt x="273600" y="123911"/>
                  </a:cubicBezTo>
                  <a:cubicBezTo>
                    <a:pt x="267765" y="123911"/>
                    <a:pt x="261864" y="121646"/>
                    <a:pt x="257393" y="117174"/>
                  </a:cubicBezTo>
                  <a:cubicBezTo>
                    <a:pt x="252863" y="112703"/>
                    <a:pt x="250658" y="106800"/>
                    <a:pt x="250658" y="100957"/>
                  </a:cubicBezTo>
                  <a:cubicBezTo>
                    <a:pt x="250658" y="95055"/>
                    <a:pt x="252863" y="89212"/>
                    <a:pt x="257393" y="84681"/>
                  </a:cubicBezTo>
                  <a:moveTo>
                    <a:pt x="410458" y="250187"/>
                  </a:moveTo>
                  <a:cubicBezTo>
                    <a:pt x="406888" y="246610"/>
                    <a:pt x="401940" y="244404"/>
                    <a:pt x="396510" y="244404"/>
                  </a:cubicBezTo>
                  <a:lnTo>
                    <a:pt x="387569" y="244404"/>
                  </a:lnTo>
                  <a:lnTo>
                    <a:pt x="387569" y="172144"/>
                  </a:lnTo>
                  <a:cubicBezTo>
                    <a:pt x="387569" y="164453"/>
                    <a:pt x="384410" y="157418"/>
                    <a:pt x="379349" y="152350"/>
                  </a:cubicBezTo>
                  <a:cubicBezTo>
                    <a:pt x="374277" y="147282"/>
                    <a:pt x="367243" y="144122"/>
                    <a:pt x="359554" y="144122"/>
                  </a:cubicBezTo>
                  <a:lnTo>
                    <a:pt x="287966" y="144122"/>
                  </a:lnTo>
                  <a:lnTo>
                    <a:pt x="305729" y="126415"/>
                  </a:lnTo>
                  <a:cubicBezTo>
                    <a:pt x="318544" y="113597"/>
                    <a:pt x="318544" y="92670"/>
                    <a:pt x="305729" y="79852"/>
                  </a:cubicBezTo>
                  <a:lnTo>
                    <a:pt x="271693" y="45809"/>
                  </a:lnTo>
                  <a:lnTo>
                    <a:pt x="201059" y="116518"/>
                  </a:lnTo>
                  <a:lnTo>
                    <a:pt x="188368" y="103879"/>
                  </a:lnTo>
                  <a:lnTo>
                    <a:pt x="259056" y="33169"/>
                  </a:lnTo>
                  <a:lnTo>
                    <a:pt x="247254" y="21364"/>
                  </a:lnTo>
                  <a:lnTo>
                    <a:pt x="157551" y="111033"/>
                  </a:lnTo>
                  <a:lnTo>
                    <a:pt x="144909" y="98394"/>
                  </a:lnTo>
                  <a:lnTo>
                    <a:pt x="234504" y="8784"/>
                  </a:lnTo>
                  <a:cubicBezTo>
                    <a:pt x="221629" y="-2067"/>
                    <a:pt x="202197" y="-1411"/>
                    <a:pt x="190097" y="10692"/>
                  </a:cubicBezTo>
                  <a:lnTo>
                    <a:pt x="89057" y="111749"/>
                  </a:lnTo>
                  <a:cubicBezTo>
                    <a:pt x="80301" y="120513"/>
                    <a:pt x="77559" y="132973"/>
                    <a:pt x="80712" y="144122"/>
                  </a:cubicBezTo>
                  <a:lnTo>
                    <a:pt x="30165" y="144122"/>
                  </a:lnTo>
                  <a:cubicBezTo>
                    <a:pt x="22422" y="144122"/>
                    <a:pt x="15448" y="147282"/>
                    <a:pt x="10376" y="152350"/>
                  </a:cubicBezTo>
                  <a:cubicBezTo>
                    <a:pt x="5255" y="157418"/>
                    <a:pt x="2150" y="164453"/>
                    <a:pt x="2150" y="172144"/>
                  </a:cubicBezTo>
                  <a:lnTo>
                    <a:pt x="2150" y="415693"/>
                  </a:lnTo>
                  <a:cubicBezTo>
                    <a:pt x="2150" y="423384"/>
                    <a:pt x="5255" y="430419"/>
                    <a:pt x="10376" y="435487"/>
                  </a:cubicBezTo>
                  <a:cubicBezTo>
                    <a:pt x="15448" y="440554"/>
                    <a:pt x="22422" y="443714"/>
                    <a:pt x="30165" y="443714"/>
                  </a:cubicBezTo>
                  <a:lnTo>
                    <a:pt x="359554" y="443714"/>
                  </a:lnTo>
                  <a:cubicBezTo>
                    <a:pt x="367243" y="443714"/>
                    <a:pt x="374277" y="440554"/>
                    <a:pt x="379349" y="435487"/>
                  </a:cubicBezTo>
                  <a:cubicBezTo>
                    <a:pt x="384410" y="430419"/>
                    <a:pt x="387569" y="423384"/>
                    <a:pt x="387569" y="415693"/>
                  </a:cubicBezTo>
                  <a:lnTo>
                    <a:pt x="387569" y="345818"/>
                  </a:lnTo>
                  <a:lnTo>
                    <a:pt x="396510" y="345818"/>
                  </a:lnTo>
                  <a:cubicBezTo>
                    <a:pt x="401940" y="345818"/>
                    <a:pt x="406888" y="343612"/>
                    <a:pt x="410458" y="340094"/>
                  </a:cubicBezTo>
                  <a:cubicBezTo>
                    <a:pt x="413975" y="336517"/>
                    <a:pt x="416240" y="331569"/>
                    <a:pt x="416240" y="326143"/>
                  </a:cubicBezTo>
                  <a:lnTo>
                    <a:pt x="416240" y="264078"/>
                  </a:lnTo>
                  <a:cubicBezTo>
                    <a:pt x="416240" y="258653"/>
                    <a:pt x="413975" y="253764"/>
                    <a:pt x="410458" y="250187"/>
                  </a:cubicBezTo>
                </a:path>
              </a:pathLst>
            </a:custGeom>
            <a:grpFill/>
            <a:ln w="5958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GB">
                <a:latin typeface="Myriad Pro Light" panose="020B0403030403020204" pitchFamily="34" charset="0"/>
              </a:endParaRPr>
            </a:p>
          </p:txBody>
        </p:sp>
        <p:sp>
          <p:nvSpPr>
            <p:cNvPr id="11" name="Voľný tvar 378">
              <a:extLst>
                <a:ext uri="{FF2B5EF4-FFF2-40B4-BE49-F238E27FC236}">
                  <a16:creationId xmlns:a16="http://schemas.microsoft.com/office/drawing/2014/main" id="{2612A62A-8793-854D-A34F-935D18D28348}"/>
                </a:ext>
              </a:extLst>
            </p:cNvPr>
            <p:cNvSpPr/>
            <p:nvPr/>
          </p:nvSpPr>
          <p:spPr>
            <a:xfrm>
              <a:off x="7272059" y="3083195"/>
              <a:ext cx="22054" cy="22119"/>
            </a:xfrm>
            <a:custGeom>
              <a:avLst/>
              <a:gdLst>
                <a:gd name="connsiteX0" fmla="*/ 13190 w 22054"/>
                <a:gd name="connsiteY0" fmla="*/ 23154 h 22119"/>
                <a:gd name="connsiteX1" fmla="*/ 20999 w 22054"/>
                <a:gd name="connsiteY1" fmla="*/ 19935 h 22119"/>
                <a:gd name="connsiteX2" fmla="*/ 24218 w 22054"/>
                <a:gd name="connsiteY2" fmla="*/ 12124 h 22119"/>
                <a:gd name="connsiteX3" fmla="*/ 20999 w 22054"/>
                <a:gd name="connsiteY3" fmla="*/ 4254 h 22119"/>
                <a:gd name="connsiteX4" fmla="*/ 13190 w 22054"/>
                <a:gd name="connsiteY4" fmla="*/ 1035 h 22119"/>
                <a:gd name="connsiteX5" fmla="*/ 5382 w 22054"/>
                <a:gd name="connsiteY5" fmla="*/ 4254 h 22119"/>
                <a:gd name="connsiteX6" fmla="*/ 2163 w 22054"/>
                <a:gd name="connsiteY6" fmla="*/ 12124 h 22119"/>
                <a:gd name="connsiteX7" fmla="*/ 5382 w 22054"/>
                <a:gd name="connsiteY7" fmla="*/ 19935 h 22119"/>
                <a:gd name="connsiteX8" fmla="*/ 13190 w 22054"/>
                <a:gd name="connsiteY8" fmla="*/ 23154 h 22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054" h="22119">
                  <a:moveTo>
                    <a:pt x="13190" y="23154"/>
                  </a:moveTo>
                  <a:cubicBezTo>
                    <a:pt x="16052" y="23154"/>
                    <a:pt x="18853" y="22081"/>
                    <a:pt x="20999" y="19935"/>
                  </a:cubicBezTo>
                  <a:cubicBezTo>
                    <a:pt x="23145" y="17729"/>
                    <a:pt x="24218" y="14926"/>
                    <a:pt x="24218" y="12124"/>
                  </a:cubicBezTo>
                  <a:cubicBezTo>
                    <a:pt x="24218" y="9263"/>
                    <a:pt x="23145" y="6460"/>
                    <a:pt x="20999" y="4254"/>
                  </a:cubicBezTo>
                  <a:cubicBezTo>
                    <a:pt x="18853" y="2108"/>
                    <a:pt x="16052" y="1035"/>
                    <a:pt x="13190" y="1035"/>
                  </a:cubicBezTo>
                  <a:cubicBezTo>
                    <a:pt x="10389" y="1035"/>
                    <a:pt x="7528" y="2108"/>
                    <a:pt x="5382" y="4254"/>
                  </a:cubicBezTo>
                  <a:cubicBezTo>
                    <a:pt x="3236" y="6401"/>
                    <a:pt x="2163" y="9263"/>
                    <a:pt x="2163" y="12124"/>
                  </a:cubicBezTo>
                  <a:cubicBezTo>
                    <a:pt x="2163" y="14926"/>
                    <a:pt x="3236" y="17729"/>
                    <a:pt x="5382" y="19935"/>
                  </a:cubicBezTo>
                  <a:cubicBezTo>
                    <a:pt x="7528" y="22081"/>
                    <a:pt x="10389" y="23154"/>
                    <a:pt x="13190" y="23154"/>
                  </a:cubicBezTo>
                </a:path>
              </a:pathLst>
            </a:custGeom>
            <a:grpFill/>
            <a:ln w="5958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GB">
                <a:latin typeface="Myriad Pro Light" panose="020B0403030403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0747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B4B869-BA43-795D-E5CF-2105DBECE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POISTNÉ PLNENIE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B2DF35D-AEA5-BB3A-6735-B00F08B3F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sk-SK" sz="4000" dirty="0"/>
              <a:t>Vírus HIV – 50% z PS, max. 250tis €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k-SK" sz="4000" dirty="0"/>
              <a:t>Zásah do práva na ochranu osobnosti – 50% z PS, max. 50tis €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k-SK" sz="4000" dirty="0"/>
              <a:t>Čistá finančná škoda – 50% z PS, max. 50tis €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k-SK" sz="4000" dirty="0"/>
              <a:t>Vybrané pokuty, penále a sankcie – max. 5tis €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k-SK" sz="4000" dirty="0"/>
              <a:t>Obnova dokladov – max. 5tis €</a:t>
            </a:r>
          </a:p>
          <a:p>
            <a:endParaRPr lang="sk-SK" dirty="0"/>
          </a:p>
          <a:p>
            <a:endParaRPr lang="sk-SK" sz="2000" dirty="0">
              <a:solidFill>
                <a:srgbClr val="23202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31472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EC45A3-4AA1-4457-B9A2-653EF8C83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VÝHODY PRODUKTU	</a:t>
            </a:r>
          </a:p>
        </p:txBody>
      </p:sp>
      <p:graphicFrame>
        <p:nvGraphicFramePr>
          <p:cNvPr id="6" name="Zástupný objekt pre obsah 2">
            <a:extLst>
              <a:ext uri="{FF2B5EF4-FFF2-40B4-BE49-F238E27FC236}">
                <a16:creationId xmlns:a16="http://schemas.microsoft.com/office/drawing/2014/main" id="{55228347-C2F7-FAC7-734E-CA96038A71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7125849"/>
              </p:ext>
            </p:extLst>
          </p:nvPr>
        </p:nvGraphicFramePr>
        <p:xfrm>
          <a:off x="716800" y="1825625"/>
          <a:ext cx="106370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9CE2FEF-9C80-4EC9-A6C7-F301FD568D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dirty="0"/>
              <a:t>CENOVÉ VÝHODY/VÝHODY PRODUKTU</a:t>
            </a:r>
          </a:p>
        </p:txBody>
      </p:sp>
      <p:sp>
        <p:nvSpPr>
          <p:cNvPr id="7" name="Voľný tvar 320">
            <a:extLst>
              <a:ext uri="{FF2B5EF4-FFF2-40B4-BE49-F238E27FC236}">
                <a16:creationId xmlns:a16="http://schemas.microsoft.com/office/drawing/2014/main" id="{FF4B916A-DDFC-4967-A5BA-0916B95A1CDC}"/>
              </a:ext>
            </a:extLst>
          </p:cNvPr>
          <p:cNvSpPr/>
          <p:nvPr/>
        </p:nvSpPr>
        <p:spPr>
          <a:xfrm>
            <a:off x="2621281" y="5488424"/>
            <a:ext cx="1079182" cy="883801"/>
          </a:xfrm>
          <a:custGeom>
            <a:avLst/>
            <a:gdLst>
              <a:gd name="connsiteX0" fmla="*/ 438727 w 555422"/>
              <a:gd name="connsiteY0" fmla="*/ 256431 h 511305"/>
              <a:gd name="connsiteX1" fmla="*/ 457021 w 555422"/>
              <a:gd name="connsiteY1" fmla="*/ 264027 h 511305"/>
              <a:gd name="connsiteX2" fmla="*/ 457058 w 555422"/>
              <a:gd name="connsiteY2" fmla="*/ 264058 h 511305"/>
              <a:gd name="connsiteX3" fmla="*/ 464650 w 555422"/>
              <a:gd name="connsiteY3" fmla="*/ 282355 h 511305"/>
              <a:gd name="connsiteX4" fmla="*/ 457058 w 555422"/>
              <a:gd name="connsiteY4" fmla="*/ 300683 h 511305"/>
              <a:gd name="connsiteX5" fmla="*/ 438727 w 555422"/>
              <a:gd name="connsiteY5" fmla="*/ 308280 h 511305"/>
              <a:gd name="connsiteX6" fmla="*/ 420427 w 555422"/>
              <a:gd name="connsiteY6" fmla="*/ 300683 h 511305"/>
              <a:gd name="connsiteX7" fmla="*/ 420390 w 555422"/>
              <a:gd name="connsiteY7" fmla="*/ 300683 h 511305"/>
              <a:gd name="connsiteX8" fmla="*/ 412798 w 555422"/>
              <a:gd name="connsiteY8" fmla="*/ 282355 h 511305"/>
              <a:gd name="connsiteX9" fmla="*/ 420390 w 555422"/>
              <a:gd name="connsiteY9" fmla="*/ 264027 h 511305"/>
              <a:gd name="connsiteX10" fmla="*/ 420427 w 555422"/>
              <a:gd name="connsiteY10" fmla="*/ 264027 h 511305"/>
              <a:gd name="connsiteX11" fmla="*/ 438727 w 555422"/>
              <a:gd name="connsiteY11" fmla="*/ 256431 h 511305"/>
              <a:gd name="connsiteX12" fmla="*/ 278921 w 555422"/>
              <a:gd name="connsiteY12" fmla="*/ 193 h 511305"/>
              <a:gd name="connsiteX13" fmla="*/ 323733 w 555422"/>
              <a:gd name="connsiteY13" fmla="*/ 18754 h 511305"/>
              <a:gd name="connsiteX14" fmla="*/ 342290 w 555422"/>
              <a:gd name="connsiteY14" fmla="*/ 63551 h 511305"/>
              <a:gd name="connsiteX15" fmla="*/ 323733 w 555422"/>
              <a:gd name="connsiteY15" fmla="*/ 108355 h 511305"/>
              <a:gd name="connsiteX16" fmla="*/ 278921 w 555422"/>
              <a:gd name="connsiteY16" fmla="*/ 126910 h 511305"/>
              <a:gd name="connsiteX17" fmla="*/ 234110 w 555422"/>
              <a:gd name="connsiteY17" fmla="*/ 108355 h 511305"/>
              <a:gd name="connsiteX18" fmla="*/ 215553 w 555422"/>
              <a:gd name="connsiteY18" fmla="*/ 63551 h 511305"/>
              <a:gd name="connsiteX19" fmla="*/ 234110 w 555422"/>
              <a:gd name="connsiteY19" fmla="*/ 18754 h 511305"/>
              <a:gd name="connsiteX20" fmla="*/ 278921 w 555422"/>
              <a:gd name="connsiteY20" fmla="*/ 193 h 511305"/>
              <a:gd name="connsiteX21" fmla="*/ 218804 w 555422"/>
              <a:gd name="connsiteY21" fmla="*/ 190146 h 511305"/>
              <a:gd name="connsiteX22" fmla="*/ 278499 w 555422"/>
              <a:gd name="connsiteY22" fmla="*/ 182512 h 511305"/>
              <a:gd name="connsiteX23" fmla="*/ 339008 w 555422"/>
              <a:gd name="connsiteY23" fmla="*/ 190109 h 511305"/>
              <a:gd name="connsiteX24" fmla="*/ 334631 w 555422"/>
              <a:gd name="connsiteY24" fmla="*/ 207899 h 511305"/>
              <a:gd name="connsiteX25" fmla="*/ 278499 w 555422"/>
              <a:gd name="connsiteY25" fmla="*/ 200810 h 511305"/>
              <a:gd name="connsiteX26" fmla="*/ 223396 w 555422"/>
              <a:gd name="connsiteY26" fmla="*/ 207862 h 511305"/>
              <a:gd name="connsiteX27" fmla="*/ 218804 w 555422"/>
              <a:gd name="connsiteY27" fmla="*/ 190146 h 511305"/>
              <a:gd name="connsiteX28" fmla="*/ 211744 w 555422"/>
              <a:gd name="connsiteY28" fmla="*/ 475437 h 511305"/>
              <a:gd name="connsiteX29" fmla="*/ 211744 w 555422"/>
              <a:gd name="connsiteY29" fmla="*/ 488543 h 511305"/>
              <a:gd name="connsiteX30" fmla="*/ 205003 w 555422"/>
              <a:gd name="connsiteY30" fmla="*/ 504728 h 511305"/>
              <a:gd name="connsiteX31" fmla="*/ 205003 w 555422"/>
              <a:gd name="connsiteY31" fmla="*/ 504759 h 511305"/>
              <a:gd name="connsiteX32" fmla="*/ 188785 w 555422"/>
              <a:gd name="connsiteY32" fmla="*/ 511499 h 511305"/>
              <a:gd name="connsiteX33" fmla="*/ 146533 w 555422"/>
              <a:gd name="connsiteY33" fmla="*/ 511499 h 511305"/>
              <a:gd name="connsiteX34" fmla="*/ 146465 w 555422"/>
              <a:gd name="connsiteY34" fmla="*/ 511462 h 511305"/>
              <a:gd name="connsiteX35" fmla="*/ 146257 w 555422"/>
              <a:gd name="connsiteY35" fmla="*/ 511462 h 511305"/>
              <a:gd name="connsiteX36" fmla="*/ 130314 w 555422"/>
              <a:gd name="connsiteY36" fmla="*/ 504759 h 511305"/>
              <a:gd name="connsiteX37" fmla="*/ 123573 w 555422"/>
              <a:gd name="connsiteY37" fmla="*/ 488708 h 511305"/>
              <a:gd name="connsiteX38" fmla="*/ 123610 w 555422"/>
              <a:gd name="connsiteY38" fmla="*/ 488635 h 511305"/>
              <a:gd name="connsiteX39" fmla="*/ 123610 w 555422"/>
              <a:gd name="connsiteY39" fmla="*/ 488433 h 511305"/>
              <a:gd name="connsiteX40" fmla="*/ 117199 w 555422"/>
              <a:gd name="connsiteY40" fmla="*/ 448777 h 511305"/>
              <a:gd name="connsiteX41" fmla="*/ 100105 w 555422"/>
              <a:gd name="connsiteY41" fmla="*/ 412096 h 511305"/>
              <a:gd name="connsiteX42" fmla="*/ 70490 w 555422"/>
              <a:gd name="connsiteY42" fmla="*/ 367066 h 511305"/>
              <a:gd name="connsiteX43" fmla="*/ 59978 w 555422"/>
              <a:gd name="connsiteY43" fmla="*/ 316122 h 511305"/>
              <a:gd name="connsiteX44" fmla="*/ 63217 w 555422"/>
              <a:gd name="connsiteY44" fmla="*/ 287479 h 511305"/>
              <a:gd name="connsiteX45" fmla="*/ 38359 w 555422"/>
              <a:gd name="connsiteY45" fmla="*/ 287479 h 511305"/>
              <a:gd name="connsiteX46" fmla="*/ 12754 w 555422"/>
              <a:gd name="connsiteY46" fmla="*/ 276834 h 511305"/>
              <a:gd name="connsiteX47" fmla="*/ 2107 w 555422"/>
              <a:gd name="connsiteY47" fmla="*/ 251233 h 511305"/>
              <a:gd name="connsiteX48" fmla="*/ 12754 w 555422"/>
              <a:gd name="connsiteY48" fmla="*/ 225627 h 511305"/>
              <a:gd name="connsiteX49" fmla="*/ 12773 w 555422"/>
              <a:gd name="connsiteY49" fmla="*/ 225645 h 511305"/>
              <a:gd name="connsiteX50" fmla="*/ 38359 w 555422"/>
              <a:gd name="connsiteY50" fmla="*/ 214981 h 511305"/>
              <a:gd name="connsiteX51" fmla="*/ 38359 w 555422"/>
              <a:gd name="connsiteY51" fmla="*/ 233346 h 511305"/>
              <a:gd name="connsiteX52" fmla="*/ 25734 w 555422"/>
              <a:gd name="connsiteY52" fmla="*/ 238574 h 511305"/>
              <a:gd name="connsiteX53" fmla="*/ 25734 w 555422"/>
              <a:gd name="connsiteY53" fmla="*/ 238611 h 511305"/>
              <a:gd name="connsiteX54" fmla="*/ 20475 w 555422"/>
              <a:gd name="connsiteY54" fmla="*/ 251233 h 511305"/>
              <a:gd name="connsiteX55" fmla="*/ 25734 w 555422"/>
              <a:gd name="connsiteY55" fmla="*/ 263850 h 511305"/>
              <a:gd name="connsiteX56" fmla="*/ 38359 w 555422"/>
              <a:gd name="connsiteY56" fmla="*/ 269114 h 511305"/>
              <a:gd name="connsiteX57" fmla="*/ 68849 w 555422"/>
              <a:gd name="connsiteY57" fmla="*/ 269114 h 511305"/>
              <a:gd name="connsiteX58" fmla="*/ 127498 w 555422"/>
              <a:gd name="connsiteY58" fmla="*/ 195882 h 511305"/>
              <a:gd name="connsiteX59" fmla="*/ 286819 w 555422"/>
              <a:gd name="connsiteY59" fmla="*/ 147344 h 511305"/>
              <a:gd name="connsiteX60" fmla="*/ 345180 w 555422"/>
              <a:gd name="connsiteY60" fmla="*/ 152976 h 511305"/>
              <a:gd name="connsiteX61" fmla="*/ 395887 w 555422"/>
              <a:gd name="connsiteY61" fmla="*/ 168059 h 511305"/>
              <a:gd name="connsiteX62" fmla="*/ 433657 w 555422"/>
              <a:gd name="connsiteY62" fmla="*/ 142648 h 511305"/>
              <a:gd name="connsiteX63" fmla="*/ 450733 w 555422"/>
              <a:gd name="connsiteY63" fmla="*/ 112720 h 511305"/>
              <a:gd name="connsiteX64" fmla="*/ 467632 w 555422"/>
              <a:gd name="connsiteY64" fmla="*/ 109274 h 511305"/>
              <a:gd name="connsiteX65" fmla="*/ 489508 w 555422"/>
              <a:gd name="connsiteY65" fmla="*/ 174646 h 511305"/>
              <a:gd name="connsiteX66" fmla="*/ 477875 w 555422"/>
              <a:gd name="connsiteY66" fmla="*/ 224990 h 511305"/>
              <a:gd name="connsiteX67" fmla="*/ 498538 w 555422"/>
              <a:gd name="connsiteY67" fmla="*/ 255335 h 511305"/>
              <a:gd name="connsiteX68" fmla="*/ 510386 w 555422"/>
              <a:gd name="connsiteY68" fmla="*/ 287412 h 511305"/>
              <a:gd name="connsiteX69" fmla="*/ 523586 w 555422"/>
              <a:gd name="connsiteY69" fmla="*/ 287412 h 511305"/>
              <a:gd name="connsiteX70" fmla="*/ 527480 w 555422"/>
              <a:gd name="connsiteY70" fmla="*/ 287651 h 511305"/>
              <a:gd name="connsiteX71" fmla="*/ 548186 w 555422"/>
              <a:gd name="connsiteY71" fmla="*/ 297531 h 511305"/>
              <a:gd name="connsiteX72" fmla="*/ 557530 w 555422"/>
              <a:gd name="connsiteY72" fmla="*/ 318981 h 511305"/>
              <a:gd name="connsiteX73" fmla="*/ 557327 w 555422"/>
              <a:gd name="connsiteY73" fmla="*/ 322256 h 511305"/>
              <a:gd name="connsiteX74" fmla="*/ 551817 w 555422"/>
              <a:gd name="connsiteY74" fmla="*/ 370102 h 511305"/>
              <a:gd name="connsiteX75" fmla="*/ 541721 w 555422"/>
              <a:gd name="connsiteY75" fmla="*/ 391375 h 511305"/>
              <a:gd name="connsiteX76" fmla="*/ 520053 w 555422"/>
              <a:gd name="connsiteY76" fmla="*/ 402620 h 511305"/>
              <a:gd name="connsiteX77" fmla="*/ 473136 w 555422"/>
              <a:gd name="connsiteY77" fmla="*/ 412972 h 511305"/>
              <a:gd name="connsiteX78" fmla="*/ 456666 w 555422"/>
              <a:gd name="connsiteY78" fmla="*/ 448563 h 511305"/>
              <a:gd name="connsiteX79" fmla="*/ 450176 w 555422"/>
              <a:gd name="connsiteY79" fmla="*/ 488433 h 511305"/>
              <a:gd name="connsiteX80" fmla="*/ 450182 w 555422"/>
              <a:gd name="connsiteY80" fmla="*/ 488635 h 511305"/>
              <a:gd name="connsiteX81" fmla="*/ 450219 w 555422"/>
              <a:gd name="connsiteY81" fmla="*/ 488708 h 511305"/>
              <a:gd name="connsiteX82" fmla="*/ 443478 w 555422"/>
              <a:gd name="connsiteY82" fmla="*/ 504759 h 511305"/>
              <a:gd name="connsiteX83" fmla="*/ 427535 w 555422"/>
              <a:gd name="connsiteY83" fmla="*/ 511462 h 511305"/>
              <a:gd name="connsiteX84" fmla="*/ 427333 w 555422"/>
              <a:gd name="connsiteY84" fmla="*/ 511462 h 511305"/>
              <a:gd name="connsiteX85" fmla="*/ 427259 w 555422"/>
              <a:gd name="connsiteY85" fmla="*/ 511499 h 511305"/>
              <a:gd name="connsiteX86" fmla="*/ 385007 w 555422"/>
              <a:gd name="connsiteY86" fmla="*/ 511499 h 511305"/>
              <a:gd name="connsiteX87" fmla="*/ 368819 w 555422"/>
              <a:gd name="connsiteY87" fmla="*/ 504759 h 511305"/>
              <a:gd name="connsiteX88" fmla="*/ 368783 w 555422"/>
              <a:gd name="connsiteY88" fmla="*/ 504728 h 511305"/>
              <a:gd name="connsiteX89" fmla="*/ 362054 w 555422"/>
              <a:gd name="connsiteY89" fmla="*/ 488543 h 511305"/>
              <a:gd name="connsiteX90" fmla="*/ 362054 w 555422"/>
              <a:gd name="connsiteY90" fmla="*/ 475400 h 511305"/>
              <a:gd name="connsiteX91" fmla="*/ 331288 w 555422"/>
              <a:gd name="connsiteY91" fmla="*/ 481656 h 511305"/>
              <a:gd name="connsiteX92" fmla="*/ 286819 w 555422"/>
              <a:gd name="connsiteY92" fmla="*/ 484901 h 511305"/>
              <a:gd name="connsiteX93" fmla="*/ 242443 w 555422"/>
              <a:gd name="connsiteY93" fmla="*/ 481668 h 511305"/>
              <a:gd name="connsiteX94" fmla="*/ 211744 w 555422"/>
              <a:gd name="connsiteY94" fmla="*/ 475437 h 511305"/>
              <a:gd name="connsiteX95" fmla="*/ 193377 w 555422"/>
              <a:gd name="connsiteY95" fmla="*/ 488543 h 511305"/>
              <a:gd name="connsiteX96" fmla="*/ 193377 w 555422"/>
              <a:gd name="connsiteY96" fmla="*/ 450907 h 511305"/>
              <a:gd name="connsiteX97" fmla="*/ 205248 w 555422"/>
              <a:gd name="connsiteY97" fmla="*/ 454562 h 511305"/>
              <a:gd name="connsiteX98" fmla="*/ 245100 w 555422"/>
              <a:gd name="connsiteY98" fmla="*/ 463524 h 511305"/>
              <a:gd name="connsiteX99" fmla="*/ 286819 w 555422"/>
              <a:gd name="connsiteY99" fmla="*/ 466536 h 511305"/>
              <a:gd name="connsiteX100" fmla="*/ 328637 w 555422"/>
              <a:gd name="connsiteY100" fmla="*/ 463512 h 511305"/>
              <a:gd name="connsiteX101" fmla="*/ 368544 w 555422"/>
              <a:gd name="connsiteY101" fmla="*/ 454519 h 511305"/>
              <a:gd name="connsiteX102" fmla="*/ 380422 w 555422"/>
              <a:gd name="connsiteY102" fmla="*/ 450852 h 511305"/>
              <a:gd name="connsiteX103" fmla="*/ 380422 w 555422"/>
              <a:gd name="connsiteY103" fmla="*/ 488543 h 511305"/>
              <a:gd name="connsiteX104" fmla="*/ 381750 w 555422"/>
              <a:gd name="connsiteY104" fmla="*/ 491793 h 511305"/>
              <a:gd name="connsiteX105" fmla="*/ 385007 w 555422"/>
              <a:gd name="connsiteY105" fmla="*/ 493134 h 511305"/>
              <a:gd name="connsiteX106" fmla="*/ 427259 w 555422"/>
              <a:gd name="connsiteY106" fmla="*/ 493134 h 511305"/>
              <a:gd name="connsiteX107" fmla="*/ 427259 w 555422"/>
              <a:gd name="connsiteY107" fmla="*/ 493165 h 511305"/>
              <a:gd name="connsiteX108" fmla="*/ 427321 w 555422"/>
              <a:gd name="connsiteY108" fmla="*/ 493165 h 511305"/>
              <a:gd name="connsiteX109" fmla="*/ 430559 w 555422"/>
              <a:gd name="connsiteY109" fmla="*/ 491775 h 511305"/>
              <a:gd name="connsiteX110" fmla="*/ 431851 w 555422"/>
              <a:gd name="connsiteY110" fmla="*/ 488708 h 511305"/>
              <a:gd name="connsiteX111" fmla="*/ 431888 w 555422"/>
              <a:gd name="connsiteY111" fmla="*/ 488708 h 511305"/>
              <a:gd name="connsiteX112" fmla="*/ 431882 w 555422"/>
              <a:gd name="connsiteY112" fmla="*/ 488653 h 511305"/>
              <a:gd name="connsiteX113" fmla="*/ 439229 w 555422"/>
              <a:gd name="connsiteY113" fmla="*/ 442821 h 511305"/>
              <a:gd name="connsiteX114" fmla="*/ 458680 w 555422"/>
              <a:gd name="connsiteY114" fmla="*/ 401518 h 511305"/>
              <a:gd name="connsiteX115" fmla="*/ 459825 w 555422"/>
              <a:gd name="connsiteY115" fmla="*/ 399939 h 511305"/>
              <a:gd name="connsiteX116" fmla="*/ 461129 w 555422"/>
              <a:gd name="connsiteY116" fmla="*/ 398531 h 511305"/>
              <a:gd name="connsiteX117" fmla="*/ 465868 w 555422"/>
              <a:gd name="connsiteY117" fmla="*/ 395844 h 511305"/>
              <a:gd name="connsiteX118" fmla="*/ 516104 w 555422"/>
              <a:gd name="connsiteY118" fmla="*/ 384757 h 511305"/>
              <a:gd name="connsiteX119" fmla="*/ 528735 w 555422"/>
              <a:gd name="connsiteY119" fmla="*/ 378391 h 511305"/>
              <a:gd name="connsiteX120" fmla="*/ 533596 w 555422"/>
              <a:gd name="connsiteY120" fmla="*/ 368027 h 511305"/>
              <a:gd name="connsiteX121" fmla="*/ 539107 w 555422"/>
              <a:gd name="connsiteY121" fmla="*/ 320181 h 511305"/>
              <a:gd name="connsiteX122" fmla="*/ 539162 w 555422"/>
              <a:gd name="connsiteY122" fmla="*/ 318981 h 511305"/>
              <a:gd name="connsiteX123" fmla="*/ 535341 w 555422"/>
              <a:gd name="connsiteY123" fmla="*/ 310588 h 511305"/>
              <a:gd name="connsiteX124" fmla="*/ 525398 w 555422"/>
              <a:gd name="connsiteY124" fmla="*/ 305868 h 511305"/>
              <a:gd name="connsiteX125" fmla="*/ 523586 w 555422"/>
              <a:gd name="connsiteY125" fmla="*/ 305777 h 511305"/>
              <a:gd name="connsiteX126" fmla="*/ 495104 w 555422"/>
              <a:gd name="connsiteY126" fmla="*/ 305777 h 511305"/>
              <a:gd name="connsiteX127" fmla="*/ 493824 w 555422"/>
              <a:gd name="connsiteY127" fmla="*/ 298100 h 511305"/>
              <a:gd name="connsiteX128" fmla="*/ 482246 w 555422"/>
              <a:gd name="connsiteY128" fmla="*/ 263727 h 511305"/>
              <a:gd name="connsiteX129" fmla="*/ 459495 w 555422"/>
              <a:gd name="connsiteY129" fmla="*/ 231950 h 511305"/>
              <a:gd name="connsiteX130" fmla="*/ 454033 w 555422"/>
              <a:gd name="connsiteY130" fmla="*/ 226147 h 511305"/>
              <a:gd name="connsiteX131" fmla="*/ 459023 w 555422"/>
              <a:gd name="connsiteY131" fmla="*/ 219940 h 511305"/>
              <a:gd name="connsiteX132" fmla="*/ 471213 w 555422"/>
              <a:gd name="connsiteY132" fmla="*/ 175650 h 511305"/>
              <a:gd name="connsiteX133" fmla="*/ 461331 w 555422"/>
              <a:gd name="connsiteY133" fmla="*/ 136619 h 511305"/>
              <a:gd name="connsiteX134" fmla="*/ 446643 w 555422"/>
              <a:gd name="connsiteY134" fmla="*/ 155559 h 511305"/>
              <a:gd name="connsiteX135" fmla="*/ 399579 w 555422"/>
              <a:gd name="connsiteY135" fmla="*/ 186455 h 511305"/>
              <a:gd name="connsiteX136" fmla="*/ 395997 w 555422"/>
              <a:gd name="connsiteY136" fmla="*/ 187985 h 511305"/>
              <a:gd name="connsiteX137" fmla="*/ 392410 w 555422"/>
              <a:gd name="connsiteY137" fmla="*/ 186455 h 511305"/>
              <a:gd name="connsiteX138" fmla="*/ 341659 w 555422"/>
              <a:gd name="connsiteY138" fmla="*/ 170979 h 511305"/>
              <a:gd name="connsiteX139" fmla="*/ 286819 w 555422"/>
              <a:gd name="connsiteY139" fmla="*/ 165709 h 511305"/>
              <a:gd name="connsiteX140" fmla="*/ 138335 w 555422"/>
              <a:gd name="connsiteY140" fmla="*/ 210659 h 511305"/>
              <a:gd name="connsiteX141" fmla="*/ 78346 w 555422"/>
              <a:gd name="connsiteY141" fmla="*/ 316122 h 511305"/>
              <a:gd name="connsiteX142" fmla="*/ 87352 w 555422"/>
              <a:gd name="connsiteY142" fmla="*/ 359971 h 511305"/>
              <a:gd name="connsiteX143" fmla="*/ 114175 w 555422"/>
              <a:gd name="connsiteY143" fmla="*/ 400312 h 511305"/>
              <a:gd name="connsiteX144" fmla="*/ 115387 w 555422"/>
              <a:gd name="connsiteY144" fmla="*/ 401928 h 511305"/>
              <a:gd name="connsiteX145" fmla="*/ 134637 w 555422"/>
              <a:gd name="connsiteY145" fmla="*/ 443041 h 511305"/>
              <a:gd name="connsiteX146" fmla="*/ 141910 w 555422"/>
              <a:gd name="connsiteY146" fmla="*/ 488653 h 511305"/>
              <a:gd name="connsiteX147" fmla="*/ 141910 w 555422"/>
              <a:gd name="connsiteY147" fmla="*/ 488708 h 511305"/>
              <a:gd name="connsiteX148" fmla="*/ 141941 w 555422"/>
              <a:gd name="connsiteY148" fmla="*/ 488708 h 511305"/>
              <a:gd name="connsiteX149" fmla="*/ 143227 w 555422"/>
              <a:gd name="connsiteY149" fmla="*/ 491775 h 511305"/>
              <a:gd name="connsiteX150" fmla="*/ 146478 w 555422"/>
              <a:gd name="connsiteY150" fmla="*/ 493165 h 511305"/>
              <a:gd name="connsiteX151" fmla="*/ 146533 w 555422"/>
              <a:gd name="connsiteY151" fmla="*/ 493165 h 511305"/>
              <a:gd name="connsiteX152" fmla="*/ 146533 w 555422"/>
              <a:gd name="connsiteY152" fmla="*/ 493134 h 511305"/>
              <a:gd name="connsiteX153" fmla="*/ 188785 w 555422"/>
              <a:gd name="connsiteY153" fmla="*/ 493134 h 511305"/>
              <a:gd name="connsiteX154" fmla="*/ 192024 w 555422"/>
              <a:gd name="connsiteY154" fmla="*/ 491775 h 511305"/>
              <a:gd name="connsiteX155" fmla="*/ 192042 w 555422"/>
              <a:gd name="connsiteY155" fmla="*/ 491793 h 511305"/>
              <a:gd name="connsiteX156" fmla="*/ 193377 w 555422"/>
              <a:gd name="connsiteY156" fmla="*/ 488543 h 511305"/>
              <a:gd name="connsiteX157" fmla="*/ 444090 w 555422"/>
              <a:gd name="connsiteY157" fmla="*/ 276993 h 511305"/>
              <a:gd name="connsiteX158" fmla="*/ 438727 w 555422"/>
              <a:gd name="connsiteY158" fmla="*/ 274795 h 511305"/>
              <a:gd name="connsiteX159" fmla="*/ 433357 w 555422"/>
              <a:gd name="connsiteY159" fmla="*/ 276993 h 511305"/>
              <a:gd name="connsiteX160" fmla="*/ 433376 w 555422"/>
              <a:gd name="connsiteY160" fmla="*/ 277005 h 511305"/>
              <a:gd name="connsiteX161" fmla="*/ 431166 w 555422"/>
              <a:gd name="connsiteY161" fmla="*/ 282355 h 511305"/>
              <a:gd name="connsiteX162" fmla="*/ 433376 w 555422"/>
              <a:gd name="connsiteY162" fmla="*/ 287700 h 511305"/>
              <a:gd name="connsiteX163" fmla="*/ 433357 w 555422"/>
              <a:gd name="connsiteY163" fmla="*/ 287718 h 511305"/>
              <a:gd name="connsiteX164" fmla="*/ 438727 w 555422"/>
              <a:gd name="connsiteY164" fmla="*/ 289909 h 511305"/>
              <a:gd name="connsiteX165" fmla="*/ 444072 w 555422"/>
              <a:gd name="connsiteY165" fmla="*/ 287700 h 511305"/>
              <a:gd name="connsiteX166" fmla="*/ 446282 w 555422"/>
              <a:gd name="connsiteY166" fmla="*/ 282355 h 511305"/>
              <a:gd name="connsiteX167" fmla="*/ 444090 w 555422"/>
              <a:gd name="connsiteY167" fmla="*/ 276993 h 51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555422" h="511305">
                <a:moveTo>
                  <a:pt x="438727" y="256431"/>
                </a:moveTo>
                <a:cubicBezTo>
                  <a:pt x="445860" y="256431"/>
                  <a:pt x="452331" y="259338"/>
                  <a:pt x="457021" y="264027"/>
                </a:cubicBezTo>
                <a:lnTo>
                  <a:pt x="457058" y="264058"/>
                </a:lnTo>
                <a:cubicBezTo>
                  <a:pt x="461748" y="268753"/>
                  <a:pt x="464650" y="275224"/>
                  <a:pt x="464650" y="282355"/>
                </a:cubicBezTo>
                <a:cubicBezTo>
                  <a:pt x="464650" y="289512"/>
                  <a:pt x="461748" y="295994"/>
                  <a:pt x="457058" y="300683"/>
                </a:cubicBezTo>
                <a:cubicBezTo>
                  <a:pt x="452368" y="305373"/>
                  <a:pt x="445884" y="308280"/>
                  <a:pt x="438727" y="308280"/>
                </a:cubicBezTo>
                <a:cubicBezTo>
                  <a:pt x="431594" y="308280"/>
                  <a:pt x="425116" y="305373"/>
                  <a:pt x="420427" y="300683"/>
                </a:cubicBezTo>
                <a:lnTo>
                  <a:pt x="420390" y="300683"/>
                </a:lnTo>
                <a:cubicBezTo>
                  <a:pt x="415700" y="295994"/>
                  <a:pt x="412798" y="289512"/>
                  <a:pt x="412798" y="282355"/>
                </a:cubicBezTo>
                <a:cubicBezTo>
                  <a:pt x="412798" y="275199"/>
                  <a:pt x="415700" y="268717"/>
                  <a:pt x="420390" y="264027"/>
                </a:cubicBezTo>
                <a:lnTo>
                  <a:pt x="420427" y="264027"/>
                </a:lnTo>
                <a:cubicBezTo>
                  <a:pt x="425116" y="259338"/>
                  <a:pt x="431594" y="256431"/>
                  <a:pt x="438727" y="256431"/>
                </a:cubicBezTo>
                <a:moveTo>
                  <a:pt x="278921" y="193"/>
                </a:moveTo>
                <a:cubicBezTo>
                  <a:pt x="296420" y="193"/>
                  <a:pt x="312265" y="7288"/>
                  <a:pt x="323733" y="18754"/>
                </a:cubicBezTo>
                <a:cubicBezTo>
                  <a:pt x="335194" y="30213"/>
                  <a:pt x="342290" y="46056"/>
                  <a:pt x="342290" y="63551"/>
                </a:cubicBezTo>
                <a:cubicBezTo>
                  <a:pt x="342290" y="81047"/>
                  <a:pt x="335194" y="96890"/>
                  <a:pt x="323733" y="108355"/>
                </a:cubicBezTo>
                <a:cubicBezTo>
                  <a:pt x="312265" y="119815"/>
                  <a:pt x="296420" y="126910"/>
                  <a:pt x="278921" y="126910"/>
                </a:cubicBezTo>
                <a:cubicBezTo>
                  <a:pt x="261429" y="126910"/>
                  <a:pt x="245578" y="119815"/>
                  <a:pt x="234110" y="108355"/>
                </a:cubicBezTo>
                <a:cubicBezTo>
                  <a:pt x="222649" y="96890"/>
                  <a:pt x="215553" y="81047"/>
                  <a:pt x="215553" y="63551"/>
                </a:cubicBezTo>
                <a:cubicBezTo>
                  <a:pt x="215553" y="46056"/>
                  <a:pt x="222649" y="30213"/>
                  <a:pt x="234110" y="18754"/>
                </a:cubicBezTo>
                <a:cubicBezTo>
                  <a:pt x="245578" y="7288"/>
                  <a:pt x="261429" y="193"/>
                  <a:pt x="278921" y="193"/>
                </a:cubicBezTo>
                <a:moveTo>
                  <a:pt x="218804" y="190146"/>
                </a:moveTo>
                <a:cubicBezTo>
                  <a:pt x="238531" y="185016"/>
                  <a:pt x="258435" y="182494"/>
                  <a:pt x="278499" y="182512"/>
                </a:cubicBezTo>
                <a:cubicBezTo>
                  <a:pt x="298575" y="182531"/>
                  <a:pt x="318749" y="185089"/>
                  <a:pt x="339008" y="190109"/>
                </a:cubicBezTo>
                <a:lnTo>
                  <a:pt x="334631" y="207899"/>
                </a:lnTo>
                <a:cubicBezTo>
                  <a:pt x="315712" y="203209"/>
                  <a:pt x="297001" y="200822"/>
                  <a:pt x="278499" y="200810"/>
                </a:cubicBezTo>
                <a:cubicBezTo>
                  <a:pt x="260003" y="200791"/>
                  <a:pt x="241635" y="203124"/>
                  <a:pt x="223396" y="207862"/>
                </a:cubicBezTo>
                <a:lnTo>
                  <a:pt x="218804" y="190146"/>
                </a:lnTo>
                <a:close/>
                <a:moveTo>
                  <a:pt x="211744" y="475437"/>
                </a:moveTo>
                <a:lnTo>
                  <a:pt x="211744" y="488543"/>
                </a:lnTo>
                <a:cubicBezTo>
                  <a:pt x="211744" y="494836"/>
                  <a:pt x="209161" y="500566"/>
                  <a:pt x="205003" y="504728"/>
                </a:cubicBezTo>
                <a:lnTo>
                  <a:pt x="205003" y="504759"/>
                </a:lnTo>
                <a:cubicBezTo>
                  <a:pt x="200846" y="508916"/>
                  <a:pt x="195109" y="511499"/>
                  <a:pt x="188785" y="511499"/>
                </a:cubicBezTo>
                <a:lnTo>
                  <a:pt x="146533" y="511499"/>
                </a:lnTo>
                <a:lnTo>
                  <a:pt x="146465" y="511462"/>
                </a:lnTo>
                <a:lnTo>
                  <a:pt x="146257" y="511462"/>
                </a:lnTo>
                <a:cubicBezTo>
                  <a:pt x="140061" y="511383"/>
                  <a:pt x="134404" y="508830"/>
                  <a:pt x="130314" y="504759"/>
                </a:cubicBezTo>
                <a:cubicBezTo>
                  <a:pt x="126163" y="500627"/>
                  <a:pt x="123573" y="494952"/>
                  <a:pt x="123573" y="488708"/>
                </a:cubicBezTo>
                <a:lnTo>
                  <a:pt x="123610" y="488635"/>
                </a:lnTo>
                <a:lnTo>
                  <a:pt x="123610" y="488433"/>
                </a:lnTo>
                <a:cubicBezTo>
                  <a:pt x="123781" y="474659"/>
                  <a:pt x="121393" y="461504"/>
                  <a:pt x="117199" y="448777"/>
                </a:cubicBezTo>
                <a:cubicBezTo>
                  <a:pt x="113042" y="436154"/>
                  <a:pt x="107103" y="423985"/>
                  <a:pt x="100105" y="412096"/>
                </a:cubicBezTo>
                <a:cubicBezTo>
                  <a:pt x="87431" y="398458"/>
                  <a:pt x="77372" y="383313"/>
                  <a:pt x="70490" y="367066"/>
                </a:cubicBezTo>
                <a:cubicBezTo>
                  <a:pt x="63657" y="350936"/>
                  <a:pt x="59978" y="333826"/>
                  <a:pt x="59978" y="316122"/>
                </a:cubicBezTo>
                <a:cubicBezTo>
                  <a:pt x="59978" y="306352"/>
                  <a:pt x="61086" y="296784"/>
                  <a:pt x="63217" y="287479"/>
                </a:cubicBezTo>
                <a:lnTo>
                  <a:pt x="38359" y="287479"/>
                </a:lnTo>
                <a:cubicBezTo>
                  <a:pt x="28385" y="287479"/>
                  <a:pt x="19318" y="283402"/>
                  <a:pt x="12754" y="276834"/>
                </a:cubicBezTo>
                <a:cubicBezTo>
                  <a:pt x="6191" y="270271"/>
                  <a:pt x="2107" y="261205"/>
                  <a:pt x="2107" y="251233"/>
                </a:cubicBezTo>
                <a:cubicBezTo>
                  <a:pt x="2107" y="241255"/>
                  <a:pt x="6191" y="232189"/>
                  <a:pt x="12754" y="225627"/>
                </a:cubicBezTo>
                <a:lnTo>
                  <a:pt x="12773" y="225645"/>
                </a:lnTo>
                <a:cubicBezTo>
                  <a:pt x="19354" y="219064"/>
                  <a:pt x="28416" y="214981"/>
                  <a:pt x="38359" y="214981"/>
                </a:cubicBezTo>
                <a:lnTo>
                  <a:pt x="38359" y="233346"/>
                </a:lnTo>
                <a:cubicBezTo>
                  <a:pt x="33430" y="233346"/>
                  <a:pt x="28955" y="235354"/>
                  <a:pt x="25734" y="238574"/>
                </a:cubicBezTo>
                <a:lnTo>
                  <a:pt x="25734" y="238611"/>
                </a:lnTo>
                <a:cubicBezTo>
                  <a:pt x="22495" y="241855"/>
                  <a:pt x="20475" y="246324"/>
                  <a:pt x="20475" y="251233"/>
                </a:cubicBezTo>
                <a:cubicBezTo>
                  <a:pt x="20475" y="256137"/>
                  <a:pt x="22495" y="260612"/>
                  <a:pt x="25734" y="263850"/>
                </a:cubicBezTo>
                <a:cubicBezTo>
                  <a:pt x="28979" y="267094"/>
                  <a:pt x="33455" y="269114"/>
                  <a:pt x="38359" y="269114"/>
                </a:cubicBezTo>
                <a:lnTo>
                  <a:pt x="68849" y="269114"/>
                </a:lnTo>
                <a:cubicBezTo>
                  <a:pt x="79754" y="240961"/>
                  <a:pt x="100228" y="215875"/>
                  <a:pt x="127498" y="195882"/>
                </a:cubicBezTo>
                <a:cubicBezTo>
                  <a:pt x="168396" y="165892"/>
                  <a:pt x="224743" y="147344"/>
                  <a:pt x="286819" y="147344"/>
                </a:cubicBezTo>
                <a:cubicBezTo>
                  <a:pt x="306969" y="147344"/>
                  <a:pt x="326537" y="149303"/>
                  <a:pt x="345180" y="152976"/>
                </a:cubicBezTo>
                <a:cubicBezTo>
                  <a:pt x="363015" y="156489"/>
                  <a:pt x="380017" y="161589"/>
                  <a:pt x="395887" y="168059"/>
                </a:cubicBezTo>
                <a:cubicBezTo>
                  <a:pt x="410483" y="161387"/>
                  <a:pt x="423727" y="152614"/>
                  <a:pt x="433657" y="142648"/>
                </a:cubicBezTo>
                <a:cubicBezTo>
                  <a:pt x="442970" y="133301"/>
                  <a:pt x="449270" y="123029"/>
                  <a:pt x="450733" y="112720"/>
                </a:cubicBezTo>
                <a:lnTo>
                  <a:pt x="467632" y="109274"/>
                </a:lnTo>
                <a:cubicBezTo>
                  <a:pt x="481426" y="131960"/>
                  <a:pt x="488357" y="154445"/>
                  <a:pt x="489508" y="174646"/>
                </a:cubicBezTo>
                <a:cubicBezTo>
                  <a:pt x="490610" y="193984"/>
                  <a:pt x="486428" y="211345"/>
                  <a:pt x="477875" y="224990"/>
                </a:cubicBezTo>
                <a:cubicBezTo>
                  <a:pt x="486054" y="234485"/>
                  <a:pt x="493004" y="244646"/>
                  <a:pt x="498538" y="255335"/>
                </a:cubicBezTo>
                <a:cubicBezTo>
                  <a:pt x="503841" y="265582"/>
                  <a:pt x="507839" y="276307"/>
                  <a:pt x="510386" y="287412"/>
                </a:cubicBezTo>
                <a:lnTo>
                  <a:pt x="523586" y="287412"/>
                </a:lnTo>
                <a:cubicBezTo>
                  <a:pt x="524823" y="287412"/>
                  <a:pt x="526121" y="287491"/>
                  <a:pt x="527480" y="287651"/>
                </a:cubicBezTo>
                <a:cubicBezTo>
                  <a:pt x="535341" y="288551"/>
                  <a:pt x="542743" y="292181"/>
                  <a:pt x="548186" y="297531"/>
                </a:cubicBezTo>
                <a:cubicBezTo>
                  <a:pt x="553893" y="303132"/>
                  <a:pt x="557530" y="310637"/>
                  <a:pt x="557530" y="318981"/>
                </a:cubicBezTo>
                <a:cubicBezTo>
                  <a:pt x="557530" y="319979"/>
                  <a:pt x="557468" y="321075"/>
                  <a:pt x="557327" y="322256"/>
                </a:cubicBezTo>
                <a:lnTo>
                  <a:pt x="551817" y="370102"/>
                </a:lnTo>
                <a:cubicBezTo>
                  <a:pt x="550819" y="378795"/>
                  <a:pt x="547201" y="385896"/>
                  <a:pt x="541721" y="391375"/>
                </a:cubicBezTo>
                <a:cubicBezTo>
                  <a:pt x="536113" y="396976"/>
                  <a:pt x="528613" y="400735"/>
                  <a:pt x="520053" y="402620"/>
                </a:cubicBezTo>
                <a:lnTo>
                  <a:pt x="473136" y="412972"/>
                </a:lnTo>
                <a:cubicBezTo>
                  <a:pt x="466444" y="424450"/>
                  <a:pt x="460744" y="436246"/>
                  <a:pt x="456666" y="448563"/>
                </a:cubicBezTo>
                <a:cubicBezTo>
                  <a:pt x="452423" y="461357"/>
                  <a:pt x="450011" y="474586"/>
                  <a:pt x="450176" y="488433"/>
                </a:cubicBezTo>
                <a:lnTo>
                  <a:pt x="450182" y="488635"/>
                </a:lnTo>
                <a:lnTo>
                  <a:pt x="450219" y="488708"/>
                </a:lnTo>
                <a:cubicBezTo>
                  <a:pt x="450219" y="494952"/>
                  <a:pt x="447629" y="500627"/>
                  <a:pt x="443478" y="504759"/>
                </a:cubicBezTo>
                <a:cubicBezTo>
                  <a:pt x="439382" y="508830"/>
                  <a:pt x="433731" y="511383"/>
                  <a:pt x="427535" y="511462"/>
                </a:cubicBezTo>
                <a:lnTo>
                  <a:pt x="427333" y="511462"/>
                </a:lnTo>
                <a:lnTo>
                  <a:pt x="427259" y="511499"/>
                </a:lnTo>
                <a:lnTo>
                  <a:pt x="385007" y="511499"/>
                </a:lnTo>
                <a:cubicBezTo>
                  <a:pt x="378707" y="511499"/>
                  <a:pt x="372983" y="508916"/>
                  <a:pt x="368819" y="504759"/>
                </a:cubicBezTo>
                <a:lnTo>
                  <a:pt x="368783" y="504728"/>
                </a:lnTo>
                <a:cubicBezTo>
                  <a:pt x="364625" y="500566"/>
                  <a:pt x="362054" y="494836"/>
                  <a:pt x="362054" y="488543"/>
                </a:cubicBezTo>
                <a:lnTo>
                  <a:pt x="362054" y="475400"/>
                </a:lnTo>
                <a:cubicBezTo>
                  <a:pt x="352068" y="478008"/>
                  <a:pt x="341794" y="480107"/>
                  <a:pt x="331288" y="481656"/>
                </a:cubicBezTo>
                <a:cubicBezTo>
                  <a:pt x="316863" y="483786"/>
                  <a:pt x="301991" y="484901"/>
                  <a:pt x="286819" y="484901"/>
                </a:cubicBezTo>
                <a:cubicBezTo>
                  <a:pt x="271697" y="484901"/>
                  <a:pt x="256849" y="483786"/>
                  <a:pt x="242443" y="481668"/>
                </a:cubicBezTo>
                <a:cubicBezTo>
                  <a:pt x="231961" y="480126"/>
                  <a:pt x="221712" y="478032"/>
                  <a:pt x="211744" y="475437"/>
                </a:cubicBezTo>
                <a:moveTo>
                  <a:pt x="193377" y="488543"/>
                </a:moveTo>
                <a:lnTo>
                  <a:pt x="193377" y="450907"/>
                </a:lnTo>
                <a:lnTo>
                  <a:pt x="205248" y="454562"/>
                </a:lnTo>
                <a:cubicBezTo>
                  <a:pt x="217879" y="458449"/>
                  <a:pt x="231208" y="461479"/>
                  <a:pt x="245100" y="463524"/>
                </a:cubicBezTo>
                <a:cubicBezTo>
                  <a:pt x="258527" y="465495"/>
                  <a:pt x="272487" y="466536"/>
                  <a:pt x="286819" y="466536"/>
                </a:cubicBezTo>
                <a:cubicBezTo>
                  <a:pt x="301195" y="466536"/>
                  <a:pt x="315173" y="465495"/>
                  <a:pt x="328637" y="463512"/>
                </a:cubicBezTo>
                <a:cubicBezTo>
                  <a:pt x="342541" y="461461"/>
                  <a:pt x="355894" y="458425"/>
                  <a:pt x="368544" y="454519"/>
                </a:cubicBezTo>
                <a:lnTo>
                  <a:pt x="380422" y="450852"/>
                </a:lnTo>
                <a:lnTo>
                  <a:pt x="380422" y="488543"/>
                </a:lnTo>
                <a:cubicBezTo>
                  <a:pt x="380422" y="489810"/>
                  <a:pt x="380936" y="490967"/>
                  <a:pt x="381750" y="491793"/>
                </a:cubicBezTo>
                <a:cubicBezTo>
                  <a:pt x="382583" y="492620"/>
                  <a:pt x="383740" y="493134"/>
                  <a:pt x="385007" y="493134"/>
                </a:cubicBezTo>
                <a:lnTo>
                  <a:pt x="427259" y="493134"/>
                </a:lnTo>
                <a:lnTo>
                  <a:pt x="427259" y="493165"/>
                </a:lnTo>
                <a:lnTo>
                  <a:pt x="427321" y="493165"/>
                </a:lnTo>
                <a:cubicBezTo>
                  <a:pt x="428557" y="493152"/>
                  <a:pt x="429708" y="492620"/>
                  <a:pt x="430559" y="491775"/>
                </a:cubicBezTo>
                <a:cubicBezTo>
                  <a:pt x="431349" y="490992"/>
                  <a:pt x="431851" y="489902"/>
                  <a:pt x="431851" y="488708"/>
                </a:cubicBezTo>
                <a:lnTo>
                  <a:pt x="431888" y="488708"/>
                </a:lnTo>
                <a:lnTo>
                  <a:pt x="431882" y="488653"/>
                </a:lnTo>
                <a:cubicBezTo>
                  <a:pt x="431686" y="472510"/>
                  <a:pt x="434423" y="457323"/>
                  <a:pt x="439229" y="442821"/>
                </a:cubicBezTo>
                <a:cubicBezTo>
                  <a:pt x="443937" y="428600"/>
                  <a:pt x="450709" y="414906"/>
                  <a:pt x="458680" y="401518"/>
                </a:cubicBezTo>
                <a:lnTo>
                  <a:pt x="459825" y="399939"/>
                </a:lnTo>
                <a:lnTo>
                  <a:pt x="461129" y="398531"/>
                </a:lnTo>
                <a:lnTo>
                  <a:pt x="465868" y="395844"/>
                </a:lnTo>
                <a:lnTo>
                  <a:pt x="516104" y="384757"/>
                </a:lnTo>
                <a:cubicBezTo>
                  <a:pt x="521253" y="383625"/>
                  <a:pt x="525631" y="381495"/>
                  <a:pt x="528735" y="378391"/>
                </a:cubicBezTo>
                <a:cubicBezTo>
                  <a:pt x="531362" y="375765"/>
                  <a:pt x="533100" y="372306"/>
                  <a:pt x="533596" y="368027"/>
                </a:cubicBezTo>
                <a:lnTo>
                  <a:pt x="539107" y="320181"/>
                </a:lnTo>
                <a:cubicBezTo>
                  <a:pt x="539137" y="319850"/>
                  <a:pt x="539162" y="319446"/>
                  <a:pt x="539162" y="318981"/>
                </a:cubicBezTo>
                <a:cubicBezTo>
                  <a:pt x="539162" y="315822"/>
                  <a:pt x="537674" y="312878"/>
                  <a:pt x="535341" y="310588"/>
                </a:cubicBezTo>
                <a:cubicBezTo>
                  <a:pt x="532745" y="308036"/>
                  <a:pt x="529194" y="306303"/>
                  <a:pt x="525398" y="305868"/>
                </a:cubicBezTo>
                <a:cubicBezTo>
                  <a:pt x="524878" y="305807"/>
                  <a:pt x="524272" y="305777"/>
                  <a:pt x="523586" y="305777"/>
                </a:cubicBezTo>
                <a:lnTo>
                  <a:pt x="495104" y="305777"/>
                </a:lnTo>
                <a:lnTo>
                  <a:pt x="493824" y="298100"/>
                </a:lnTo>
                <a:cubicBezTo>
                  <a:pt x="491840" y="286157"/>
                  <a:pt x="487897" y="274642"/>
                  <a:pt x="482246" y="263727"/>
                </a:cubicBezTo>
                <a:cubicBezTo>
                  <a:pt x="476418" y="252451"/>
                  <a:pt x="468734" y="241788"/>
                  <a:pt x="459495" y="231950"/>
                </a:cubicBezTo>
                <a:lnTo>
                  <a:pt x="454033" y="226147"/>
                </a:lnTo>
                <a:lnTo>
                  <a:pt x="459023" y="219940"/>
                </a:lnTo>
                <a:cubicBezTo>
                  <a:pt x="467809" y="209031"/>
                  <a:pt x="472230" y="193568"/>
                  <a:pt x="471213" y="175650"/>
                </a:cubicBezTo>
                <a:cubicBezTo>
                  <a:pt x="470515" y="163499"/>
                  <a:pt x="467338" y="150288"/>
                  <a:pt x="461331" y="136619"/>
                </a:cubicBezTo>
                <a:cubicBezTo>
                  <a:pt x="457548" y="143267"/>
                  <a:pt x="452564" y="149627"/>
                  <a:pt x="446643" y="155559"/>
                </a:cubicBezTo>
                <a:cubicBezTo>
                  <a:pt x="434251" y="167998"/>
                  <a:pt x="417635" y="178729"/>
                  <a:pt x="399579" y="186455"/>
                </a:cubicBezTo>
                <a:lnTo>
                  <a:pt x="395997" y="187985"/>
                </a:lnTo>
                <a:lnTo>
                  <a:pt x="392410" y="186455"/>
                </a:lnTo>
                <a:cubicBezTo>
                  <a:pt x="376717" y="179776"/>
                  <a:pt x="359684" y="174530"/>
                  <a:pt x="341659" y="170979"/>
                </a:cubicBezTo>
                <a:cubicBezTo>
                  <a:pt x="324216" y="167545"/>
                  <a:pt x="305830" y="165709"/>
                  <a:pt x="286819" y="165709"/>
                </a:cubicBezTo>
                <a:cubicBezTo>
                  <a:pt x="228698" y="165709"/>
                  <a:pt x="176203" y="182892"/>
                  <a:pt x="138335" y="210659"/>
                </a:cubicBezTo>
                <a:cubicBezTo>
                  <a:pt x="101268" y="237833"/>
                  <a:pt x="78346" y="275138"/>
                  <a:pt x="78346" y="316122"/>
                </a:cubicBezTo>
                <a:cubicBezTo>
                  <a:pt x="78346" y="331426"/>
                  <a:pt x="81499" y="346155"/>
                  <a:pt x="87352" y="359971"/>
                </a:cubicBezTo>
                <a:cubicBezTo>
                  <a:pt x="93474" y="374418"/>
                  <a:pt x="102597" y="388002"/>
                  <a:pt x="114175" y="400312"/>
                </a:cubicBezTo>
                <a:lnTo>
                  <a:pt x="115387" y="401928"/>
                </a:lnTo>
                <a:cubicBezTo>
                  <a:pt x="123255" y="415182"/>
                  <a:pt x="129947" y="428802"/>
                  <a:pt x="134637" y="443041"/>
                </a:cubicBezTo>
                <a:cubicBezTo>
                  <a:pt x="139394" y="457482"/>
                  <a:pt x="142106" y="472596"/>
                  <a:pt x="141910" y="488653"/>
                </a:cubicBezTo>
                <a:lnTo>
                  <a:pt x="141910" y="488708"/>
                </a:lnTo>
                <a:lnTo>
                  <a:pt x="141941" y="488708"/>
                </a:lnTo>
                <a:cubicBezTo>
                  <a:pt x="141941" y="489902"/>
                  <a:pt x="142437" y="490992"/>
                  <a:pt x="143227" y="491775"/>
                </a:cubicBezTo>
                <a:cubicBezTo>
                  <a:pt x="144078" y="492620"/>
                  <a:pt x="145229" y="493152"/>
                  <a:pt x="146478" y="493165"/>
                </a:cubicBezTo>
                <a:lnTo>
                  <a:pt x="146533" y="493165"/>
                </a:lnTo>
                <a:lnTo>
                  <a:pt x="146533" y="493134"/>
                </a:lnTo>
                <a:lnTo>
                  <a:pt x="188785" y="493134"/>
                </a:lnTo>
                <a:cubicBezTo>
                  <a:pt x="190040" y="493134"/>
                  <a:pt x="191185" y="492614"/>
                  <a:pt x="192024" y="491775"/>
                </a:cubicBezTo>
                <a:lnTo>
                  <a:pt x="192042" y="491793"/>
                </a:lnTo>
                <a:cubicBezTo>
                  <a:pt x="192862" y="490967"/>
                  <a:pt x="193377" y="489810"/>
                  <a:pt x="193377" y="488543"/>
                </a:cubicBezTo>
                <a:moveTo>
                  <a:pt x="444090" y="276993"/>
                </a:moveTo>
                <a:cubicBezTo>
                  <a:pt x="442725" y="275640"/>
                  <a:pt x="440827" y="274795"/>
                  <a:pt x="438727" y="274795"/>
                </a:cubicBezTo>
                <a:cubicBezTo>
                  <a:pt x="436615" y="274795"/>
                  <a:pt x="434723" y="275640"/>
                  <a:pt x="433357" y="276993"/>
                </a:cubicBezTo>
                <a:lnTo>
                  <a:pt x="433376" y="277005"/>
                </a:lnTo>
                <a:cubicBezTo>
                  <a:pt x="432010" y="278370"/>
                  <a:pt x="431166" y="280268"/>
                  <a:pt x="431166" y="282355"/>
                </a:cubicBezTo>
                <a:cubicBezTo>
                  <a:pt x="431166" y="284443"/>
                  <a:pt x="432010" y="286334"/>
                  <a:pt x="433376" y="287700"/>
                </a:cubicBezTo>
                <a:lnTo>
                  <a:pt x="433357" y="287718"/>
                </a:lnTo>
                <a:cubicBezTo>
                  <a:pt x="434723" y="289071"/>
                  <a:pt x="436615" y="289909"/>
                  <a:pt x="438727" y="289909"/>
                </a:cubicBezTo>
                <a:cubicBezTo>
                  <a:pt x="440815" y="289909"/>
                  <a:pt x="442700" y="289065"/>
                  <a:pt x="444072" y="287700"/>
                </a:cubicBezTo>
                <a:cubicBezTo>
                  <a:pt x="445437" y="286334"/>
                  <a:pt x="446282" y="284443"/>
                  <a:pt x="446282" y="282355"/>
                </a:cubicBezTo>
                <a:cubicBezTo>
                  <a:pt x="446282" y="280250"/>
                  <a:pt x="445443" y="278358"/>
                  <a:pt x="444090" y="276993"/>
                </a:cubicBezTo>
              </a:path>
            </a:pathLst>
          </a:custGeom>
          <a:solidFill>
            <a:schemeClr val="tx1"/>
          </a:solidFill>
          <a:ln w="6121" cap="flat">
            <a:solidFill>
              <a:schemeClr val="tx1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Myriad Pro Light" panose="020B0403030403020204" pitchFamily="34" charset="0"/>
              <a:ea typeface="+mn-ea"/>
              <a:cs typeface="+mn-cs"/>
            </a:endParaRPr>
          </a:p>
        </p:txBody>
      </p:sp>
      <p:sp>
        <p:nvSpPr>
          <p:cNvPr id="8" name="Voľný tvar 362">
            <a:extLst>
              <a:ext uri="{FF2B5EF4-FFF2-40B4-BE49-F238E27FC236}">
                <a16:creationId xmlns:a16="http://schemas.microsoft.com/office/drawing/2014/main" id="{4F2A2102-8263-4025-BC4D-E9FD5B63F868}"/>
              </a:ext>
            </a:extLst>
          </p:cNvPr>
          <p:cNvSpPr/>
          <p:nvPr/>
        </p:nvSpPr>
        <p:spPr>
          <a:xfrm>
            <a:off x="8015854" y="1960512"/>
            <a:ext cx="1028134" cy="696963"/>
          </a:xfrm>
          <a:custGeom>
            <a:avLst/>
            <a:gdLst>
              <a:gd name="connsiteX0" fmla="*/ 4597 w 585442"/>
              <a:gd name="connsiteY0" fmla="*/ 158026 h 362606"/>
              <a:gd name="connsiteX1" fmla="*/ 95426 w 585442"/>
              <a:gd name="connsiteY1" fmla="*/ 664 h 362606"/>
              <a:gd name="connsiteX2" fmla="*/ 151016 w 585442"/>
              <a:gd name="connsiteY2" fmla="*/ 32770 h 362606"/>
              <a:gd name="connsiteX3" fmla="*/ 151004 w 585442"/>
              <a:gd name="connsiteY3" fmla="*/ 32782 h 362606"/>
              <a:gd name="connsiteX4" fmla="*/ 158383 w 585442"/>
              <a:gd name="connsiteY4" fmla="*/ 42381 h 362606"/>
              <a:gd name="connsiteX5" fmla="*/ 158026 w 585442"/>
              <a:gd name="connsiteY5" fmla="*/ 51670 h 362606"/>
              <a:gd name="connsiteX6" fmla="*/ 188914 w 585442"/>
              <a:gd name="connsiteY6" fmla="*/ 68172 h 362606"/>
              <a:gd name="connsiteX7" fmla="*/ 219850 w 585442"/>
              <a:gd name="connsiteY7" fmla="*/ 74910 h 362606"/>
              <a:gd name="connsiteX8" fmla="*/ 225584 w 585442"/>
              <a:gd name="connsiteY8" fmla="*/ 64959 h 362606"/>
              <a:gd name="connsiteX9" fmla="*/ 230406 w 585442"/>
              <a:gd name="connsiteY9" fmla="*/ 60976 h 362606"/>
              <a:gd name="connsiteX10" fmla="*/ 311740 w 585442"/>
              <a:gd name="connsiteY10" fmla="*/ 45922 h 362606"/>
              <a:gd name="connsiteX11" fmla="*/ 395262 w 585442"/>
              <a:gd name="connsiteY11" fmla="*/ 54770 h 362606"/>
              <a:gd name="connsiteX12" fmla="*/ 395750 w 585442"/>
              <a:gd name="connsiteY12" fmla="*/ 54913 h 362606"/>
              <a:gd name="connsiteX13" fmla="*/ 414419 w 585442"/>
              <a:gd name="connsiteY13" fmla="*/ 57524 h 362606"/>
              <a:gd name="connsiteX14" fmla="*/ 429256 w 585442"/>
              <a:gd name="connsiteY14" fmla="*/ 54907 h 362606"/>
              <a:gd name="connsiteX15" fmla="*/ 428964 w 585442"/>
              <a:gd name="connsiteY15" fmla="*/ 54400 h 362606"/>
              <a:gd name="connsiteX16" fmla="*/ 428940 w 585442"/>
              <a:gd name="connsiteY16" fmla="*/ 54329 h 362606"/>
              <a:gd name="connsiteX17" fmla="*/ 427372 w 585442"/>
              <a:gd name="connsiteY17" fmla="*/ 42381 h 362606"/>
              <a:gd name="connsiteX18" fmla="*/ 434745 w 585442"/>
              <a:gd name="connsiteY18" fmla="*/ 32782 h 362606"/>
              <a:gd name="connsiteX19" fmla="*/ 434739 w 585442"/>
              <a:gd name="connsiteY19" fmla="*/ 32770 h 362606"/>
              <a:gd name="connsiteX20" fmla="*/ 490329 w 585442"/>
              <a:gd name="connsiteY20" fmla="*/ 664 h 362606"/>
              <a:gd name="connsiteX21" fmla="*/ 494794 w 585442"/>
              <a:gd name="connsiteY21" fmla="*/ 8409 h 362606"/>
              <a:gd name="connsiteX22" fmla="*/ 585599 w 585442"/>
              <a:gd name="connsiteY22" fmla="*/ 165723 h 362606"/>
              <a:gd name="connsiteX23" fmla="*/ 530027 w 585442"/>
              <a:gd name="connsiteY23" fmla="*/ 197811 h 362606"/>
              <a:gd name="connsiteX24" fmla="*/ 530039 w 585442"/>
              <a:gd name="connsiteY24" fmla="*/ 197823 h 362606"/>
              <a:gd name="connsiteX25" fmla="*/ 518028 w 585442"/>
              <a:gd name="connsiteY25" fmla="*/ 199415 h 362606"/>
              <a:gd name="connsiteX26" fmla="*/ 512127 w 585442"/>
              <a:gd name="connsiteY26" fmla="*/ 196404 h 362606"/>
              <a:gd name="connsiteX27" fmla="*/ 473395 w 585442"/>
              <a:gd name="connsiteY27" fmla="*/ 229314 h 362606"/>
              <a:gd name="connsiteX28" fmla="*/ 477335 w 585442"/>
              <a:gd name="connsiteY28" fmla="*/ 250116 h 362606"/>
              <a:gd name="connsiteX29" fmla="*/ 471022 w 585442"/>
              <a:gd name="connsiteY29" fmla="*/ 264675 h 362606"/>
              <a:gd name="connsiteX30" fmla="*/ 458040 w 585442"/>
              <a:gd name="connsiteY30" fmla="*/ 274101 h 362606"/>
              <a:gd name="connsiteX31" fmla="*/ 439860 w 585442"/>
              <a:gd name="connsiteY31" fmla="*/ 275961 h 362606"/>
              <a:gd name="connsiteX32" fmla="*/ 439919 w 585442"/>
              <a:gd name="connsiteY32" fmla="*/ 278578 h 362606"/>
              <a:gd name="connsiteX33" fmla="*/ 433410 w 585442"/>
              <a:gd name="connsiteY33" fmla="*/ 295463 h 362606"/>
              <a:gd name="connsiteX34" fmla="*/ 418240 w 585442"/>
              <a:gd name="connsiteY34" fmla="*/ 304758 h 362606"/>
              <a:gd name="connsiteX35" fmla="*/ 402391 w 585442"/>
              <a:gd name="connsiteY35" fmla="*/ 306290 h 362606"/>
              <a:gd name="connsiteX36" fmla="*/ 402492 w 585442"/>
              <a:gd name="connsiteY36" fmla="*/ 312037 h 362606"/>
              <a:gd name="connsiteX37" fmla="*/ 394028 w 585442"/>
              <a:gd name="connsiteY37" fmla="*/ 331140 h 362606"/>
              <a:gd name="connsiteX38" fmla="*/ 375436 w 585442"/>
              <a:gd name="connsiteY38" fmla="*/ 340029 h 362606"/>
              <a:gd name="connsiteX39" fmla="*/ 358907 w 585442"/>
              <a:gd name="connsiteY39" fmla="*/ 339886 h 362606"/>
              <a:gd name="connsiteX40" fmla="*/ 331291 w 585442"/>
              <a:gd name="connsiteY40" fmla="*/ 363227 h 362606"/>
              <a:gd name="connsiteX41" fmla="*/ 267530 w 585442"/>
              <a:gd name="connsiteY41" fmla="*/ 341788 h 362606"/>
              <a:gd name="connsiteX42" fmla="*/ 266499 w 585442"/>
              <a:gd name="connsiteY42" fmla="*/ 343094 h 362606"/>
              <a:gd name="connsiteX43" fmla="*/ 244879 w 585442"/>
              <a:gd name="connsiteY43" fmla="*/ 355125 h 362606"/>
              <a:gd name="connsiteX44" fmla="*/ 221096 w 585442"/>
              <a:gd name="connsiteY44" fmla="*/ 348364 h 362606"/>
              <a:gd name="connsiteX45" fmla="*/ 221054 w 585442"/>
              <a:gd name="connsiteY45" fmla="*/ 348328 h 362606"/>
              <a:gd name="connsiteX46" fmla="*/ 211660 w 585442"/>
              <a:gd name="connsiteY46" fmla="*/ 336261 h 362606"/>
              <a:gd name="connsiteX47" fmla="*/ 193265 w 585442"/>
              <a:gd name="connsiteY47" fmla="*/ 344787 h 362606"/>
              <a:gd name="connsiteX48" fmla="*/ 169482 w 585442"/>
              <a:gd name="connsiteY48" fmla="*/ 338026 h 362606"/>
              <a:gd name="connsiteX49" fmla="*/ 169464 w 585442"/>
              <a:gd name="connsiteY49" fmla="*/ 338014 h 362606"/>
              <a:gd name="connsiteX50" fmla="*/ 157418 w 585442"/>
              <a:gd name="connsiteY50" fmla="*/ 316372 h 362606"/>
              <a:gd name="connsiteX51" fmla="*/ 157340 w 585442"/>
              <a:gd name="connsiteY51" fmla="*/ 315573 h 362606"/>
              <a:gd name="connsiteX52" fmla="*/ 156506 w 585442"/>
              <a:gd name="connsiteY52" fmla="*/ 315680 h 362606"/>
              <a:gd name="connsiteX53" fmla="*/ 132722 w 585442"/>
              <a:gd name="connsiteY53" fmla="*/ 308913 h 362606"/>
              <a:gd name="connsiteX54" fmla="*/ 120664 w 585442"/>
              <a:gd name="connsiteY54" fmla="*/ 287265 h 362606"/>
              <a:gd name="connsiteX55" fmla="*/ 120539 w 585442"/>
              <a:gd name="connsiteY55" fmla="*/ 285953 h 362606"/>
              <a:gd name="connsiteX56" fmla="*/ 120211 w 585442"/>
              <a:gd name="connsiteY56" fmla="*/ 285989 h 362606"/>
              <a:gd name="connsiteX57" fmla="*/ 96428 w 585442"/>
              <a:gd name="connsiteY57" fmla="*/ 279234 h 362606"/>
              <a:gd name="connsiteX58" fmla="*/ 84363 w 585442"/>
              <a:gd name="connsiteY58" fmla="*/ 257580 h 362606"/>
              <a:gd name="connsiteX59" fmla="*/ 91123 w 585442"/>
              <a:gd name="connsiteY59" fmla="*/ 233792 h 362606"/>
              <a:gd name="connsiteX60" fmla="*/ 99348 w 585442"/>
              <a:gd name="connsiteY60" fmla="*/ 223400 h 362606"/>
              <a:gd name="connsiteX61" fmla="*/ 73860 w 585442"/>
              <a:gd name="connsiteY61" fmla="*/ 196213 h 362606"/>
              <a:gd name="connsiteX62" fmla="*/ 67727 w 585442"/>
              <a:gd name="connsiteY62" fmla="*/ 199415 h 362606"/>
              <a:gd name="connsiteX63" fmla="*/ 55716 w 585442"/>
              <a:gd name="connsiteY63" fmla="*/ 197823 h 362606"/>
              <a:gd name="connsiteX64" fmla="*/ 55722 w 585442"/>
              <a:gd name="connsiteY64" fmla="*/ 197811 h 362606"/>
              <a:gd name="connsiteX65" fmla="*/ 156 w 585442"/>
              <a:gd name="connsiteY65" fmla="*/ 165723 h 362606"/>
              <a:gd name="connsiteX66" fmla="*/ 4597 w 585442"/>
              <a:gd name="connsiteY66" fmla="*/ 158026 h 362606"/>
              <a:gd name="connsiteX67" fmla="*/ 436438 w 585442"/>
              <a:gd name="connsiteY67" fmla="*/ 67356 h 362606"/>
              <a:gd name="connsiteX68" fmla="*/ 437732 w 585442"/>
              <a:gd name="connsiteY68" fmla="*/ 70867 h 362606"/>
              <a:gd name="connsiteX69" fmla="*/ 414908 w 585442"/>
              <a:gd name="connsiteY69" fmla="*/ 75339 h 362606"/>
              <a:gd name="connsiteX70" fmla="*/ 391065 w 585442"/>
              <a:gd name="connsiteY70" fmla="*/ 72149 h 362606"/>
              <a:gd name="connsiteX71" fmla="*/ 312295 w 585442"/>
              <a:gd name="connsiteY71" fmla="*/ 63743 h 362606"/>
              <a:gd name="connsiteX72" fmla="*/ 239342 w 585442"/>
              <a:gd name="connsiteY72" fmla="*/ 76746 h 362606"/>
              <a:gd name="connsiteX73" fmla="*/ 197444 w 585442"/>
              <a:gd name="connsiteY73" fmla="*/ 149447 h 362606"/>
              <a:gd name="connsiteX74" fmla="*/ 199619 w 585442"/>
              <a:gd name="connsiteY74" fmla="*/ 150127 h 362606"/>
              <a:gd name="connsiteX75" fmla="*/ 226395 w 585442"/>
              <a:gd name="connsiteY75" fmla="*/ 148970 h 362606"/>
              <a:gd name="connsiteX76" fmla="*/ 249260 w 585442"/>
              <a:gd name="connsiteY76" fmla="*/ 130160 h 362606"/>
              <a:gd name="connsiteX77" fmla="*/ 249260 w 585442"/>
              <a:gd name="connsiteY77" fmla="*/ 130124 h 362606"/>
              <a:gd name="connsiteX78" fmla="*/ 255805 w 585442"/>
              <a:gd name="connsiteY78" fmla="*/ 115106 h 362606"/>
              <a:gd name="connsiteX79" fmla="*/ 257325 w 585442"/>
              <a:gd name="connsiteY79" fmla="*/ 109734 h 362606"/>
              <a:gd name="connsiteX80" fmla="*/ 288964 w 585442"/>
              <a:gd name="connsiteY80" fmla="*/ 104070 h 362606"/>
              <a:gd name="connsiteX81" fmla="*/ 294305 w 585442"/>
              <a:gd name="connsiteY81" fmla="*/ 104767 h 362606"/>
              <a:gd name="connsiteX82" fmla="*/ 390773 w 585442"/>
              <a:gd name="connsiteY82" fmla="*/ 159266 h 362606"/>
              <a:gd name="connsiteX83" fmla="*/ 461920 w 585442"/>
              <a:gd name="connsiteY83" fmla="*/ 215649 h 362606"/>
              <a:gd name="connsiteX84" fmla="*/ 502256 w 585442"/>
              <a:gd name="connsiteY84" fmla="*/ 181374 h 362606"/>
              <a:gd name="connsiteX85" fmla="*/ 436438 w 585442"/>
              <a:gd name="connsiteY85" fmla="*/ 67356 h 362606"/>
              <a:gd name="connsiteX86" fmla="*/ 149317 w 585442"/>
              <a:gd name="connsiteY86" fmla="*/ 67350 h 362606"/>
              <a:gd name="connsiteX87" fmla="*/ 83845 w 585442"/>
              <a:gd name="connsiteY87" fmla="*/ 180771 h 362606"/>
              <a:gd name="connsiteX88" fmla="*/ 111353 w 585442"/>
              <a:gd name="connsiteY88" fmla="*/ 210122 h 362606"/>
              <a:gd name="connsiteX89" fmla="*/ 126714 w 585442"/>
              <a:gd name="connsiteY89" fmla="*/ 204113 h 362606"/>
              <a:gd name="connsiteX90" fmla="*/ 150497 w 585442"/>
              <a:gd name="connsiteY90" fmla="*/ 210880 h 362606"/>
              <a:gd name="connsiteX91" fmla="*/ 150599 w 585442"/>
              <a:gd name="connsiteY91" fmla="*/ 210963 h 362606"/>
              <a:gd name="connsiteX92" fmla="*/ 159975 w 585442"/>
              <a:gd name="connsiteY92" fmla="*/ 223096 h 362606"/>
              <a:gd name="connsiteX93" fmla="*/ 177869 w 585442"/>
              <a:gd name="connsiteY93" fmla="*/ 215035 h 362606"/>
              <a:gd name="connsiteX94" fmla="*/ 201652 w 585442"/>
              <a:gd name="connsiteY94" fmla="*/ 221796 h 362606"/>
              <a:gd name="connsiteX95" fmla="*/ 201688 w 585442"/>
              <a:gd name="connsiteY95" fmla="*/ 221832 h 362606"/>
              <a:gd name="connsiteX96" fmla="*/ 213711 w 585442"/>
              <a:gd name="connsiteY96" fmla="*/ 243450 h 362606"/>
              <a:gd name="connsiteX97" fmla="*/ 213794 w 585442"/>
              <a:gd name="connsiteY97" fmla="*/ 244249 h 362606"/>
              <a:gd name="connsiteX98" fmla="*/ 214628 w 585442"/>
              <a:gd name="connsiteY98" fmla="*/ 244142 h 362606"/>
              <a:gd name="connsiteX99" fmla="*/ 238412 w 585442"/>
              <a:gd name="connsiteY99" fmla="*/ 250909 h 362606"/>
              <a:gd name="connsiteX100" fmla="*/ 250470 w 585442"/>
              <a:gd name="connsiteY100" fmla="*/ 272557 h 362606"/>
              <a:gd name="connsiteX101" fmla="*/ 250548 w 585442"/>
              <a:gd name="connsiteY101" fmla="*/ 273356 h 362606"/>
              <a:gd name="connsiteX102" fmla="*/ 251382 w 585442"/>
              <a:gd name="connsiteY102" fmla="*/ 273248 h 362606"/>
              <a:gd name="connsiteX103" fmla="*/ 275165 w 585442"/>
              <a:gd name="connsiteY103" fmla="*/ 280009 h 362606"/>
              <a:gd name="connsiteX104" fmla="*/ 275201 w 585442"/>
              <a:gd name="connsiteY104" fmla="*/ 280039 h 362606"/>
              <a:gd name="connsiteX105" fmla="*/ 287224 w 585442"/>
              <a:gd name="connsiteY105" fmla="*/ 301663 h 362606"/>
              <a:gd name="connsiteX106" fmla="*/ 280464 w 585442"/>
              <a:gd name="connsiteY106" fmla="*/ 325452 h 362606"/>
              <a:gd name="connsiteX107" fmla="*/ 278813 w 585442"/>
              <a:gd name="connsiteY107" fmla="*/ 327533 h 362606"/>
              <a:gd name="connsiteX108" fmla="*/ 330451 w 585442"/>
              <a:gd name="connsiteY108" fmla="*/ 345413 h 362606"/>
              <a:gd name="connsiteX109" fmla="*/ 341919 w 585442"/>
              <a:gd name="connsiteY109" fmla="*/ 333876 h 362606"/>
              <a:gd name="connsiteX110" fmla="*/ 295640 w 585442"/>
              <a:gd name="connsiteY110" fmla="*/ 308788 h 362606"/>
              <a:gd name="connsiteX111" fmla="*/ 304093 w 585442"/>
              <a:gd name="connsiteY111" fmla="*/ 293066 h 362606"/>
              <a:gd name="connsiteX112" fmla="*/ 355176 w 585442"/>
              <a:gd name="connsiteY112" fmla="*/ 320760 h 362606"/>
              <a:gd name="connsiteX113" fmla="*/ 372647 w 585442"/>
              <a:gd name="connsiteY113" fmla="*/ 322423 h 362606"/>
              <a:gd name="connsiteX114" fmla="*/ 381522 w 585442"/>
              <a:gd name="connsiteY114" fmla="*/ 318423 h 362606"/>
              <a:gd name="connsiteX115" fmla="*/ 384681 w 585442"/>
              <a:gd name="connsiteY115" fmla="*/ 310922 h 362606"/>
              <a:gd name="connsiteX116" fmla="*/ 382971 w 585442"/>
              <a:gd name="connsiteY116" fmla="*/ 300811 h 362606"/>
              <a:gd name="connsiteX117" fmla="*/ 313397 w 585442"/>
              <a:gd name="connsiteY117" fmla="*/ 262290 h 362606"/>
              <a:gd name="connsiteX118" fmla="*/ 321987 w 585442"/>
              <a:gd name="connsiteY118" fmla="*/ 246711 h 362606"/>
              <a:gd name="connsiteX119" fmla="*/ 393599 w 585442"/>
              <a:gd name="connsiteY119" fmla="*/ 286359 h 362606"/>
              <a:gd name="connsiteX120" fmla="*/ 413275 w 585442"/>
              <a:gd name="connsiteY120" fmla="*/ 287641 h 362606"/>
              <a:gd name="connsiteX121" fmla="*/ 419993 w 585442"/>
              <a:gd name="connsiteY121" fmla="*/ 283724 h 362606"/>
              <a:gd name="connsiteX122" fmla="*/ 422109 w 585442"/>
              <a:gd name="connsiteY122" fmla="*/ 278233 h 362606"/>
              <a:gd name="connsiteX123" fmla="*/ 418371 w 585442"/>
              <a:gd name="connsiteY123" fmla="*/ 267435 h 362606"/>
              <a:gd name="connsiteX124" fmla="*/ 336626 w 585442"/>
              <a:gd name="connsiteY124" fmla="*/ 216138 h 362606"/>
              <a:gd name="connsiteX125" fmla="*/ 346128 w 585442"/>
              <a:gd name="connsiteY125" fmla="*/ 201048 h 362606"/>
              <a:gd name="connsiteX126" fmla="*/ 429411 w 585442"/>
              <a:gd name="connsiteY126" fmla="*/ 253305 h 362606"/>
              <a:gd name="connsiteX127" fmla="*/ 451614 w 585442"/>
              <a:gd name="connsiteY127" fmla="*/ 257473 h 362606"/>
              <a:gd name="connsiteX128" fmla="*/ 457128 w 585442"/>
              <a:gd name="connsiteY128" fmla="*/ 253496 h 362606"/>
              <a:gd name="connsiteX129" fmla="*/ 459661 w 585442"/>
              <a:gd name="connsiteY129" fmla="*/ 247600 h 362606"/>
              <a:gd name="connsiteX130" fmla="*/ 453236 w 585442"/>
              <a:gd name="connsiteY130" fmla="*/ 231914 h 362606"/>
              <a:gd name="connsiteX131" fmla="*/ 380783 w 585442"/>
              <a:gd name="connsiteY131" fmla="*/ 174010 h 362606"/>
              <a:gd name="connsiteX132" fmla="*/ 289310 w 585442"/>
              <a:gd name="connsiteY132" fmla="*/ 122105 h 362606"/>
              <a:gd name="connsiteX133" fmla="*/ 271255 w 585442"/>
              <a:gd name="connsiteY133" fmla="*/ 125342 h 362606"/>
              <a:gd name="connsiteX134" fmla="*/ 264353 w 585442"/>
              <a:gd name="connsiteY134" fmla="*/ 139627 h 362606"/>
              <a:gd name="connsiteX135" fmla="*/ 264335 w 585442"/>
              <a:gd name="connsiteY135" fmla="*/ 139621 h 362606"/>
              <a:gd name="connsiteX136" fmla="*/ 232546 w 585442"/>
              <a:gd name="connsiteY136" fmla="*/ 165741 h 362606"/>
              <a:gd name="connsiteX137" fmla="*/ 194797 w 585442"/>
              <a:gd name="connsiteY137" fmla="*/ 167315 h 362606"/>
              <a:gd name="connsiteX138" fmla="*/ 180229 w 585442"/>
              <a:gd name="connsiteY138" fmla="*/ 160852 h 362606"/>
              <a:gd name="connsiteX139" fmla="*/ 172951 w 585442"/>
              <a:gd name="connsiteY139" fmla="*/ 156285 h 362606"/>
              <a:gd name="connsiteX140" fmla="*/ 210158 w 585442"/>
              <a:gd name="connsiteY140" fmla="*/ 91722 h 362606"/>
              <a:gd name="connsiteX141" fmla="*/ 182906 w 585442"/>
              <a:gd name="connsiteY141" fmla="*/ 84938 h 362606"/>
              <a:gd name="connsiteX142" fmla="*/ 149317 w 585442"/>
              <a:gd name="connsiteY142" fmla="*/ 67350 h 362606"/>
              <a:gd name="connsiteX143" fmla="*/ 190619 w 585442"/>
              <a:gd name="connsiteY143" fmla="*/ 235777 h 362606"/>
              <a:gd name="connsiteX144" fmla="*/ 190595 w 585442"/>
              <a:gd name="connsiteY144" fmla="*/ 235753 h 362606"/>
              <a:gd name="connsiteX145" fmla="*/ 179889 w 585442"/>
              <a:gd name="connsiteY145" fmla="*/ 232778 h 362606"/>
              <a:gd name="connsiteX146" fmla="*/ 170191 w 585442"/>
              <a:gd name="connsiteY146" fmla="*/ 238132 h 362606"/>
              <a:gd name="connsiteX147" fmla="*/ 141395 w 585442"/>
              <a:gd name="connsiteY147" fmla="*/ 274512 h 362606"/>
              <a:gd name="connsiteX148" fmla="*/ 138403 w 585442"/>
              <a:gd name="connsiteY148" fmla="*/ 285238 h 362606"/>
              <a:gd name="connsiteX149" fmla="*/ 143762 w 585442"/>
              <a:gd name="connsiteY149" fmla="*/ 294944 h 362606"/>
              <a:gd name="connsiteX150" fmla="*/ 154485 w 585442"/>
              <a:gd name="connsiteY150" fmla="*/ 297937 h 362606"/>
              <a:gd name="connsiteX151" fmla="*/ 164183 w 585442"/>
              <a:gd name="connsiteY151" fmla="*/ 292583 h 362606"/>
              <a:gd name="connsiteX152" fmla="*/ 192979 w 585442"/>
              <a:gd name="connsiteY152" fmla="*/ 256197 h 362606"/>
              <a:gd name="connsiteX153" fmla="*/ 195971 w 585442"/>
              <a:gd name="connsiteY153" fmla="*/ 245471 h 362606"/>
              <a:gd name="connsiteX154" fmla="*/ 190619 w 585442"/>
              <a:gd name="connsiteY154" fmla="*/ 235777 h 362606"/>
              <a:gd name="connsiteX155" fmla="*/ 227378 w 585442"/>
              <a:gd name="connsiteY155" fmla="*/ 264884 h 362606"/>
              <a:gd name="connsiteX156" fmla="*/ 227325 w 585442"/>
              <a:gd name="connsiteY156" fmla="*/ 264842 h 362606"/>
              <a:gd name="connsiteX157" fmla="*/ 216649 w 585442"/>
              <a:gd name="connsiteY157" fmla="*/ 261885 h 362606"/>
              <a:gd name="connsiteX158" fmla="*/ 206957 w 585442"/>
              <a:gd name="connsiteY158" fmla="*/ 267227 h 362606"/>
              <a:gd name="connsiteX159" fmla="*/ 206951 w 585442"/>
              <a:gd name="connsiteY159" fmla="*/ 267239 h 362606"/>
              <a:gd name="connsiteX160" fmla="*/ 178155 w 585442"/>
              <a:gd name="connsiteY160" fmla="*/ 303619 h 362606"/>
              <a:gd name="connsiteX161" fmla="*/ 175163 w 585442"/>
              <a:gd name="connsiteY161" fmla="*/ 314345 h 362606"/>
              <a:gd name="connsiteX162" fmla="*/ 180515 w 585442"/>
              <a:gd name="connsiteY162" fmla="*/ 324051 h 362606"/>
              <a:gd name="connsiteX163" fmla="*/ 191239 w 585442"/>
              <a:gd name="connsiteY163" fmla="*/ 327044 h 362606"/>
              <a:gd name="connsiteX164" fmla="*/ 200937 w 585442"/>
              <a:gd name="connsiteY164" fmla="*/ 321690 h 362606"/>
              <a:gd name="connsiteX165" fmla="*/ 215791 w 585442"/>
              <a:gd name="connsiteY165" fmla="*/ 302921 h 362606"/>
              <a:gd name="connsiteX166" fmla="*/ 229739 w 585442"/>
              <a:gd name="connsiteY166" fmla="*/ 285310 h 362606"/>
              <a:gd name="connsiteX167" fmla="*/ 232725 w 585442"/>
              <a:gd name="connsiteY167" fmla="*/ 274584 h 362606"/>
              <a:gd name="connsiteX168" fmla="*/ 227378 w 585442"/>
              <a:gd name="connsiteY168" fmla="*/ 264884 h 362606"/>
              <a:gd name="connsiteX169" fmla="*/ 139458 w 585442"/>
              <a:gd name="connsiteY169" fmla="*/ 224855 h 362606"/>
              <a:gd name="connsiteX170" fmla="*/ 139404 w 585442"/>
              <a:gd name="connsiteY170" fmla="*/ 224807 h 362606"/>
              <a:gd name="connsiteX171" fmla="*/ 128735 w 585442"/>
              <a:gd name="connsiteY171" fmla="*/ 221862 h 362606"/>
              <a:gd name="connsiteX172" fmla="*/ 119037 w 585442"/>
              <a:gd name="connsiteY172" fmla="*/ 227216 h 362606"/>
              <a:gd name="connsiteX173" fmla="*/ 105095 w 585442"/>
              <a:gd name="connsiteY173" fmla="*/ 244827 h 362606"/>
              <a:gd name="connsiteX174" fmla="*/ 102102 w 585442"/>
              <a:gd name="connsiteY174" fmla="*/ 255553 h 362606"/>
              <a:gd name="connsiteX175" fmla="*/ 107455 w 585442"/>
              <a:gd name="connsiteY175" fmla="*/ 265253 h 362606"/>
              <a:gd name="connsiteX176" fmla="*/ 118184 w 585442"/>
              <a:gd name="connsiteY176" fmla="*/ 268246 h 362606"/>
              <a:gd name="connsiteX177" fmla="*/ 127882 w 585442"/>
              <a:gd name="connsiteY177" fmla="*/ 262892 h 362606"/>
              <a:gd name="connsiteX178" fmla="*/ 141818 w 585442"/>
              <a:gd name="connsiteY178" fmla="*/ 245280 h 362606"/>
              <a:gd name="connsiteX179" fmla="*/ 141938 w 585442"/>
              <a:gd name="connsiteY179" fmla="*/ 245137 h 362606"/>
              <a:gd name="connsiteX180" fmla="*/ 144811 w 585442"/>
              <a:gd name="connsiteY180" fmla="*/ 234555 h 362606"/>
              <a:gd name="connsiteX181" fmla="*/ 139458 w 585442"/>
              <a:gd name="connsiteY181" fmla="*/ 224855 h 362606"/>
              <a:gd name="connsiteX182" fmla="*/ 264132 w 585442"/>
              <a:gd name="connsiteY182" fmla="*/ 293990 h 362606"/>
              <a:gd name="connsiteX183" fmla="*/ 264108 w 585442"/>
              <a:gd name="connsiteY183" fmla="*/ 293966 h 362606"/>
              <a:gd name="connsiteX184" fmla="*/ 253403 w 585442"/>
              <a:gd name="connsiteY184" fmla="*/ 290991 h 362606"/>
              <a:gd name="connsiteX185" fmla="*/ 243717 w 585442"/>
              <a:gd name="connsiteY185" fmla="*/ 296333 h 362606"/>
              <a:gd name="connsiteX186" fmla="*/ 243705 w 585442"/>
              <a:gd name="connsiteY186" fmla="*/ 296345 h 362606"/>
              <a:gd name="connsiteX187" fmla="*/ 229763 w 585442"/>
              <a:gd name="connsiteY187" fmla="*/ 313957 h 362606"/>
              <a:gd name="connsiteX188" fmla="*/ 229649 w 585442"/>
              <a:gd name="connsiteY188" fmla="*/ 314106 h 362606"/>
              <a:gd name="connsiteX189" fmla="*/ 226776 w 585442"/>
              <a:gd name="connsiteY189" fmla="*/ 324683 h 362606"/>
              <a:gd name="connsiteX190" fmla="*/ 232129 w 585442"/>
              <a:gd name="connsiteY190" fmla="*/ 334389 h 362606"/>
              <a:gd name="connsiteX191" fmla="*/ 232153 w 585442"/>
              <a:gd name="connsiteY191" fmla="*/ 334407 h 362606"/>
              <a:gd name="connsiteX192" fmla="*/ 242852 w 585442"/>
              <a:gd name="connsiteY192" fmla="*/ 337382 h 362606"/>
              <a:gd name="connsiteX193" fmla="*/ 252550 w 585442"/>
              <a:gd name="connsiteY193" fmla="*/ 332028 h 362606"/>
              <a:gd name="connsiteX194" fmla="*/ 266493 w 585442"/>
              <a:gd name="connsiteY194" fmla="*/ 314410 h 362606"/>
              <a:gd name="connsiteX195" fmla="*/ 269485 w 585442"/>
              <a:gd name="connsiteY195" fmla="*/ 303690 h 362606"/>
              <a:gd name="connsiteX196" fmla="*/ 264132 w 585442"/>
              <a:gd name="connsiteY196" fmla="*/ 293990 h 36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</a:cxnLst>
            <a:rect l="l" t="t" r="r" b="b"/>
            <a:pathLst>
              <a:path w="585442" h="362606">
                <a:moveTo>
                  <a:pt x="4597" y="158026"/>
                </a:moveTo>
                <a:lnTo>
                  <a:pt x="95426" y="664"/>
                </a:lnTo>
                <a:lnTo>
                  <a:pt x="151016" y="32770"/>
                </a:lnTo>
                <a:lnTo>
                  <a:pt x="151004" y="32782"/>
                </a:lnTo>
                <a:cubicBezTo>
                  <a:pt x="154801" y="34976"/>
                  <a:pt x="157340" y="38494"/>
                  <a:pt x="158383" y="42381"/>
                </a:cubicBezTo>
                <a:cubicBezTo>
                  <a:pt x="159182" y="45368"/>
                  <a:pt x="159104" y="48611"/>
                  <a:pt x="158026" y="51670"/>
                </a:cubicBezTo>
                <a:cubicBezTo>
                  <a:pt x="168087" y="58961"/>
                  <a:pt x="178399" y="64375"/>
                  <a:pt x="188914" y="68172"/>
                </a:cubicBezTo>
                <a:cubicBezTo>
                  <a:pt x="198994" y="71809"/>
                  <a:pt x="209323" y="73979"/>
                  <a:pt x="219850" y="74910"/>
                </a:cubicBezTo>
                <a:lnTo>
                  <a:pt x="225584" y="64959"/>
                </a:lnTo>
                <a:lnTo>
                  <a:pt x="230406" y="60976"/>
                </a:lnTo>
                <a:cubicBezTo>
                  <a:pt x="257075" y="51711"/>
                  <a:pt x="284202" y="46816"/>
                  <a:pt x="311740" y="45922"/>
                </a:cubicBezTo>
                <a:cubicBezTo>
                  <a:pt x="339267" y="45028"/>
                  <a:pt x="367121" y="48104"/>
                  <a:pt x="395262" y="54770"/>
                </a:cubicBezTo>
                <a:lnTo>
                  <a:pt x="395750" y="54913"/>
                </a:lnTo>
                <a:cubicBezTo>
                  <a:pt x="402277" y="56863"/>
                  <a:pt x="408494" y="57697"/>
                  <a:pt x="414419" y="57524"/>
                </a:cubicBezTo>
                <a:cubicBezTo>
                  <a:pt x="419468" y="57375"/>
                  <a:pt x="424410" y="56475"/>
                  <a:pt x="429256" y="54907"/>
                </a:cubicBezTo>
                <a:lnTo>
                  <a:pt x="428964" y="54400"/>
                </a:lnTo>
                <a:lnTo>
                  <a:pt x="428940" y="54329"/>
                </a:lnTo>
                <a:cubicBezTo>
                  <a:pt x="426776" y="50555"/>
                  <a:pt x="426335" y="46256"/>
                  <a:pt x="427372" y="42381"/>
                </a:cubicBezTo>
                <a:cubicBezTo>
                  <a:pt x="428415" y="38494"/>
                  <a:pt x="430954" y="34976"/>
                  <a:pt x="434745" y="32782"/>
                </a:cubicBezTo>
                <a:lnTo>
                  <a:pt x="434739" y="32770"/>
                </a:lnTo>
                <a:lnTo>
                  <a:pt x="490329" y="664"/>
                </a:lnTo>
                <a:lnTo>
                  <a:pt x="494794" y="8409"/>
                </a:lnTo>
                <a:lnTo>
                  <a:pt x="585599" y="165723"/>
                </a:lnTo>
                <a:lnTo>
                  <a:pt x="530027" y="197811"/>
                </a:lnTo>
                <a:lnTo>
                  <a:pt x="530039" y="197823"/>
                </a:lnTo>
                <a:cubicBezTo>
                  <a:pt x="526248" y="200017"/>
                  <a:pt x="521933" y="200464"/>
                  <a:pt x="518028" y="199415"/>
                </a:cubicBezTo>
                <a:cubicBezTo>
                  <a:pt x="515894" y="198842"/>
                  <a:pt x="513874" y="197829"/>
                  <a:pt x="512127" y="196404"/>
                </a:cubicBezTo>
                <a:lnTo>
                  <a:pt x="473395" y="229314"/>
                </a:lnTo>
                <a:cubicBezTo>
                  <a:pt x="477150" y="236260"/>
                  <a:pt x="478300" y="243480"/>
                  <a:pt x="477335" y="250116"/>
                </a:cubicBezTo>
                <a:cubicBezTo>
                  <a:pt x="476548" y="255517"/>
                  <a:pt x="474360" y="260508"/>
                  <a:pt x="471022" y="264675"/>
                </a:cubicBezTo>
                <a:cubicBezTo>
                  <a:pt x="467732" y="268783"/>
                  <a:pt x="463321" y="272062"/>
                  <a:pt x="458040" y="274101"/>
                </a:cubicBezTo>
                <a:cubicBezTo>
                  <a:pt x="452735" y="276146"/>
                  <a:pt x="446571" y="276921"/>
                  <a:pt x="439860" y="275961"/>
                </a:cubicBezTo>
                <a:cubicBezTo>
                  <a:pt x="439919" y="276849"/>
                  <a:pt x="439937" y="277720"/>
                  <a:pt x="439919" y="278578"/>
                </a:cubicBezTo>
                <a:cubicBezTo>
                  <a:pt x="439770" y="285172"/>
                  <a:pt x="437422" y="290890"/>
                  <a:pt x="433410" y="295463"/>
                </a:cubicBezTo>
                <a:cubicBezTo>
                  <a:pt x="429619" y="299779"/>
                  <a:pt x="424392" y="302969"/>
                  <a:pt x="418240" y="304758"/>
                </a:cubicBezTo>
                <a:cubicBezTo>
                  <a:pt x="413478" y="306141"/>
                  <a:pt x="408107" y="306701"/>
                  <a:pt x="402391" y="306290"/>
                </a:cubicBezTo>
                <a:cubicBezTo>
                  <a:pt x="402575" y="308275"/>
                  <a:pt x="402605" y="310189"/>
                  <a:pt x="402492" y="312037"/>
                </a:cubicBezTo>
                <a:cubicBezTo>
                  <a:pt x="402003" y="319818"/>
                  <a:pt x="398981" y="326263"/>
                  <a:pt x="394028" y="331140"/>
                </a:cubicBezTo>
                <a:cubicBezTo>
                  <a:pt x="389301" y="335790"/>
                  <a:pt x="382917" y="338825"/>
                  <a:pt x="375436" y="340029"/>
                </a:cubicBezTo>
                <a:cubicBezTo>
                  <a:pt x="370394" y="340846"/>
                  <a:pt x="364814" y="340822"/>
                  <a:pt x="358907" y="339886"/>
                </a:cubicBezTo>
                <a:cubicBezTo>
                  <a:pt x="355265" y="354421"/>
                  <a:pt x="346938" y="362494"/>
                  <a:pt x="331291" y="363227"/>
                </a:cubicBezTo>
                <a:cubicBezTo>
                  <a:pt x="317284" y="363889"/>
                  <a:pt x="296976" y="357074"/>
                  <a:pt x="267530" y="341788"/>
                </a:cubicBezTo>
                <a:lnTo>
                  <a:pt x="266499" y="343094"/>
                </a:lnTo>
                <a:cubicBezTo>
                  <a:pt x="260961" y="350075"/>
                  <a:pt x="253087" y="354171"/>
                  <a:pt x="244879" y="355125"/>
                </a:cubicBezTo>
                <a:cubicBezTo>
                  <a:pt x="236683" y="356079"/>
                  <a:pt x="228094" y="353903"/>
                  <a:pt x="221096" y="348364"/>
                </a:cubicBezTo>
                <a:lnTo>
                  <a:pt x="221054" y="348328"/>
                </a:lnTo>
                <a:cubicBezTo>
                  <a:pt x="216864" y="345001"/>
                  <a:pt x="213716" y="340834"/>
                  <a:pt x="211660" y="336261"/>
                </a:cubicBezTo>
                <a:cubicBezTo>
                  <a:pt x="206480" y="341120"/>
                  <a:pt x="199989" y="344006"/>
                  <a:pt x="193265" y="344787"/>
                </a:cubicBezTo>
                <a:cubicBezTo>
                  <a:pt x="185069" y="345741"/>
                  <a:pt x="176474" y="343565"/>
                  <a:pt x="169482" y="338026"/>
                </a:cubicBezTo>
                <a:lnTo>
                  <a:pt x="169464" y="338014"/>
                </a:lnTo>
                <a:cubicBezTo>
                  <a:pt x="162472" y="332469"/>
                  <a:pt x="158377" y="324587"/>
                  <a:pt x="157418" y="316372"/>
                </a:cubicBezTo>
                <a:lnTo>
                  <a:pt x="157340" y="315573"/>
                </a:lnTo>
                <a:lnTo>
                  <a:pt x="156506" y="315680"/>
                </a:lnTo>
                <a:cubicBezTo>
                  <a:pt x="148310" y="316634"/>
                  <a:pt x="139720" y="314458"/>
                  <a:pt x="132722" y="308913"/>
                </a:cubicBezTo>
                <a:cubicBezTo>
                  <a:pt x="125719" y="303369"/>
                  <a:pt x="121618" y="295493"/>
                  <a:pt x="120664" y="287265"/>
                </a:cubicBezTo>
                <a:cubicBezTo>
                  <a:pt x="120610" y="286830"/>
                  <a:pt x="120574" y="286389"/>
                  <a:pt x="120539" y="285953"/>
                </a:cubicBezTo>
                <a:lnTo>
                  <a:pt x="120211" y="285989"/>
                </a:lnTo>
                <a:cubicBezTo>
                  <a:pt x="112009" y="286949"/>
                  <a:pt x="103420" y="284767"/>
                  <a:pt x="96428" y="279234"/>
                </a:cubicBezTo>
                <a:cubicBezTo>
                  <a:pt x="89412" y="273684"/>
                  <a:pt x="85317" y="265802"/>
                  <a:pt x="84363" y="257580"/>
                </a:cubicBezTo>
                <a:cubicBezTo>
                  <a:pt x="83409" y="249376"/>
                  <a:pt x="85585" y="240785"/>
                  <a:pt x="91123" y="233792"/>
                </a:cubicBezTo>
                <a:lnTo>
                  <a:pt x="99348" y="223400"/>
                </a:lnTo>
                <a:lnTo>
                  <a:pt x="73860" y="196213"/>
                </a:lnTo>
                <a:cubicBezTo>
                  <a:pt x="72060" y="197733"/>
                  <a:pt x="69956" y="198818"/>
                  <a:pt x="67727" y="199415"/>
                </a:cubicBezTo>
                <a:cubicBezTo>
                  <a:pt x="63829" y="200464"/>
                  <a:pt x="59501" y="200011"/>
                  <a:pt x="55716" y="197823"/>
                </a:cubicBezTo>
                <a:lnTo>
                  <a:pt x="55722" y="197811"/>
                </a:lnTo>
                <a:lnTo>
                  <a:pt x="156" y="165723"/>
                </a:lnTo>
                <a:lnTo>
                  <a:pt x="4597" y="158026"/>
                </a:lnTo>
                <a:close/>
                <a:moveTo>
                  <a:pt x="436438" y="67356"/>
                </a:moveTo>
                <a:lnTo>
                  <a:pt x="437732" y="70867"/>
                </a:lnTo>
                <a:cubicBezTo>
                  <a:pt x="430454" y="73562"/>
                  <a:pt x="422854" y="75100"/>
                  <a:pt x="414908" y="75339"/>
                </a:cubicBezTo>
                <a:cubicBezTo>
                  <a:pt x="407177" y="75565"/>
                  <a:pt x="399232" y="74552"/>
                  <a:pt x="391065" y="72149"/>
                </a:cubicBezTo>
                <a:cubicBezTo>
                  <a:pt x="364344" y="65823"/>
                  <a:pt x="338069" y="62902"/>
                  <a:pt x="312295" y="63743"/>
                </a:cubicBezTo>
                <a:cubicBezTo>
                  <a:pt x="287593" y="64542"/>
                  <a:pt x="263262" y="68775"/>
                  <a:pt x="239342" y="76746"/>
                </a:cubicBezTo>
                <a:lnTo>
                  <a:pt x="197444" y="149447"/>
                </a:lnTo>
                <a:cubicBezTo>
                  <a:pt x="198159" y="149697"/>
                  <a:pt x="198886" y="149924"/>
                  <a:pt x="199619" y="150127"/>
                </a:cubicBezTo>
                <a:cubicBezTo>
                  <a:pt x="208131" y="152541"/>
                  <a:pt x="217597" y="152213"/>
                  <a:pt x="226395" y="148970"/>
                </a:cubicBezTo>
                <a:cubicBezTo>
                  <a:pt x="235241" y="145721"/>
                  <a:pt x="243407" y="139508"/>
                  <a:pt x="249260" y="130160"/>
                </a:cubicBezTo>
                <a:lnTo>
                  <a:pt x="249260" y="130124"/>
                </a:lnTo>
                <a:cubicBezTo>
                  <a:pt x="251954" y="125831"/>
                  <a:pt x="254190" y="120829"/>
                  <a:pt x="255805" y="115106"/>
                </a:cubicBezTo>
                <a:lnTo>
                  <a:pt x="257325" y="109734"/>
                </a:lnTo>
                <a:lnTo>
                  <a:pt x="288964" y="104070"/>
                </a:lnTo>
                <a:lnTo>
                  <a:pt x="294305" y="104767"/>
                </a:lnTo>
                <a:cubicBezTo>
                  <a:pt x="330946" y="121890"/>
                  <a:pt x="362686" y="140158"/>
                  <a:pt x="390773" y="159266"/>
                </a:cubicBezTo>
                <a:cubicBezTo>
                  <a:pt x="417495" y="177450"/>
                  <a:pt x="440843" y="196314"/>
                  <a:pt x="461920" y="215649"/>
                </a:cubicBezTo>
                <a:lnTo>
                  <a:pt x="502256" y="181374"/>
                </a:lnTo>
                <a:lnTo>
                  <a:pt x="436438" y="67356"/>
                </a:lnTo>
                <a:close/>
                <a:moveTo>
                  <a:pt x="149317" y="67350"/>
                </a:moveTo>
                <a:lnTo>
                  <a:pt x="83845" y="180771"/>
                </a:lnTo>
                <a:lnTo>
                  <a:pt x="111353" y="210122"/>
                </a:lnTo>
                <a:cubicBezTo>
                  <a:pt x="115931" y="206778"/>
                  <a:pt x="121248" y="204751"/>
                  <a:pt x="126714" y="204113"/>
                </a:cubicBezTo>
                <a:cubicBezTo>
                  <a:pt x="134910" y="203165"/>
                  <a:pt x="143499" y="205341"/>
                  <a:pt x="150497" y="210880"/>
                </a:cubicBezTo>
                <a:lnTo>
                  <a:pt x="150599" y="210963"/>
                </a:lnTo>
                <a:cubicBezTo>
                  <a:pt x="154795" y="214308"/>
                  <a:pt x="157936" y="218499"/>
                  <a:pt x="159975" y="223096"/>
                </a:cubicBezTo>
                <a:cubicBezTo>
                  <a:pt x="165065" y="218517"/>
                  <a:pt x="171360" y="215786"/>
                  <a:pt x="177869" y="215035"/>
                </a:cubicBezTo>
                <a:cubicBezTo>
                  <a:pt x="186065" y="214081"/>
                  <a:pt x="194654" y="216263"/>
                  <a:pt x="201652" y="221796"/>
                </a:cubicBezTo>
                <a:lnTo>
                  <a:pt x="201688" y="221832"/>
                </a:lnTo>
                <a:cubicBezTo>
                  <a:pt x="208674" y="227371"/>
                  <a:pt x="212757" y="235240"/>
                  <a:pt x="213711" y="243450"/>
                </a:cubicBezTo>
                <a:lnTo>
                  <a:pt x="213794" y="244249"/>
                </a:lnTo>
                <a:lnTo>
                  <a:pt x="214628" y="244142"/>
                </a:lnTo>
                <a:cubicBezTo>
                  <a:pt x="222824" y="243188"/>
                  <a:pt x="231414" y="245364"/>
                  <a:pt x="238412" y="250909"/>
                </a:cubicBezTo>
                <a:cubicBezTo>
                  <a:pt x="245416" y="256453"/>
                  <a:pt x="249511" y="264335"/>
                  <a:pt x="250470" y="272557"/>
                </a:cubicBezTo>
                <a:lnTo>
                  <a:pt x="250548" y="273356"/>
                </a:lnTo>
                <a:lnTo>
                  <a:pt x="251382" y="273248"/>
                </a:lnTo>
                <a:cubicBezTo>
                  <a:pt x="259578" y="272294"/>
                  <a:pt x="268173" y="274471"/>
                  <a:pt x="275165" y="280009"/>
                </a:cubicBezTo>
                <a:lnTo>
                  <a:pt x="275201" y="280039"/>
                </a:lnTo>
                <a:cubicBezTo>
                  <a:pt x="282187" y="285584"/>
                  <a:pt x="286270" y="293454"/>
                  <a:pt x="287224" y="301663"/>
                </a:cubicBezTo>
                <a:cubicBezTo>
                  <a:pt x="288178" y="309867"/>
                  <a:pt x="285996" y="318452"/>
                  <a:pt x="280464" y="325452"/>
                </a:cubicBezTo>
                <a:lnTo>
                  <a:pt x="278813" y="327533"/>
                </a:lnTo>
                <a:cubicBezTo>
                  <a:pt x="303574" y="340208"/>
                  <a:pt x="320073" y="345902"/>
                  <a:pt x="330451" y="345413"/>
                </a:cubicBezTo>
                <a:cubicBezTo>
                  <a:pt x="336716" y="345121"/>
                  <a:pt x="340209" y="341126"/>
                  <a:pt x="341919" y="333876"/>
                </a:cubicBezTo>
                <a:lnTo>
                  <a:pt x="295640" y="308788"/>
                </a:lnTo>
                <a:lnTo>
                  <a:pt x="304093" y="293066"/>
                </a:lnTo>
                <a:lnTo>
                  <a:pt x="355176" y="320760"/>
                </a:lnTo>
                <a:cubicBezTo>
                  <a:pt x="361757" y="322715"/>
                  <a:pt x="367723" y="323222"/>
                  <a:pt x="372647" y="322423"/>
                </a:cubicBezTo>
                <a:cubicBezTo>
                  <a:pt x="376408" y="321821"/>
                  <a:pt x="379460" y="320450"/>
                  <a:pt x="381522" y="318423"/>
                </a:cubicBezTo>
                <a:cubicBezTo>
                  <a:pt x="383352" y="316622"/>
                  <a:pt x="384479" y="314094"/>
                  <a:pt x="384681" y="310922"/>
                </a:cubicBezTo>
                <a:cubicBezTo>
                  <a:pt x="384860" y="308049"/>
                  <a:pt x="384330" y="304668"/>
                  <a:pt x="382971" y="300811"/>
                </a:cubicBezTo>
                <a:lnTo>
                  <a:pt x="313397" y="262290"/>
                </a:lnTo>
                <a:lnTo>
                  <a:pt x="321987" y="246711"/>
                </a:lnTo>
                <a:lnTo>
                  <a:pt x="393599" y="286359"/>
                </a:lnTo>
                <a:cubicBezTo>
                  <a:pt x="401091" y="288934"/>
                  <a:pt x="407970" y="289185"/>
                  <a:pt x="413275" y="287641"/>
                </a:cubicBezTo>
                <a:cubicBezTo>
                  <a:pt x="416154" y="286806"/>
                  <a:pt x="418473" y="285459"/>
                  <a:pt x="419993" y="283724"/>
                </a:cubicBezTo>
                <a:cubicBezTo>
                  <a:pt x="421298" y="282239"/>
                  <a:pt x="422061" y="280379"/>
                  <a:pt x="422109" y="278233"/>
                </a:cubicBezTo>
                <a:cubicBezTo>
                  <a:pt x="422174" y="275252"/>
                  <a:pt x="421030" y="271621"/>
                  <a:pt x="418371" y="267435"/>
                </a:cubicBezTo>
                <a:lnTo>
                  <a:pt x="336626" y="216138"/>
                </a:lnTo>
                <a:lnTo>
                  <a:pt x="346128" y="201048"/>
                </a:lnTo>
                <a:lnTo>
                  <a:pt x="429411" y="253305"/>
                </a:lnTo>
                <a:cubicBezTo>
                  <a:pt x="438459" y="258814"/>
                  <a:pt x="446172" y="259571"/>
                  <a:pt x="451614" y="257473"/>
                </a:cubicBezTo>
                <a:cubicBezTo>
                  <a:pt x="453879" y="256602"/>
                  <a:pt x="455751" y="255213"/>
                  <a:pt x="457128" y="253496"/>
                </a:cubicBezTo>
                <a:cubicBezTo>
                  <a:pt x="458463" y="251827"/>
                  <a:pt x="459345" y="249806"/>
                  <a:pt x="459661" y="247600"/>
                </a:cubicBezTo>
                <a:cubicBezTo>
                  <a:pt x="460353" y="242848"/>
                  <a:pt x="458493" y="237184"/>
                  <a:pt x="453236" y="231914"/>
                </a:cubicBezTo>
                <a:cubicBezTo>
                  <a:pt x="431759" y="211935"/>
                  <a:pt x="408012" y="192534"/>
                  <a:pt x="380783" y="174010"/>
                </a:cubicBezTo>
                <a:cubicBezTo>
                  <a:pt x="354115" y="155862"/>
                  <a:pt x="324001" y="138471"/>
                  <a:pt x="289310" y="122105"/>
                </a:cubicBezTo>
                <a:lnTo>
                  <a:pt x="271255" y="125342"/>
                </a:lnTo>
                <a:cubicBezTo>
                  <a:pt x="269378" y="130565"/>
                  <a:pt x="267041" y="135323"/>
                  <a:pt x="264353" y="139627"/>
                </a:cubicBezTo>
                <a:lnTo>
                  <a:pt x="264335" y="139621"/>
                </a:lnTo>
                <a:cubicBezTo>
                  <a:pt x="256198" y="152589"/>
                  <a:pt x="244849" y="161210"/>
                  <a:pt x="232546" y="165741"/>
                </a:cubicBezTo>
                <a:cubicBezTo>
                  <a:pt x="220190" y="170290"/>
                  <a:pt x="206850" y="170725"/>
                  <a:pt x="194797" y="167315"/>
                </a:cubicBezTo>
                <a:cubicBezTo>
                  <a:pt x="189707" y="165878"/>
                  <a:pt x="184789" y="163714"/>
                  <a:pt x="180229" y="160852"/>
                </a:cubicBezTo>
                <a:lnTo>
                  <a:pt x="172951" y="156285"/>
                </a:lnTo>
                <a:lnTo>
                  <a:pt x="210158" y="91722"/>
                </a:lnTo>
                <a:cubicBezTo>
                  <a:pt x="200949" y="90393"/>
                  <a:pt x="191865" y="88169"/>
                  <a:pt x="182906" y="84938"/>
                </a:cubicBezTo>
                <a:cubicBezTo>
                  <a:pt x="171425" y="80794"/>
                  <a:pt x="160213" y="75017"/>
                  <a:pt x="149317" y="67350"/>
                </a:cubicBezTo>
                <a:moveTo>
                  <a:pt x="190619" y="235777"/>
                </a:moveTo>
                <a:lnTo>
                  <a:pt x="190595" y="235753"/>
                </a:lnTo>
                <a:cubicBezTo>
                  <a:pt x="187489" y="233303"/>
                  <a:pt x="183621" y="232349"/>
                  <a:pt x="179889" y="232778"/>
                </a:cubicBezTo>
                <a:cubicBezTo>
                  <a:pt x="176182" y="233207"/>
                  <a:pt x="172641" y="235032"/>
                  <a:pt x="170191" y="238132"/>
                </a:cubicBezTo>
                <a:lnTo>
                  <a:pt x="141395" y="274512"/>
                </a:lnTo>
                <a:cubicBezTo>
                  <a:pt x="138933" y="277624"/>
                  <a:pt x="137968" y="281500"/>
                  <a:pt x="138403" y="285238"/>
                </a:cubicBezTo>
                <a:cubicBezTo>
                  <a:pt x="138838" y="288952"/>
                  <a:pt x="140656" y="292488"/>
                  <a:pt x="143762" y="294944"/>
                </a:cubicBezTo>
                <a:cubicBezTo>
                  <a:pt x="146873" y="297407"/>
                  <a:pt x="150748" y="298372"/>
                  <a:pt x="154485" y="297937"/>
                </a:cubicBezTo>
                <a:cubicBezTo>
                  <a:pt x="158192" y="297508"/>
                  <a:pt x="161727" y="295683"/>
                  <a:pt x="164183" y="292583"/>
                </a:cubicBezTo>
                <a:lnTo>
                  <a:pt x="192979" y="256197"/>
                </a:lnTo>
                <a:cubicBezTo>
                  <a:pt x="195447" y="253079"/>
                  <a:pt x="196401" y="249209"/>
                  <a:pt x="195971" y="245471"/>
                </a:cubicBezTo>
                <a:cubicBezTo>
                  <a:pt x="195542" y="241763"/>
                  <a:pt x="193718" y="238227"/>
                  <a:pt x="190619" y="235777"/>
                </a:cubicBezTo>
                <a:moveTo>
                  <a:pt x="227378" y="264884"/>
                </a:moveTo>
                <a:lnTo>
                  <a:pt x="227325" y="264842"/>
                </a:lnTo>
                <a:cubicBezTo>
                  <a:pt x="224219" y="262403"/>
                  <a:pt x="220363" y="261455"/>
                  <a:pt x="216649" y="261885"/>
                </a:cubicBezTo>
                <a:cubicBezTo>
                  <a:pt x="212942" y="262320"/>
                  <a:pt x="209413" y="264132"/>
                  <a:pt x="206957" y="267227"/>
                </a:cubicBezTo>
                <a:lnTo>
                  <a:pt x="206951" y="267239"/>
                </a:lnTo>
                <a:lnTo>
                  <a:pt x="178155" y="303619"/>
                </a:lnTo>
                <a:cubicBezTo>
                  <a:pt x="175693" y="306731"/>
                  <a:pt x="174727" y="310612"/>
                  <a:pt x="175163" y="314345"/>
                </a:cubicBezTo>
                <a:cubicBezTo>
                  <a:pt x="175592" y="318059"/>
                  <a:pt x="177416" y="321594"/>
                  <a:pt x="180515" y="324051"/>
                </a:cubicBezTo>
                <a:cubicBezTo>
                  <a:pt x="183633" y="326513"/>
                  <a:pt x="187507" y="327473"/>
                  <a:pt x="191239" y="327044"/>
                </a:cubicBezTo>
                <a:cubicBezTo>
                  <a:pt x="194952" y="326609"/>
                  <a:pt x="198487" y="324790"/>
                  <a:pt x="200937" y="321690"/>
                </a:cubicBezTo>
                <a:lnTo>
                  <a:pt x="215791" y="302921"/>
                </a:lnTo>
                <a:lnTo>
                  <a:pt x="229739" y="285310"/>
                </a:lnTo>
                <a:cubicBezTo>
                  <a:pt x="232201" y="282191"/>
                  <a:pt x="233160" y="278316"/>
                  <a:pt x="232725" y="274584"/>
                </a:cubicBezTo>
                <a:cubicBezTo>
                  <a:pt x="232296" y="270870"/>
                  <a:pt x="230478" y="267334"/>
                  <a:pt x="227378" y="264884"/>
                </a:cubicBezTo>
                <a:moveTo>
                  <a:pt x="139458" y="224855"/>
                </a:moveTo>
                <a:lnTo>
                  <a:pt x="139404" y="224807"/>
                </a:lnTo>
                <a:cubicBezTo>
                  <a:pt x="136305" y="222374"/>
                  <a:pt x="132448" y="221426"/>
                  <a:pt x="128735" y="221862"/>
                </a:cubicBezTo>
                <a:cubicBezTo>
                  <a:pt x="125027" y="222291"/>
                  <a:pt x="121492" y="224109"/>
                  <a:pt x="119037" y="227216"/>
                </a:cubicBezTo>
                <a:lnTo>
                  <a:pt x="105095" y="244827"/>
                </a:lnTo>
                <a:cubicBezTo>
                  <a:pt x="102633" y="247940"/>
                  <a:pt x="101673" y="251815"/>
                  <a:pt x="102102" y="255553"/>
                </a:cubicBezTo>
                <a:cubicBezTo>
                  <a:pt x="102537" y="259261"/>
                  <a:pt x="104355" y="262797"/>
                  <a:pt x="107455" y="265253"/>
                </a:cubicBezTo>
                <a:cubicBezTo>
                  <a:pt x="110566" y="267716"/>
                  <a:pt x="114447" y="268681"/>
                  <a:pt x="118184" y="268246"/>
                </a:cubicBezTo>
                <a:cubicBezTo>
                  <a:pt x="121892" y="267817"/>
                  <a:pt x="125426" y="265993"/>
                  <a:pt x="127882" y="262892"/>
                </a:cubicBezTo>
                <a:lnTo>
                  <a:pt x="141818" y="245280"/>
                </a:lnTo>
                <a:lnTo>
                  <a:pt x="141938" y="245137"/>
                </a:lnTo>
                <a:cubicBezTo>
                  <a:pt x="144316" y="242043"/>
                  <a:pt x="145240" y="238233"/>
                  <a:pt x="144811" y="234555"/>
                </a:cubicBezTo>
                <a:cubicBezTo>
                  <a:pt x="144382" y="230846"/>
                  <a:pt x="142564" y="227311"/>
                  <a:pt x="139458" y="224855"/>
                </a:cubicBezTo>
                <a:moveTo>
                  <a:pt x="264132" y="293990"/>
                </a:moveTo>
                <a:lnTo>
                  <a:pt x="264108" y="293966"/>
                </a:lnTo>
                <a:cubicBezTo>
                  <a:pt x="261003" y="291516"/>
                  <a:pt x="257134" y="290556"/>
                  <a:pt x="253403" y="290991"/>
                </a:cubicBezTo>
                <a:cubicBezTo>
                  <a:pt x="249701" y="291427"/>
                  <a:pt x="246173" y="293239"/>
                  <a:pt x="243717" y="296333"/>
                </a:cubicBezTo>
                <a:lnTo>
                  <a:pt x="243705" y="296345"/>
                </a:lnTo>
                <a:lnTo>
                  <a:pt x="229763" y="313957"/>
                </a:lnTo>
                <a:lnTo>
                  <a:pt x="229649" y="314106"/>
                </a:lnTo>
                <a:cubicBezTo>
                  <a:pt x="227271" y="317189"/>
                  <a:pt x="226347" y="321004"/>
                  <a:pt x="226776" y="324683"/>
                </a:cubicBezTo>
                <a:cubicBezTo>
                  <a:pt x="227206" y="328397"/>
                  <a:pt x="229030" y="331927"/>
                  <a:pt x="232129" y="334389"/>
                </a:cubicBezTo>
                <a:lnTo>
                  <a:pt x="232153" y="334407"/>
                </a:lnTo>
                <a:cubicBezTo>
                  <a:pt x="235258" y="336857"/>
                  <a:pt x="239127" y="337811"/>
                  <a:pt x="242852" y="337382"/>
                </a:cubicBezTo>
                <a:cubicBezTo>
                  <a:pt x="246560" y="336947"/>
                  <a:pt x="250095" y="335128"/>
                  <a:pt x="252550" y="332028"/>
                </a:cubicBezTo>
                <a:lnTo>
                  <a:pt x="266493" y="314410"/>
                </a:lnTo>
                <a:cubicBezTo>
                  <a:pt x="268960" y="311298"/>
                  <a:pt x="269920" y="307423"/>
                  <a:pt x="269485" y="303690"/>
                </a:cubicBezTo>
                <a:cubicBezTo>
                  <a:pt x="269056" y="299976"/>
                  <a:pt x="267232" y="296441"/>
                  <a:pt x="264132" y="293990"/>
                </a:cubicBezTo>
              </a:path>
            </a:pathLst>
          </a:custGeom>
          <a:solidFill>
            <a:srgbClr val="030404"/>
          </a:solidFill>
          <a:ln w="5958" cap="flat">
            <a:noFill/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Light" panose="020B04030304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4235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B577FF9-3543-4875-815D-3D87BD8A2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5569EEC-E12F-4856-B407-02B2813A4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F860788-3A6A-45A3-B3F1-06F159665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B4FDB984-A262-4884-8859-BB3E499EA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93046" y="1209578"/>
            <a:ext cx="4055897" cy="4055897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F1E3393-B852-4883-B778-ED3525112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9853D09-4205-4CC7-83EB-288E886A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D040B79-3E73-4A31-840D-D6B9C9FDF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56C6AE5-3F8B-42AC-9EA4-1B686A11E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bdĺžnik: zaoblené rohy 4">
            <a:extLst>
              <a:ext uri="{FF2B5EF4-FFF2-40B4-BE49-F238E27FC236}">
                <a16:creationId xmlns:a16="http://schemas.microsoft.com/office/drawing/2014/main" id="{EE945B32-0F8A-58CE-19A3-7EDE43BD2EBC}"/>
              </a:ext>
            </a:extLst>
          </p:cNvPr>
          <p:cNvSpPr/>
          <p:nvPr/>
        </p:nvSpPr>
        <p:spPr>
          <a:xfrm>
            <a:off x="833007" y="1248988"/>
            <a:ext cx="11111729" cy="1616548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sk-SK" dirty="0">
                <a:solidFill>
                  <a:srgbClr val="000000"/>
                </a:solidFill>
                <a:latin typeface="Arial" panose="020B0604020202020204" pitchFamily="34" charset="0"/>
              </a:rPr>
              <a:t>Počas pôrodu došlo k zanedbaniu starostlivosti operačného tímu a ponechaniu časti rúška v tele pacienta. Následné komplikácie vyvolali novú operáciu a závažné odobratie orgánov. Klient a pacient uzavreli mimosúdnu dohodu o vyrovnaní.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bdĺžnik: zaoblené rohy 5">
            <a:extLst>
              <a:ext uri="{FF2B5EF4-FFF2-40B4-BE49-F238E27FC236}">
                <a16:creationId xmlns:a16="http://schemas.microsoft.com/office/drawing/2014/main" id="{19D3A78F-443F-93B6-5514-7FFA23F355C2}"/>
              </a:ext>
            </a:extLst>
          </p:cNvPr>
          <p:cNvSpPr/>
          <p:nvPr/>
        </p:nvSpPr>
        <p:spPr>
          <a:xfrm>
            <a:off x="853120" y="2957512"/>
            <a:ext cx="11013152" cy="1817688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Pri návšteve inej zubnej ambulancie v dôsledku neustálych bolestí zubov, bolo zistené, že  poškodenému bola zle nasadená zubná korunka, v dôsledku čoho došlo k jej povoleniu, naštiepeniu a následnému zápalu ďasna. Poškodený si škodu uplatnil u lekára, ktorý mu zákrok vykonal.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bdĺžnik: zaoblené rohy 6">
            <a:extLst>
              <a:ext uri="{FF2B5EF4-FFF2-40B4-BE49-F238E27FC236}">
                <a16:creationId xmlns:a16="http://schemas.microsoft.com/office/drawing/2014/main" id="{F3DC9FD6-EFF5-EB85-C77A-2D7D7847DDA9}"/>
              </a:ext>
            </a:extLst>
          </p:cNvPr>
          <p:cNvSpPr/>
          <p:nvPr/>
        </p:nvSpPr>
        <p:spPr>
          <a:xfrm>
            <a:off x="833007" y="4949669"/>
            <a:ext cx="11013151" cy="1491547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Po návšteve </a:t>
            </a:r>
            <a:r>
              <a:rPr kumimoji="0" lang="sk-SK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alergologickej</a:t>
            </a:r>
            <a:r>
              <a:rPr kumimoji="0" lang="sk-SK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ambulancie v dôsledku intenzívneho svrbenia, opuchnutia a sčervenania pokožky, bolo zistené, že poškodenému boli predpísané v ambulancii všeobecného lekára pre dospelých tabletky, na ktorých zloženie bol poškodený alergický. 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k-SK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k-SK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k-SK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			</a:t>
            </a: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27259459-7E73-4C12-29AE-8F0799ABD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110" y="521728"/>
            <a:ext cx="9849751" cy="74709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PRÍKLADY POISTNÝCH UDALOSTÍ</a:t>
            </a:r>
          </a:p>
        </p:txBody>
      </p:sp>
      <p:sp>
        <p:nvSpPr>
          <p:cNvPr id="3" name="Voľný tvar 270">
            <a:extLst>
              <a:ext uri="{FF2B5EF4-FFF2-40B4-BE49-F238E27FC236}">
                <a16:creationId xmlns:a16="http://schemas.microsoft.com/office/drawing/2014/main" id="{36789C68-DD7F-3198-1580-FBCA64C208AA}"/>
              </a:ext>
            </a:extLst>
          </p:cNvPr>
          <p:cNvSpPr/>
          <p:nvPr/>
        </p:nvSpPr>
        <p:spPr>
          <a:xfrm>
            <a:off x="9803611" y="3685304"/>
            <a:ext cx="840209" cy="908844"/>
          </a:xfrm>
          <a:custGeom>
            <a:avLst/>
            <a:gdLst>
              <a:gd name="connsiteX0" fmla="*/ 149044 w 365186"/>
              <a:gd name="connsiteY0" fmla="*/ 58649 h 429249"/>
              <a:gd name="connsiteX1" fmla="*/ 173672 w 365186"/>
              <a:gd name="connsiteY1" fmla="*/ 38188 h 429249"/>
              <a:gd name="connsiteX2" fmla="*/ 142832 w 365186"/>
              <a:gd name="connsiteY2" fmla="*/ 28613 h 429249"/>
              <a:gd name="connsiteX3" fmla="*/ 91729 w 365186"/>
              <a:gd name="connsiteY3" fmla="*/ 20259 h 429249"/>
              <a:gd name="connsiteX4" fmla="*/ 52711 w 365186"/>
              <a:gd name="connsiteY4" fmla="*/ 30555 h 429249"/>
              <a:gd name="connsiteX5" fmla="*/ 29906 w 365186"/>
              <a:gd name="connsiteY5" fmla="*/ 59996 h 429249"/>
              <a:gd name="connsiteX6" fmla="*/ 20293 w 365186"/>
              <a:gd name="connsiteY6" fmla="*/ 100811 h 429249"/>
              <a:gd name="connsiteX7" fmla="*/ 36463 w 365186"/>
              <a:gd name="connsiteY7" fmla="*/ 170548 h 429249"/>
              <a:gd name="connsiteX8" fmla="*/ 68918 w 365186"/>
              <a:gd name="connsiteY8" fmla="*/ 294656 h 429249"/>
              <a:gd name="connsiteX9" fmla="*/ 88007 w 365186"/>
              <a:gd name="connsiteY9" fmla="*/ 384342 h 429249"/>
              <a:gd name="connsiteX10" fmla="*/ 110455 w 365186"/>
              <a:gd name="connsiteY10" fmla="*/ 413878 h 429249"/>
              <a:gd name="connsiteX11" fmla="*/ 116190 w 365186"/>
              <a:gd name="connsiteY11" fmla="*/ 374666 h 429249"/>
              <a:gd name="connsiteX12" fmla="*/ 172808 w 365186"/>
              <a:gd name="connsiteY12" fmla="*/ 254061 h 429249"/>
              <a:gd name="connsiteX13" fmla="*/ 234929 w 365186"/>
              <a:gd name="connsiteY13" fmla="*/ 299745 h 429249"/>
              <a:gd name="connsiteX14" fmla="*/ 240975 w 365186"/>
              <a:gd name="connsiteY14" fmla="*/ 367790 h 429249"/>
              <a:gd name="connsiteX15" fmla="*/ 244793 w 365186"/>
              <a:gd name="connsiteY15" fmla="*/ 413240 h 429249"/>
              <a:gd name="connsiteX16" fmla="*/ 248080 w 365186"/>
              <a:gd name="connsiteY16" fmla="*/ 413657 h 429249"/>
              <a:gd name="connsiteX17" fmla="*/ 248080 w 365186"/>
              <a:gd name="connsiteY17" fmla="*/ 413616 h 429249"/>
              <a:gd name="connsiteX18" fmla="*/ 272804 w 365186"/>
              <a:gd name="connsiteY18" fmla="*/ 392475 h 429249"/>
              <a:gd name="connsiteX19" fmla="*/ 291952 w 365186"/>
              <a:gd name="connsiteY19" fmla="*/ 343289 h 429249"/>
              <a:gd name="connsiteX20" fmla="*/ 296527 w 365186"/>
              <a:gd name="connsiteY20" fmla="*/ 312269 h 429249"/>
              <a:gd name="connsiteX21" fmla="*/ 322912 w 365186"/>
              <a:gd name="connsiteY21" fmla="*/ 184759 h 429249"/>
              <a:gd name="connsiteX22" fmla="*/ 345151 w 365186"/>
              <a:gd name="connsiteY22" fmla="*/ 128696 h 429249"/>
              <a:gd name="connsiteX23" fmla="*/ 335931 w 365186"/>
              <a:gd name="connsiteY23" fmla="*/ 42472 h 429249"/>
              <a:gd name="connsiteX24" fmla="*/ 302459 w 365186"/>
              <a:gd name="connsiteY24" fmla="*/ 24561 h 429249"/>
              <a:gd name="connsiteX25" fmla="*/ 255650 w 365186"/>
              <a:gd name="connsiteY25" fmla="*/ 26039 h 429249"/>
              <a:gd name="connsiteX26" fmla="*/ 165304 w 365186"/>
              <a:gd name="connsiteY26" fmla="*/ 65978 h 429249"/>
              <a:gd name="connsiteX27" fmla="*/ 149044 w 365186"/>
              <a:gd name="connsiteY27" fmla="*/ 58649 h 429249"/>
              <a:gd name="connsiteX28" fmla="*/ 195042 w 365186"/>
              <a:gd name="connsiteY28" fmla="*/ 27117 h 429249"/>
              <a:gd name="connsiteX29" fmla="*/ 252375 w 365186"/>
              <a:gd name="connsiteY29" fmla="*/ 8515 h 429249"/>
              <a:gd name="connsiteX30" fmla="*/ 305526 w 365186"/>
              <a:gd name="connsiteY30" fmla="*/ 6966 h 429249"/>
              <a:gd name="connsiteX31" fmla="*/ 349684 w 365186"/>
              <a:gd name="connsiteY31" fmla="*/ 31092 h 429249"/>
              <a:gd name="connsiteX32" fmla="*/ 362597 w 365186"/>
              <a:gd name="connsiteY32" fmla="*/ 132260 h 429249"/>
              <a:gd name="connsiteX33" fmla="*/ 338052 w 365186"/>
              <a:gd name="connsiteY33" fmla="*/ 194114 h 429249"/>
              <a:gd name="connsiteX34" fmla="*/ 314395 w 365186"/>
              <a:gd name="connsiteY34" fmla="*/ 312269 h 429249"/>
              <a:gd name="connsiteX35" fmla="*/ 309255 w 365186"/>
              <a:gd name="connsiteY35" fmla="*/ 347477 h 429249"/>
              <a:gd name="connsiteX36" fmla="*/ 288093 w 365186"/>
              <a:gd name="connsiteY36" fmla="*/ 401627 h 429249"/>
              <a:gd name="connsiteX37" fmla="*/ 248080 w 365186"/>
              <a:gd name="connsiteY37" fmla="*/ 431497 h 429249"/>
              <a:gd name="connsiteX38" fmla="*/ 248080 w 365186"/>
              <a:gd name="connsiteY38" fmla="*/ 431461 h 429249"/>
              <a:gd name="connsiteX39" fmla="*/ 240606 w 365186"/>
              <a:gd name="connsiteY39" fmla="*/ 430555 h 429249"/>
              <a:gd name="connsiteX40" fmla="*/ 223172 w 365186"/>
              <a:gd name="connsiteY40" fmla="*/ 368207 h 429249"/>
              <a:gd name="connsiteX41" fmla="*/ 217550 w 365186"/>
              <a:gd name="connsiteY41" fmla="*/ 303796 h 429249"/>
              <a:gd name="connsiteX42" fmla="*/ 176858 w 365186"/>
              <a:gd name="connsiteY42" fmla="*/ 271448 h 429249"/>
              <a:gd name="connsiteX43" fmla="*/ 133993 w 365186"/>
              <a:gd name="connsiteY43" fmla="*/ 375994 h 429249"/>
              <a:gd name="connsiteX44" fmla="*/ 120372 w 365186"/>
              <a:gd name="connsiteY44" fmla="*/ 428679 h 429249"/>
              <a:gd name="connsiteX45" fmla="*/ 73212 w 365186"/>
              <a:gd name="connsiteY45" fmla="*/ 394257 h 429249"/>
              <a:gd name="connsiteX46" fmla="*/ 51121 w 365186"/>
              <a:gd name="connsiteY46" fmla="*/ 293953 h 429249"/>
              <a:gd name="connsiteX47" fmla="*/ 22014 w 365186"/>
              <a:gd name="connsiteY47" fmla="*/ 180952 h 429249"/>
              <a:gd name="connsiteX48" fmla="*/ 2496 w 365186"/>
              <a:gd name="connsiteY48" fmla="*/ 99697 h 429249"/>
              <a:gd name="connsiteX49" fmla="*/ 13646 w 365186"/>
              <a:gd name="connsiteY49" fmla="*/ 52727 h 429249"/>
              <a:gd name="connsiteX50" fmla="*/ 42312 w 365186"/>
              <a:gd name="connsiteY50" fmla="*/ 16100 h 429249"/>
              <a:gd name="connsiteX51" fmla="*/ 92843 w 365186"/>
              <a:gd name="connsiteY51" fmla="*/ 2450 h 429249"/>
              <a:gd name="connsiteX52" fmla="*/ 147299 w 365186"/>
              <a:gd name="connsiteY52" fmla="*/ 11369 h 429249"/>
              <a:gd name="connsiteX53" fmla="*/ 195042 w 365186"/>
              <a:gd name="connsiteY53" fmla="*/ 27117 h 42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65186" h="429249">
                <a:moveTo>
                  <a:pt x="149044" y="58649"/>
                </a:moveTo>
                <a:cubicBezTo>
                  <a:pt x="151379" y="53507"/>
                  <a:pt x="160479" y="45970"/>
                  <a:pt x="173672" y="38188"/>
                </a:cubicBezTo>
                <a:cubicBezTo>
                  <a:pt x="163410" y="34542"/>
                  <a:pt x="153183" y="31306"/>
                  <a:pt x="142832" y="28613"/>
                </a:cubicBezTo>
                <a:cubicBezTo>
                  <a:pt x="126572" y="24389"/>
                  <a:pt x="109782" y="21439"/>
                  <a:pt x="91729" y="20259"/>
                </a:cubicBezTo>
                <a:cubicBezTo>
                  <a:pt x="75868" y="19217"/>
                  <a:pt x="62926" y="23215"/>
                  <a:pt x="52711" y="30555"/>
                </a:cubicBezTo>
                <a:cubicBezTo>
                  <a:pt x="42824" y="37664"/>
                  <a:pt x="35260" y="47984"/>
                  <a:pt x="29906" y="59996"/>
                </a:cubicBezTo>
                <a:cubicBezTo>
                  <a:pt x="24385" y="72360"/>
                  <a:pt x="21228" y="86493"/>
                  <a:pt x="20293" y="100811"/>
                </a:cubicBezTo>
                <a:cubicBezTo>
                  <a:pt x="18571" y="127076"/>
                  <a:pt x="24248" y="153543"/>
                  <a:pt x="36463" y="170548"/>
                </a:cubicBezTo>
                <a:cubicBezTo>
                  <a:pt x="71985" y="220003"/>
                  <a:pt x="70419" y="258161"/>
                  <a:pt x="68918" y="294656"/>
                </a:cubicBezTo>
                <a:cubicBezTo>
                  <a:pt x="67709" y="324073"/>
                  <a:pt x="66547" y="352316"/>
                  <a:pt x="88007" y="384342"/>
                </a:cubicBezTo>
                <a:cubicBezTo>
                  <a:pt x="103040" y="406793"/>
                  <a:pt x="109276" y="414670"/>
                  <a:pt x="110455" y="413878"/>
                </a:cubicBezTo>
                <a:cubicBezTo>
                  <a:pt x="113302" y="411971"/>
                  <a:pt x="114594" y="395323"/>
                  <a:pt x="116190" y="374666"/>
                </a:cubicBezTo>
                <a:cubicBezTo>
                  <a:pt x="119770" y="328440"/>
                  <a:pt x="124660" y="265287"/>
                  <a:pt x="172808" y="254061"/>
                </a:cubicBezTo>
                <a:cubicBezTo>
                  <a:pt x="210820" y="245201"/>
                  <a:pt x="227449" y="267629"/>
                  <a:pt x="234929" y="299745"/>
                </a:cubicBezTo>
                <a:cubicBezTo>
                  <a:pt x="239790" y="320605"/>
                  <a:pt x="240421" y="345660"/>
                  <a:pt x="240975" y="367790"/>
                </a:cubicBezTo>
                <a:cubicBezTo>
                  <a:pt x="241588" y="392296"/>
                  <a:pt x="242101" y="412579"/>
                  <a:pt x="244793" y="413240"/>
                </a:cubicBezTo>
                <a:cubicBezTo>
                  <a:pt x="245936" y="413520"/>
                  <a:pt x="247038" y="413657"/>
                  <a:pt x="248080" y="413657"/>
                </a:cubicBezTo>
                <a:lnTo>
                  <a:pt x="248080" y="413616"/>
                </a:lnTo>
                <a:cubicBezTo>
                  <a:pt x="256836" y="413616"/>
                  <a:pt x="265377" y="404857"/>
                  <a:pt x="272804" y="392475"/>
                </a:cubicBezTo>
                <a:cubicBezTo>
                  <a:pt x="281279" y="378348"/>
                  <a:pt x="287872" y="359960"/>
                  <a:pt x="291952" y="343289"/>
                </a:cubicBezTo>
                <a:cubicBezTo>
                  <a:pt x="294918" y="331151"/>
                  <a:pt x="296527" y="320033"/>
                  <a:pt x="296527" y="312269"/>
                </a:cubicBezTo>
                <a:cubicBezTo>
                  <a:pt x="296527" y="227618"/>
                  <a:pt x="309141" y="207121"/>
                  <a:pt x="322912" y="184759"/>
                </a:cubicBezTo>
                <a:cubicBezTo>
                  <a:pt x="330785" y="171978"/>
                  <a:pt x="339076" y="158506"/>
                  <a:pt x="345151" y="128696"/>
                </a:cubicBezTo>
                <a:cubicBezTo>
                  <a:pt x="354008" y="85212"/>
                  <a:pt x="348910" y="58155"/>
                  <a:pt x="335931" y="42472"/>
                </a:cubicBezTo>
                <a:cubicBezTo>
                  <a:pt x="327676" y="32498"/>
                  <a:pt x="315925" y="26957"/>
                  <a:pt x="302459" y="24561"/>
                </a:cubicBezTo>
                <a:cubicBezTo>
                  <a:pt x="288099" y="22017"/>
                  <a:pt x="271845" y="22988"/>
                  <a:pt x="255650" y="26039"/>
                </a:cubicBezTo>
                <a:cubicBezTo>
                  <a:pt x="211826" y="34309"/>
                  <a:pt x="169681" y="56314"/>
                  <a:pt x="165304" y="65978"/>
                </a:cubicBezTo>
                <a:lnTo>
                  <a:pt x="149044" y="58649"/>
                </a:lnTo>
                <a:close/>
                <a:moveTo>
                  <a:pt x="195042" y="27117"/>
                </a:moveTo>
                <a:cubicBezTo>
                  <a:pt x="212118" y="19306"/>
                  <a:pt x="232219" y="12323"/>
                  <a:pt x="252375" y="8515"/>
                </a:cubicBezTo>
                <a:cubicBezTo>
                  <a:pt x="270546" y="5089"/>
                  <a:pt x="288962" y="4029"/>
                  <a:pt x="305526" y="6966"/>
                </a:cubicBezTo>
                <a:cubicBezTo>
                  <a:pt x="322989" y="10065"/>
                  <a:pt x="338451" y="17518"/>
                  <a:pt x="349684" y="31092"/>
                </a:cubicBezTo>
                <a:cubicBezTo>
                  <a:pt x="365920" y="50719"/>
                  <a:pt x="372692" y="82703"/>
                  <a:pt x="362597" y="132260"/>
                </a:cubicBezTo>
                <a:cubicBezTo>
                  <a:pt x="355896" y="165138"/>
                  <a:pt x="346742" y="180004"/>
                  <a:pt x="338052" y="194114"/>
                </a:cubicBezTo>
                <a:cubicBezTo>
                  <a:pt x="325711" y="214176"/>
                  <a:pt x="314395" y="232552"/>
                  <a:pt x="314395" y="312269"/>
                </a:cubicBezTo>
                <a:cubicBezTo>
                  <a:pt x="314395" y="321225"/>
                  <a:pt x="312590" y="333856"/>
                  <a:pt x="309255" y="347477"/>
                </a:cubicBezTo>
                <a:cubicBezTo>
                  <a:pt x="304799" y="365680"/>
                  <a:pt x="297539" y="385891"/>
                  <a:pt x="288093" y="401627"/>
                </a:cubicBezTo>
                <a:cubicBezTo>
                  <a:pt x="277598" y="419109"/>
                  <a:pt x="264138" y="431497"/>
                  <a:pt x="248080" y="431497"/>
                </a:cubicBezTo>
                <a:lnTo>
                  <a:pt x="248080" y="431461"/>
                </a:lnTo>
                <a:cubicBezTo>
                  <a:pt x="245603" y="431461"/>
                  <a:pt x="243107" y="431169"/>
                  <a:pt x="240606" y="430555"/>
                </a:cubicBezTo>
                <a:cubicBezTo>
                  <a:pt x="224643" y="426653"/>
                  <a:pt x="223976" y="400185"/>
                  <a:pt x="223172" y="368207"/>
                </a:cubicBezTo>
                <a:cubicBezTo>
                  <a:pt x="222642" y="347042"/>
                  <a:pt x="222047" y="323078"/>
                  <a:pt x="217550" y="303796"/>
                </a:cubicBezTo>
                <a:cubicBezTo>
                  <a:pt x="212350" y="281470"/>
                  <a:pt x="201338" y="265740"/>
                  <a:pt x="176858" y="271448"/>
                </a:cubicBezTo>
                <a:cubicBezTo>
                  <a:pt x="141450" y="279706"/>
                  <a:pt x="137144" y="335298"/>
                  <a:pt x="133993" y="375994"/>
                </a:cubicBezTo>
                <a:cubicBezTo>
                  <a:pt x="132022" y="401431"/>
                  <a:pt x="130431" y="421940"/>
                  <a:pt x="120372" y="428679"/>
                </a:cubicBezTo>
                <a:cubicBezTo>
                  <a:pt x="109669" y="435858"/>
                  <a:pt x="95487" y="427511"/>
                  <a:pt x="73212" y="394257"/>
                </a:cubicBezTo>
                <a:cubicBezTo>
                  <a:pt x="48512" y="357398"/>
                  <a:pt x="49793" y="326319"/>
                  <a:pt x="51121" y="293953"/>
                </a:cubicBezTo>
                <a:cubicBezTo>
                  <a:pt x="52497" y="260437"/>
                  <a:pt x="53932" y="225395"/>
                  <a:pt x="22014" y="180952"/>
                </a:cubicBezTo>
                <a:cubicBezTo>
                  <a:pt x="7386" y="160580"/>
                  <a:pt x="519" y="129775"/>
                  <a:pt x="2496" y="99697"/>
                </a:cubicBezTo>
                <a:cubicBezTo>
                  <a:pt x="3562" y="83365"/>
                  <a:pt x="7219" y="67116"/>
                  <a:pt x="13646" y="52727"/>
                </a:cubicBezTo>
                <a:cubicBezTo>
                  <a:pt x="20221" y="37980"/>
                  <a:pt x="29715" y="25157"/>
                  <a:pt x="42312" y="16100"/>
                </a:cubicBezTo>
                <a:cubicBezTo>
                  <a:pt x="55791" y="6412"/>
                  <a:pt x="72581" y="1121"/>
                  <a:pt x="92843" y="2450"/>
                </a:cubicBezTo>
                <a:cubicBezTo>
                  <a:pt x="112039" y="3713"/>
                  <a:pt x="129925" y="6859"/>
                  <a:pt x="147299" y="11369"/>
                </a:cubicBezTo>
                <a:cubicBezTo>
                  <a:pt x="163565" y="15594"/>
                  <a:pt x="179235" y="20986"/>
                  <a:pt x="195042" y="27117"/>
                </a:cubicBezTo>
              </a:path>
            </a:pathLst>
          </a:custGeom>
          <a:solidFill>
            <a:srgbClr val="000000"/>
          </a:solidFill>
          <a:ln w="5950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4" name="Voľný tvar 272">
            <a:extLst>
              <a:ext uri="{FF2B5EF4-FFF2-40B4-BE49-F238E27FC236}">
                <a16:creationId xmlns:a16="http://schemas.microsoft.com/office/drawing/2014/main" id="{692D45F9-C857-E7BC-6DBD-2EBD79AF51C5}"/>
              </a:ext>
            </a:extLst>
          </p:cNvPr>
          <p:cNvSpPr/>
          <p:nvPr/>
        </p:nvSpPr>
        <p:spPr>
          <a:xfrm>
            <a:off x="9899096" y="5797626"/>
            <a:ext cx="744724" cy="661841"/>
          </a:xfrm>
          <a:custGeom>
            <a:avLst/>
            <a:gdLst>
              <a:gd name="connsiteX0" fmla="*/ 245547 w 389790"/>
              <a:gd name="connsiteY0" fmla="*/ 42646 h 389954"/>
              <a:gd name="connsiteX1" fmla="*/ 291778 w 389790"/>
              <a:gd name="connsiteY1" fmla="*/ 88895 h 389954"/>
              <a:gd name="connsiteX2" fmla="*/ 377920 w 389790"/>
              <a:gd name="connsiteY2" fmla="*/ 2719 h 389954"/>
              <a:gd name="connsiteX3" fmla="*/ 390552 w 389790"/>
              <a:gd name="connsiteY3" fmla="*/ 15357 h 389954"/>
              <a:gd name="connsiteX4" fmla="*/ 304410 w 389790"/>
              <a:gd name="connsiteY4" fmla="*/ 101533 h 389954"/>
              <a:gd name="connsiteX5" fmla="*/ 350635 w 389790"/>
              <a:gd name="connsiteY5" fmla="*/ 147782 h 389954"/>
              <a:gd name="connsiteX6" fmla="*/ 150454 w 389790"/>
              <a:gd name="connsiteY6" fmla="*/ 348045 h 389954"/>
              <a:gd name="connsiteX7" fmla="*/ 104223 w 389790"/>
              <a:gd name="connsiteY7" fmla="*/ 301801 h 389954"/>
              <a:gd name="connsiteX8" fmla="*/ 65938 w 389790"/>
              <a:gd name="connsiteY8" fmla="*/ 340102 h 389954"/>
              <a:gd name="connsiteX9" fmla="*/ 105849 w 389790"/>
              <a:gd name="connsiteY9" fmla="*/ 380035 h 389954"/>
              <a:gd name="connsiteX10" fmla="*/ 93216 w 389790"/>
              <a:gd name="connsiteY10" fmla="*/ 392673 h 389954"/>
              <a:gd name="connsiteX11" fmla="*/ 761 w 389790"/>
              <a:gd name="connsiteY11" fmla="*/ 300175 h 389954"/>
              <a:gd name="connsiteX12" fmla="*/ 13394 w 389790"/>
              <a:gd name="connsiteY12" fmla="*/ 287537 h 389954"/>
              <a:gd name="connsiteX13" fmla="*/ 53305 w 389790"/>
              <a:gd name="connsiteY13" fmla="*/ 327464 h 389954"/>
              <a:gd name="connsiteX14" fmla="*/ 91590 w 389790"/>
              <a:gd name="connsiteY14" fmla="*/ 289170 h 389954"/>
              <a:gd name="connsiteX15" fmla="*/ 45366 w 389790"/>
              <a:gd name="connsiteY15" fmla="*/ 242920 h 389954"/>
              <a:gd name="connsiteX16" fmla="*/ 245547 w 389790"/>
              <a:gd name="connsiteY16" fmla="*/ 42646 h 389954"/>
              <a:gd name="connsiteX17" fmla="*/ 325376 w 389790"/>
              <a:gd name="connsiteY17" fmla="*/ 147782 h 389954"/>
              <a:gd name="connsiteX18" fmla="*/ 245547 w 389790"/>
              <a:gd name="connsiteY18" fmla="*/ 67928 h 389954"/>
              <a:gd name="connsiteX19" fmla="*/ 70625 w 389790"/>
              <a:gd name="connsiteY19" fmla="*/ 242920 h 389954"/>
              <a:gd name="connsiteX20" fmla="*/ 150454 w 389790"/>
              <a:gd name="connsiteY20" fmla="*/ 322775 h 389954"/>
              <a:gd name="connsiteX21" fmla="*/ 182723 w 389790"/>
              <a:gd name="connsiteY21" fmla="*/ 290486 h 389954"/>
              <a:gd name="connsiteX22" fmla="*/ 153378 w 389790"/>
              <a:gd name="connsiteY22" fmla="*/ 261129 h 389954"/>
              <a:gd name="connsiteX23" fmla="*/ 166011 w 389790"/>
              <a:gd name="connsiteY23" fmla="*/ 248491 h 389954"/>
              <a:gd name="connsiteX24" fmla="*/ 195356 w 389790"/>
              <a:gd name="connsiteY24" fmla="*/ 277849 h 389954"/>
              <a:gd name="connsiteX25" fmla="*/ 217173 w 389790"/>
              <a:gd name="connsiteY25" fmla="*/ 256029 h 389954"/>
              <a:gd name="connsiteX26" fmla="*/ 187828 w 389790"/>
              <a:gd name="connsiteY26" fmla="*/ 226672 h 389954"/>
              <a:gd name="connsiteX27" fmla="*/ 200460 w 389790"/>
              <a:gd name="connsiteY27" fmla="*/ 214034 h 389954"/>
              <a:gd name="connsiteX28" fmla="*/ 229800 w 389790"/>
              <a:gd name="connsiteY28" fmla="*/ 243391 h 389954"/>
              <a:gd name="connsiteX29" fmla="*/ 251616 w 389790"/>
              <a:gd name="connsiteY29" fmla="*/ 221571 h 389954"/>
              <a:gd name="connsiteX30" fmla="*/ 222271 w 389790"/>
              <a:gd name="connsiteY30" fmla="*/ 192214 h 389954"/>
              <a:gd name="connsiteX31" fmla="*/ 234904 w 389790"/>
              <a:gd name="connsiteY31" fmla="*/ 179577 h 389954"/>
              <a:gd name="connsiteX32" fmla="*/ 264249 w 389790"/>
              <a:gd name="connsiteY32" fmla="*/ 208934 h 389954"/>
              <a:gd name="connsiteX33" fmla="*/ 286060 w 389790"/>
              <a:gd name="connsiteY33" fmla="*/ 187114 h 389954"/>
              <a:gd name="connsiteX34" fmla="*/ 256715 w 389790"/>
              <a:gd name="connsiteY34" fmla="*/ 157757 h 389954"/>
              <a:gd name="connsiteX35" fmla="*/ 269347 w 389790"/>
              <a:gd name="connsiteY35" fmla="*/ 145119 h 389954"/>
              <a:gd name="connsiteX36" fmla="*/ 298693 w 389790"/>
              <a:gd name="connsiteY36" fmla="*/ 174470 h 389954"/>
              <a:gd name="connsiteX37" fmla="*/ 325376 w 389790"/>
              <a:gd name="connsiteY37" fmla="*/ 147782 h 38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89790" h="389954">
                <a:moveTo>
                  <a:pt x="245547" y="42646"/>
                </a:moveTo>
                <a:lnTo>
                  <a:pt x="291778" y="88895"/>
                </a:lnTo>
                <a:lnTo>
                  <a:pt x="377920" y="2719"/>
                </a:lnTo>
                <a:lnTo>
                  <a:pt x="390552" y="15357"/>
                </a:lnTo>
                <a:lnTo>
                  <a:pt x="304410" y="101533"/>
                </a:lnTo>
                <a:lnTo>
                  <a:pt x="350635" y="147782"/>
                </a:lnTo>
                <a:lnTo>
                  <a:pt x="150454" y="348045"/>
                </a:lnTo>
                <a:lnTo>
                  <a:pt x="104223" y="301801"/>
                </a:lnTo>
                <a:lnTo>
                  <a:pt x="65938" y="340102"/>
                </a:lnTo>
                <a:lnTo>
                  <a:pt x="105849" y="380035"/>
                </a:lnTo>
                <a:lnTo>
                  <a:pt x="93216" y="392673"/>
                </a:lnTo>
                <a:lnTo>
                  <a:pt x="761" y="300175"/>
                </a:lnTo>
                <a:lnTo>
                  <a:pt x="13394" y="287537"/>
                </a:lnTo>
                <a:lnTo>
                  <a:pt x="53305" y="327464"/>
                </a:lnTo>
                <a:lnTo>
                  <a:pt x="91590" y="289170"/>
                </a:lnTo>
                <a:lnTo>
                  <a:pt x="45366" y="242920"/>
                </a:lnTo>
                <a:lnTo>
                  <a:pt x="245547" y="42646"/>
                </a:lnTo>
                <a:close/>
                <a:moveTo>
                  <a:pt x="325376" y="147782"/>
                </a:moveTo>
                <a:lnTo>
                  <a:pt x="245547" y="67928"/>
                </a:lnTo>
                <a:lnTo>
                  <a:pt x="70625" y="242920"/>
                </a:lnTo>
                <a:lnTo>
                  <a:pt x="150454" y="322775"/>
                </a:lnTo>
                <a:lnTo>
                  <a:pt x="182723" y="290486"/>
                </a:lnTo>
                <a:lnTo>
                  <a:pt x="153378" y="261129"/>
                </a:lnTo>
                <a:lnTo>
                  <a:pt x="166011" y="248491"/>
                </a:lnTo>
                <a:lnTo>
                  <a:pt x="195356" y="277849"/>
                </a:lnTo>
                <a:lnTo>
                  <a:pt x="217173" y="256029"/>
                </a:lnTo>
                <a:lnTo>
                  <a:pt x="187828" y="226672"/>
                </a:lnTo>
                <a:lnTo>
                  <a:pt x="200460" y="214034"/>
                </a:lnTo>
                <a:lnTo>
                  <a:pt x="229800" y="243391"/>
                </a:lnTo>
                <a:lnTo>
                  <a:pt x="251616" y="221571"/>
                </a:lnTo>
                <a:lnTo>
                  <a:pt x="222271" y="192214"/>
                </a:lnTo>
                <a:lnTo>
                  <a:pt x="234904" y="179577"/>
                </a:lnTo>
                <a:lnTo>
                  <a:pt x="264249" y="208934"/>
                </a:lnTo>
                <a:lnTo>
                  <a:pt x="286060" y="187114"/>
                </a:lnTo>
                <a:lnTo>
                  <a:pt x="256715" y="157757"/>
                </a:lnTo>
                <a:lnTo>
                  <a:pt x="269347" y="145119"/>
                </a:lnTo>
                <a:lnTo>
                  <a:pt x="298693" y="174470"/>
                </a:lnTo>
                <a:lnTo>
                  <a:pt x="325376" y="147782"/>
                </a:lnTo>
                <a:close/>
              </a:path>
            </a:pathLst>
          </a:custGeom>
          <a:solidFill>
            <a:srgbClr val="000000"/>
          </a:solidFill>
          <a:ln w="5950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10" name="Voľný tvar 263">
            <a:extLst>
              <a:ext uri="{FF2B5EF4-FFF2-40B4-BE49-F238E27FC236}">
                <a16:creationId xmlns:a16="http://schemas.microsoft.com/office/drawing/2014/main" id="{13ADAF30-2584-14E0-61AF-C84ECB577B78}"/>
              </a:ext>
            </a:extLst>
          </p:cNvPr>
          <p:cNvSpPr/>
          <p:nvPr/>
        </p:nvSpPr>
        <p:spPr>
          <a:xfrm>
            <a:off x="9803611" y="1897062"/>
            <a:ext cx="840209" cy="908844"/>
          </a:xfrm>
          <a:custGeom>
            <a:avLst/>
            <a:gdLst>
              <a:gd name="connsiteX0" fmla="*/ 52367 w 474407"/>
              <a:gd name="connsiteY0" fmla="*/ 467836 h 504200"/>
              <a:gd name="connsiteX1" fmla="*/ 52367 w 474407"/>
              <a:gd name="connsiteY1" fmla="*/ 413453 h 504200"/>
              <a:gd name="connsiteX2" fmla="*/ 67537 w 474407"/>
              <a:gd name="connsiteY2" fmla="*/ 376982 h 504200"/>
              <a:gd name="connsiteX3" fmla="*/ 67567 w 474407"/>
              <a:gd name="connsiteY3" fmla="*/ 376952 h 504200"/>
              <a:gd name="connsiteX4" fmla="*/ 95089 w 474407"/>
              <a:gd name="connsiteY4" fmla="*/ 362556 h 504200"/>
              <a:gd name="connsiteX5" fmla="*/ 95089 w 474407"/>
              <a:gd name="connsiteY5" fmla="*/ 337066 h 504200"/>
              <a:gd name="connsiteX6" fmla="*/ 19061 w 474407"/>
              <a:gd name="connsiteY6" fmla="*/ 419185 h 504200"/>
              <a:gd name="connsiteX7" fmla="*/ 19061 w 474407"/>
              <a:gd name="connsiteY7" fmla="*/ 488023 h 504200"/>
              <a:gd name="connsiteX8" fmla="*/ 457727 w 474407"/>
              <a:gd name="connsiteY8" fmla="*/ 488023 h 504200"/>
              <a:gd name="connsiteX9" fmla="*/ 457727 w 474407"/>
              <a:gd name="connsiteY9" fmla="*/ 419185 h 504200"/>
              <a:gd name="connsiteX10" fmla="*/ 373980 w 474407"/>
              <a:gd name="connsiteY10" fmla="*/ 333295 h 504200"/>
              <a:gd name="connsiteX11" fmla="*/ 373980 w 474407"/>
              <a:gd name="connsiteY11" fmla="*/ 374962 h 504200"/>
              <a:gd name="connsiteX12" fmla="*/ 389745 w 474407"/>
              <a:gd name="connsiteY12" fmla="*/ 384054 h 504200"/>
              <a:gd name="connsiteX13" fmla="*/ 389781 w 474407"/>
              <a:gd name="connsiteY13" fmla="*/ 384090 h 504200"/>
              <a:gd name="connsiteX14" fmla="*/ 400031 w 474407"/>
              <a:gd name="connsiteY14" fmla="*/ 408806 h 504200"/>
              <a:gd name="connsiteX15" fmla="*/ 389781 w 474407"/>
              <a:gd name="connsiteY15" fmla="*/ 433515 h 504200"/>
              <a:gd name="connsiteX16" fmla="*/ 389745 w 474407"/>
              <a:gd name="connsiteY16" fmla="*/ 433551 h 504200"/>
              <a:gd name="connsiteX17" fmla="*/ 365046 w 474407"/>
              <a:gd name="connsiteY17" fmla="*/ 443805 h 504200"/>
              <a:gd name="connsiteX18" fmla="*/ 340334 w 474407"/>
              <a:gd name="connsiteY18" fmla="*/ 433551 h 504200"/>
              <a:gd name="connsiteX19" fmla="*/ 340304 w 474407"/>
              <a:gd name="connsiteY19" fmla="*/ 433521 h 504200"/>
              <a:gd name="connsiteX20" fmla="*/ 330060 w 474407"/>
              <a:gd name="connsiteY20" fmla="*/ 408806 h 504200"/>
              <a:gd name="connsiteX21" fmla="*/ 340304 w 474407"/>
              <a:gd name="connsiteY21" fmla="*/ 384090 h 504200"/>
              <a:gd name="connsiteX22" fmla="*/ 340334 w 474407"/>
              <a:gd name="connsiteY22" fmla="*/ 384054 h 504200"/>
              <a:gd name="connsiteX23" fmla="*/ 356112 w 474407"/>
              <a:gd name="connsiteY23" fmla="*/ 374962 h 504200"/>
              <a:gd name="connsiteX24" fmla="*/ 356112 w 474407"/>
              <a:gd name="connsiteY24" fmla="*/ 324530 h 504200"/>
              <a:gd name="connsiteX25" fmla="*/ 303032 w 474407"/>
              <a:gd name="connsiteY25" fmla="*/ 298408 h 504200"/>
              <a:gd name="connsiteX26" fmla="*/ 281149 w 474407"/>
              <a:gd name="connsiteY26" fmla="*/ 349436 h 504200"/>
              <a:gd name="connsiteX27" fmla="*/ 281114 w 474407"/>
              <a:gd name="connsiteY27" fmla="*/ 349436 h 504200"/>
              <a:gd name="connsiteX28" fmla="*/ 238391 w 474407"/>
              <a:gd name="connsiteY28" fmla="*/ 415312 h 504200"/>
              <a:gd name="connsiteX29" fmla="*/ 198099 w 474407"/>
              <a:gd name="connsiteY29" fmla="*/ 353172 h 504200"/>
              <a:gd name="connsiteX30" fmla="*/ 195639 w 474407"/>
              <a:gd name="connsiteY30" fmla="*/ 349436 h 504200"/>
              <a:gd name="connsiteX31" fmla="*/ 173756 w 474407"/>
              <a:gd name="connsiteY31" fmla="*/ 298408 h 504200"/>
              <a:gd name="connsiteX32" fmla="*/ 112963 w 474407"/>
              <a:gd name="connsiteY32" fmla="*/ 328337 h 504200"/>
              <a:gd name="connsiteX33" fmla="*/ 112963 w 474407"/>
              <a:gd name="connsiteY33" fmla="*/ 362556 h 504200"/>
              <a:gd name="connsiteX34" fmla="*/ 140480 w 474407"/>
              <a:gd name="connsiteY34" fmla="*/ 376952 h 504200"/>
              <a:gd name="connsiteX35" fmla="*/ 140516 w 474407"/>
              <a:gd name="connsiteY35" fmla="*/ 376952 h 504200"/>
              <a:gd name="connsiteX36" fmla="*/ 155686 w 474407"/>
              <a:gd name="connsiteY36" fmla="*/ 413453 h 504200"/>
              <a:gd name="connsiteX37" fmla="*/ 155686 w 474407"/>
              <a:gd name="connsiteY37" fmla="*/ 466972 h 504200"/>
              <a:gd name="connsiteX38" fmla="*/ 137818 w 474407"/>
              <a:gd name="connsiteY38" fmla="*/ 466972 h 504200"/>
              <a:gd name="connsiteX39" fmla="*/ 137818 w 474407"/>
              <a:gd name="connsiteY39" fmla="*/ 413453 h 504200"/>
              <a:gd name="connsiteX40" fmla="*/ 127883 w 474407"/>
              <a:gd name="connsiteY40" fmla="*/ 389584 h 504200"/>
              <a:gd name="connsiteX41" fmla="*/ 127901 w 474407"/>
              <a:gd name="connsiteY41" fmla="*/ 389566 h 504200"/>
              <a:gd name="connsiteX42" fmla="*/ 104024 w 474407"/>
              <a:gd name="connsiteY42" fmla="*/ 379651 h 504200"/>
              <a:gd name="connsiteX43" fmla="*/ 80152 w 474407"/>
              <a:gd name="connsiteY43" fmla="*/ 389566 h 504200"/>
              <a:gd name="connsiteX44" fmla="*/ 70235 w 474407"/>
              <a:gd name="connsiteY44" fmla="*/ 413453 h 504200"/>
              <a:gd name="connsiteX45" fmla="*/ 70235 w 474407"/>
              <a:gd name="connsiteY45" fmla="*/ 467836 h 504200"/>
              <a:gd name="connsiteX46" fmla="*/ 52367 w 474407"/>
              <a:gd name="connsiteY46" fmla="*/ 467836 h 504200"/>
              <a:gd name="connsiteX47" fmla="*/ 158604 w 474407"/>
              <a:gd name="connsiteY47" fmla="*/ 62634 h 504200"/>
              <a:gd name="connsiteX48" fmla="*/ 190642 w 474407"/>
              <a:gd name="connsiteY48" fmla="*/ 57367 h 504200"/>
              <a:gd name="connsiteX49" fmla="*/ 242602 w 474407"/>
              <a:gd name="connsiteY49" fmla="*/ 76493 h 504200"/>
              <a:gd name="connsiteX50" fmla="*/ 242590 w 474407"/>
              <a:gd name="connsiteY50" fmla="*/ 76511 h 504200"/>
              <a:gd name="connsiteX51" fmla="*/ 295438 w 474407"/>
              <a:gd name="connsiteY51" fmla="*/ 100941 h 504200"/>
              <a:gd name="connsiteX52" fmla="*/ 337177 w 474407"/>
              <a:gd name="connsiteY52" fmla="*/ 102156 h 504200"/>
              <a:gd name="connsiteX53" fmla="*/ 311471 w 474407"/>
              <a:gd name="connsiteY53" fmla="*/ 54221 h 504200"/>
              <a:gd name="connsiteX54" fmla="*/ 238391 w 474407"/>
              <a:gd name="connsiteY54" fmla="*/ 19578 h 504200"/>
              <a:gd name="connsiteX55" fmla="*/ 165311 w 474407"/>
              <a:gd name="connsiteY55" fmla="*/ 54221 h 504200"/>
              <a:gd name="connsiteX56" fmla="*/ 158604 w 474407"/>
              <a:gd name="connsiteY56" fmla="*/ 62634 h 504200"/>
              <a:gd name="connsiteX57" fmla="*/ 340888 w 474407"/>
              <a:gd name="connsiteY57" fmla="*/ 119686 h 504200"/>
              <a:gd name="connsiteX58" fmla="*/ 292019 w 474407"/>
              <a:gd name="connsiteY58" fmla="*/ 118464 h 504200"/>
              <a:gd name="connsiteX59" fmla="*/ 231750 w 474407"/>
              <a:gd name="connsiteY59" fmla="*/ 90632 h 504200"/>
              <a:gd name="connsiteX60" fmla="*/ 231571 w 474407"/>
              <a:gd name="connsiteY60" fmla="*/ 90531 h 504200"/>
              <a:gd name="connsiteX61" fmla="*/ 190433 w 474407"/>
              <a:gd name="connsiteY61" fmla="*/ 75170 h 504200"/>
              <a:gd name="connsiteX62" fmla="*/ 144411 w 474407"/>
              <a:gd name="connsiteY62" fmla="*/ 88231 h 504200"/>
              <a:gd name="connsiteX63" fmla="*/ 134500 w 474407"/>
              <a:gd name="connsiteY63" fmla="*/ 139402 h 504200"/>
              <a:gd name="connsiteX64" fmla="*/ 165311 w 474407"/>
              <a:gd name="connsiteY64" fmla="*/ 224583 h 504200"/>
              <a:gd name="connsiteX65" fmla="*/ 238391 w 474407"/>
              <a:gd name="connsiteY65" fmla="*/ 259226 h 504200"/>
              <a:gd name="connsiteX66" fmla="*/ 311471 w 474407"/>
              <a:gd name="connsiteY66" fmla="*/ 224583 h 504200"/>
              <a:gd name="connsiteX67" fmla="*/ 342282 w 474407"/>
              <a:gd name="connsiteY67" fmla="*/ 139402 h 504200"/>
              <a:gd name="connsiteX68" fmla="*/ 340888 w 474407"/>
              <a:gd name="connsiteY68" fmla="*/ 119686 h 504200"/>
              <a:gd name="connsiteX69" fmla="*/ 238391 w 474407"/>
              <a:gd name="connsiteY69" fmla="*/ 1703 h 504200"/>
              <a:gd name="connsiteX70" fmla="*/ 324872 w 474407"/>
              <a:gd name="connsiteY70" fmla="*/ 42489 h 504200"/>
              <a:gd name="connsiteX71" fmla="*/ 360156 w 474407"/>
              <a:gd name="connsiteY71" fmla="*/ 139402 h 504200"/>
              <a:gd name="connsiteX72" fmla="*/ 324872 w 474407"/>
              <a:gd name="connsiteY72" fmla="*/ 236316 h 504200"/>
              <a:gd name="connsiteX73" fmla="*/ 305158 w 474407"/>
              <a:gd name="connsiteY73" fmla="*/ 254560 h 504200"/>
              <a:gd name="connsiteX74" fmla="*/ 305158 w 474407"/>
              <a:gd name="connsiteY74" fmla="*/ 269939 h 504200"/>
              <a:gd name="connsiteX75" fmla="*/ 304955 w 474407"/>
              <a:gd name="connsiteY75" fmla="*/ 279484 h 504200"/>
              <a:gd name="connsiteX76" fmla="*/ 371901 w 474407"/>
              <a:gd name="connsiteY76" fmla="*/ 312440 h 504200"/>
              <a:gd name="connsiteX77" fmla="*/ 381532 w 474407"/>
              <a:gd name="connsiteY77" fmla="*/ 317141 h 504200"/>
              <a:gd name="connsiteX78" fmla="*/ 475601 w 474407"/>
              <a:gd name="connsiteY78" fmla="*/ 419185 h 504200"/>
              <a:gd name="connsiteX79" fmla="*/ 475601 w 474407"/>
              <a:gd name="connsiteY79" fmla="*/ 505904 h 504200"/>
              <a:gd name="connsiteX80" fmla="*/ 1193 w 474407"/>
              <a:gd name="connsiteY80" fmla="*/ 505904 h 504200"/>
              <a:gd name="connsiteX81" fmla="*/ 1193 w 474407"/>
              <a:gd name="connsiteY81" fmla="*/ 419185 h 504200"/>
              <a:gd name="connsiteX82" fmla="*/ 95232 w 474407"/>
              <a:gd name="connsiteY82" fmla="*/ 317159 h 504200"/>
              <a:gd name="connsiteX83" fmla="*/ 104893 w 474407"/>
              <a:gd name="connsiteY83" fmla="*/ 312440 h 504200"/>
              <a:gd name="connsiteX84" fmla="*/ 171839 w 474407"/>
              <a:gd name="connsiteY84" fmla="*/ 279490 h 504200"/>
              <a:gd name="connsiteX85" fmla="*/ 171630 w 474407"/>
              <a:gd name="connsiteY85" fmla="*/ 269939 h 504200"/>
              <a:gd name="connsiteX86" fmla="*/ 171630 w 474407"/>
              <a:gd name="connsiteY86" fmla="*/ 254566 h 504200"/>
              <a:gd name="connsiteX87" fmla="*/ 151910 w 474407"/>
              <a:gd name="connsiteY87" fmla="*/ 236316 h 504200"/>
              <a:gd name="connsiteX88" fmla="*/ 116632 w 474407"/>
              <a:gd name="connsiteY88" fmla="*/ 139402 h 504200"/>
              <a:gd name="connsiteX89" fmla="*/ 151910 w 474407"/>
              <a:gd name="connsiteY89" fmla="*/ 42489 h 504200"/>
              <a:gd name="connsiteX90" fmla="*/ 238391 w 474407"/>
              <a:gd name="connsiteY90" fmla="*/ 1703 h 504200"/>
              <a:gd name="connsiteX91" fmla="*/ 287290 w 474407"/>
              <a:gd name="connsiteY91" fmla="*/ 265548 h 504200"/>
              <a:gd name="connsiteX92" fmla="*/ 238391 w 474407"/>
              <a:gd name="connsiteY92" fmla="*/ 277101 h 504200"/>
              <a:gd name="connsiteX93" fmla="*/ 189498 w 474407"/>
              <a:gd name="connsiteY93" fmla="*/ 265548 h 504200"/>
              <a:gd name="connsiteX94" fmla="*/ 189498 w 474407"/>
              <a:gd name="connsiteY94" fmla="*/ 269939 h 504200"/>
              <a:gd name="connsiteX95" fmla="*/ 210571 w 474407"/>
              <a:gd name="connsiteY95" fmla="*/ 339658 h 504200"/>
              <a:gd name="connsiteX96" fmla="*/ 238391 w 474407"/>
              <a:gd name="connsiteY96" fmla="*/ 382571 h 504200"/>
              <a:gd name="connsiteX97" fmla="*/ 263752 w 474407"/>
              <a:gd name="connsiteY97" fmla="*/ 343466 h 504200"/>
              <a:gd name="connsiteX98" fmla="*/ 266235 w 474407"/>
              <a:gd name="connsiteY98" fmla="*/ 339676 h 504200"/>
              <a:gd name="connsiteX99" fmla="*/ 266212 w 474407"/>
              <a:gd name="connsiteY99" fmla="*/ 339658 h 504200"/>
              <a:gd name="connsiteX100" fmla="*/ 287290 w 474407"/>
              <a:gd name="connsiteY100" fmla="*/ 269939 h 504200"/>
              <a:gd name="connsiteX101" fmla="*/ 287290 w 474407"/>
              <a:gd name="connsiteY101" fmla="*/ 265548 h 50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474407" h="504200">
                <a:moveTo>
                  <a:pt x="52367" y="467836"/>
                </a:moveTo>
                <a:lnTo>
                  <a:pt x="52367" y="413453"/>
                </a:lnTo>
                <a:cubicBezTo>
                  <a:pt x="52367" y="399254"/>
                  <a:pt x="58180" y="386342"/>
                  <a:pt x="67537" y="376982"/>
                </a:cubicBezTo>
                <a:lnTo>
                  <a:pt x="67567" y="376952"/>
                </a:lnTo>
                <a:cubicBezTo>
                  <a:pt x="74922" y="369599"/>
                  <a:pt x="84464" y="364433"/>
                  <a:pt x="95089" y="362556"/>
                </a:cubicBezTo>
                <a:lnTo>
                  <a:pt x="95089" y="337066"/>
                </a:lnTo>
                <a:cubicBezTo>
                  <a:pt x="55238" y="356616"/>
                  <a:pt x="19061" y="376833"/>
                  <a:pt x="19061" y="419185"/>
                </a:cubicBezTo>
                <a:lnTo>
                  <a:pt x="19061" y="488023"/>
                </a:lnTo>
                <a:lnTo>
                  <a:pt x="457727" y="488023"/>
                </a:lnTo>
                <a:lnTo>
                  <a:pt x="457727" y="419185"/>
                </a:lnTo>
                <a:cubicBezTo>
                  <a:pt x="457727" y="374116"/>
                  <a:pt x="416750" y="354113"/>
                  <a:pt x="373980" y="333295"/>
                </a:cubicBezTo>
                <a:lnTo>
                  <a:pt x="373980" y="374962"/>
                </a:lnTo>
                <a:cubicBezTo>
                  <a:pt x="380019" y="376571"/>
                  <a:pt x="385433" y="379752"/>
                  <a:pt x="389745" y="384054"/>
                </a:cubicBezTo>
                <a:lnTo>
                  <a:pt x="389781" y="384090"/>
                </a:lnTo>
                <a:cubicBezTo>
                  <a:pt x="396112" y="390442"/>
                  <a:pt x="400031" y="399183"/>
                  <a:pt x="400031" y="408806"/>
                </a:cubicBezTo>
                <a:cubicBezTo>
                  <a:pt x="400031" y="418428"/>
                  <a:pt x="396112" y="427169"/>
                  <a:pt x="389781" y="433515"/>
                </a:cubicBezTo>
                <a:lnTo>
                  <a:pt x="389745" y="433551"/>
                </a:lnTo>
                <a:cubicBezTo>
                  <a:pt x="383402" y="439891"/>
                  <a:pt x="374665" y="443805"/>
                  <a:pt x="365046" y="443805"/>
                </a:cubicBezTo>
                <a:cubicBezTo>
                  <a:pt x="355409" y="443805"/>
                  <a:pt x="346671" y="439891"/>
                  <a:pt x="340334" y="433551"/>
                </a:cubicBezTo>
                <a:lnTo>
                  <a:pt x="340304" y="433521"/>
                </a:lnTo>
                <a:cubicBezTo>
                  <a:pt x="333973" y="427187"/>
                  <a:pt x="330060" y="418446"/>
                  <a:pt x="330060" y="408806"/>
                </a:cubicBezTo>
                <a:cubicBezTo>
                  <a:pt x="330060" y="399171"/>
                  <a:pt x="333973" y="390424"/>
                  <a:pt x="340304" y="384090"/>
                </a:cubicBezTo>
                <a:lnTo>
                  <a:pt x="340334" y="384054"/>
                </a:lnTo>
                <a:cubicBezTo>
                  <a:pt x="344640" y="379752"/>
                  <a:pt x="350054" y="376565"/>
                  <a:pt x="356112" y="374962"/>
                </a:cubicBezTo>
                <a:lnTo>
                  <a:pt x="356112" y="324530"/>
                </a:lnTo>
                <a:cubicBezTo>
                  <a:pt x="338416" y="315831"/>
                  <a:pt x="320721" y="307119"/>
                  <a:pt x="303032" y="298408"/>
                </a:cubicBezTo>
                <a:cubicBezTo>
                  <a:pt x="299101" y="322057"/>
                  <a:pt x="290262" y="335541"/>
                  <a:pt x="281149" y="349436"/>
                </a:cubicBezTo>
                <a:lnTo>
                  <a:pt x="281114" y="349436"/>
                </a:lnTo>
                <a:cubicBezTo>
                  <a:pt x="266837" y="371375"/>
                  <a:pt x="252632" y="393349"/>
                  <a:pt x="238391" y="415312"/>
                </a:cubicBezTo>
                <a:lnTo>
                  <a:pt x="198099" y="353172"/>
                </a:lnTo>
                <a:cubicBezTo>
                  <a:pt x="196425" y="350580"/>
                  <a:pt x="197384" y="352099"/>
                  <a:pt x="195639" y="349436"/>
                </a:cubicBezTo>
                <a:cubicBezTo>
                  <a:pt x="186526" y="335535"/>
                  <a:pt x="177687" y="322051"/>
                  <a:pt x="173756" y="298408"/>
                </a:cubicBezTo>
                <a:lnTo>
                  <a:pt x="112963" y="328337"/>
                </a:lnTo>
                <a:lnTo>
                  <a:pt x="112963" y="362556"/>
                </a:lnTo>
                <a:cubicBezTo>
                  <a:pt x="123589" y="364433"/>
                  <a:pt x="133131" y="369599"/>
                  <a:pt x="140480" y="376952"/>
                </a:cubicBezTo>
                <a:lnTo>
                  <a:pt x="140516" y="376952"/>
                </a:lnTo>
                <a:cubicBezTo>
                  <a:pt x="149879" y="386313"/>
                  <a:pt x="155686" y="399230"/>
                  <a:pt x="155686" y="413453"/>
                </a:cubicBezTo>
                <a:lnTo>
                  <a:pt x="155686" y="466972"/>
                </a:lnTo>
                <a:lnTo>
                  <a:pt x="137818" y="466972"/>
                </a:lnTo>
                <a:lnTo>
                  <a:pt x="137818" y="413453"/>
                </a:lnTo>
                <a:cubicBezTo>
                  <a:pt x="137818" y="404164"/>
                  <a:pt x="134012" y="395715"/>
                  <a:pt x="127883" y="389584"/>
                </a:cubicBezTo>
                <a:lnTo>
                  <a:pt x="127901" y="389566"/>
                </a:lnTo>
                <a:cubicBezTo>
                  <a:pt x="121778" y="383453"/>
                  <a:pt x="113321" y="379651"/>
                  <a:pt x="104024" y="379651"/>
                </a:cubicBezTo>
                <a:cubicBezTo>
                  <a:pt x="94726" y="379651"/>
                  <a:pt x="86275" y="383453"/>
                  <a:pt x="80152" y="389566"/>
                </a:cubicBezTo>
                <a:cubicBezTo>
                  <a:pt x="74035" y="395703"/>
                  <a:pt x="70235" y="404152"/>
                  <a:pt x="70235" y="413453"/>
                </a:cubicBezTo>
                <a:lnTo>
                  <a:pt x="70235" y="467836"/>
                </a:lnTo>
                <a:lnTo>
                  <a:pt x="52367" y="467836"/>
                </a:lnTo>
                <a:close/>
                <a:moveTo>
                  <a:pt x="158604" y="62634"/>
                </a:moveTo>
                <a:cubicBezTo>
                  <a:pt x="169587" y="59005"/>
                  <a:pt x="180272" y="57236"/>
                  <a:pt x="190642" y="57367"/>
                </a:cubicBezTo>
                <a:cubicBezTo>
                  <a:pt x="209302" y="57599"/>
                  <a:pt x="226634" y="63909"/>
                  <a:pt x="242602" y="76493"/>
                </a:cubicBezTo>
                <a:lnTo>
                  <a:pt x="242590" y="76511"/>
                </a:lnTo>
                <a:cubicBezTo>
                  <a:pt x="260696" y="90031"/>
                  <a:pt x="278261" y="97538"/>
                  <a:pt x="295438" y="100941"/>
                </a:cubicBezTo>
                <a:cubicBezTo>
                  <a:pt x="309488" y="103723"/>
                  <a:pt x="323383" y="103783"/>
                  <a:pt x="337177" y="102156"/>
                </a:cubicBezTo>
                <a:cubicBezTo>
                  <a:pt x="331996" y="83834"/>
                  <a:pt x="323086" y="67466"/>
                  <a:pt x="311471" y="54221"/>
                </a:cubicBezTo>
                <a:cubicBezTo>
                  <a:pt x="292722" y="32818"/>
                  <a:pt x="266879" y="19578"/>
                  <a:pt x="238391" y="19578"/>
                </a:cubicBezTo>
                <a:cubicBezTo>
                  <a:pt x="209909" y="19578"/>
                  <a:pt x="184060" y="32818"/>
                  <a:pt x="165311" y="54221"/>
                </a:cubicBezTo>
                <a:cubicBezTo>
                  <a:pt x="162964" y="56896"/>
                  <a:pt x="160725" y="59702"/>
                  <a:pt x="158604" y="62634"/>
                </a:cubicBezTo>
                <a:moveTo>
                  <a:pt x="340888" y="119686"/>
                </a:moveTo>
                <a:cubicBezTo>
                  <a:pt x="324854" y="121717"/>
                  <a:pt x="308612" y="121753"/>
                  <a:pt x="292019" y="118464"/>
                </a:cubicBezTo>
                <a:cubicBezTo>
                  <a:pt x="272340" y="114567"/>
                  <a:pt x="252298" y="106011"/>
                  <a:pt x="231750" y="90632"/>
                </a:cubicBezTo>
                <a:lnTo>
                  <a:pt x="231571" y="90531"/>
                </a:lnTo>
                <a:cubicBezTo>
                  <a:pt x="218748" y="80426"/>
                  <a:pt x="205020" y="75349"/>
                  <a:pt x="190433" y="75170"/>
                </a:cubicBezTo>
                <a:cubicBezTo>
                  <a:pt x="176198" y="74992"/>
                  <a:pt x="160838" y="79395"/>
                  <a:pt x="144411" y="88231"/>
                </a:cubicBezTo>
                <a:cubicBezTo>
                  <a:pt x="138050" y="103747"/>
                  <a:pt x="134500" y="121086"/>
                  <a:pt x="134500" y="139402"/>
                </a:cubicBezTo>
                <a:cubicBezTo>
                  <a:pt x="134500" y="172751"/>
                  <a:pt x="146275" y="202859"/>
                  <a:pt x="165311" y="224583"/>
                </a:cubicBezTo>
                <a:cubicBezTo>
                  <a:pt x="184060" y="245986"/>
                  <a:pt x="209909" y="259226"/>
                  <a:pt x="238391" y="259226"/>
                </a:cubicBezTo>
                <a:cubicBezTo>
                  <a:pt x="266879" y="259226"/>
                  <a:pt x="292722" y="245986"/>
                  <a:pt x="311471" y="224583"/>
                </a:cubicBezTo>
                <a:cubicBezTo>
                  <a:pt x="330513" y="202859"/>
                  <a:pt x="342282" y="172751"/>
                  <a:pt x="342282" y="139402"/>
                </a:cubicBezTo>
                <a:cubicBezTo>
                  <a:pt x="342282" y="132681"/>
                  <a:pt x="341805" y="126097"/>
                  <a:pt x="340888" y="119686"/>
                </a:cubicBezTo>
                <a:moveTo>
                  <a:pt x="238391" y="1703"/>
                </a:moveTo>
                <a:cubicBezTo>
                  <a:pt x="272227" y="1703"/>
                  <a:pt x="302793" y="17290"/>
                  <a:pt x="324872" y="42489"/>
                </a:cubicBezTo>
                <a:cubicBezTo>
                  <a:pt x="346677" y="67365"/>
                  <a:pt x="360156" y="101632"/>
                  <a:pt x="360156" y="139402"/>
                </a:cubicBezTo>
                <a:cubicBezTo>
                  <a:pt x="360156" y="177172"/>
                  <a:pt x="346677" y="211439"/>
                  <a:pt x="324872" y="236316"/>
                </a:cubicBezTo>
                <a:cubicBezTo>
                  <a:pt x="318892" y="243144"/>
                  <a:pt x="312287" y="249263"/>
                  <a:pt x="305158" y="254560"/>
                </a:cubicBezTo>
                <a:lnTo>
                  <a:pt x="305158" y="269939"/>
                </a:lnTo>
                <a:cubicBezTo>
                  <a:pt x="305158" y="273264"/>
                  <a:pt x="305086" y="276440"/>
                  <a:pt x="304955" y="279484"/>
                </a:cubicBezTo>
                <a:lnTo>
                  <a:pt x="371901" y="312440"/>
                </a:lnTo>
                <a:lnTo>
                  <a:pt x="381532" y="317141"/>
                </a:lnTo>
                <a:cubicBezTo>
                  <a:pt x="429537" y="340504"/>
                  <a:pt x="475601" y="362920"/>
                  <a:pt x="475601" y="419185"/>
                </a:cubicBezTo>
                <a:lnTo>
                  <a:pt x="475601" y="505904"/>
                </a:lnTo>
                <a:lnTo>
                  <a:pt x="1193" y="505904"/>
                </a:lnTo>
                <a:lnTo>
                  <a:pt x="1193" y="419185"/>
                </a:lnTo>
                <a:cubicBezTo>
                  <a:pt x="1193" y="362926"/>
                  <a:pt x="47239" y="340510"/>
                  <a:pt x="95232" y="317159"/>
                </a:cubicBezTo>
                <a:lnTo>
                  <a:pt x="104893" y="312440"/>
                </a:lnTo>
                <a:lnTo>
                  <a:pt x="171839" y="279490"/>
                </a:lnTo>
                <a:cubicBezTo>
                  <a:pt x="171702" y="276445"/>
                  <a:pt x="171630" y="273270"/>
                  <a:pt x="171630" y="269939"/>
                </a:cubicBezTo>
                <a:lnTo>
                  <a:pt x="171630" y="254566"/>
                </a:lnTo>
                <a:cubicBezTo>
                  <a:pt x="164501" y="249269"/>
                  <a:pt x="157890" y="243150"/>
                  <a:pt x="151910" y="236316"/>
                </a:cubicBezTo>
                <a:cubicBezTo>
                  <a:pt x="130111" y="211445"/>
                  <a:pt x="116632" y="177172"/>
                  <a:pt x="116632" y="139402"/>
                </a:cubicBezTo>
                <a:cubicBezTo>
                  <a:pt x="116632" y="101632"/>
                  <a:pt x="130111" y="67365"/>
                  <a:pt x="151910" y="42489"/>
                </a:cubicBezTo>
                <a:cubicBezTo>
                  <a:pt x="173989" y="17290"/>
                  <a:pt x="204561" y="1703"/>
                  <a:pt x="238391" y="1703"/>
                </a:cubicBezTo>
                <a:moveTo>
                  <a:pt x="287290" y="265548"/>
                </a:moveTo>
                <a:cubicBezTo>
                  <a:pt x="272328" y="272978"/>
                  <a:pt x="255789" y="277101"/>
                  <a:pt x="238391" y="277101"/>
                </a:cubicBezTo>
                <a:cubicBezTo>
                  <a:pt x="220994" y="277101"/>
                  <a:pt x="204460" y="272978"/>
                  <a:pt x="189498" y="265548"/>
                </a:cubicBezTo>
                <a:lnTo>
                  <a:pt x="189498" y="269939"/>
                </a:lnTo>
                <a:cubicBezTo>
                  <a:pt x="189498" y="307519"/>
                  <a:pt x="199820" y="323255"/>
                  <a:pt x="210571" y="339658"/>
                </a:cubicBezTo>
                <a:lnTo>
                  <a:pt x="238391" y="382571"/>
                </a:lnTo>
                <a:lnTo>
                  <a:pt x="263752" y="343466"/>
                </a:lnTo>
                <a:lnTo>
                  <a:pt x="266235" y="339676"/>
                </a:lnTo>
                <a:lnTo>
                  <a:pt x="266212" y="339658"/>
                </a:lnTo>
                <a:cubicBezTo>
                  <a:pt x="276962" y="323261"/>
                  <a:pt x="287290" y="307525"/>
                  <a:pt x="287290" y="269939"/>
                </a:cubicBezTo>
                <a:lnTo>
                  <a:pt x="287290" y="265548"/>
                </a:lnTo>
                <a:close/>
              </a:path>
            </a:pathLst>
          </a:custGeom>
          <a:solidFill>
            <a:srgbClr val="000000"/>
          </a:solidFill>
          <a:ln w="5950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424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Zástupný objekt pre obrázok 10" descr="Obrázok, na ktorom je budova, exteriér, nebo, komerčná budova&#10;&#10;Automaticky generovaný popis">
            <a:extLst>
              <a:ext uri="{FF2B5EF4-FFF2-40B4-BE49-F238E27FC236}">
                <a16:creationId xmlns:a16="http://schemas.microsoft.com/office/drawing/2014/main" id="{FD406E9F-8296-D648-EBC2-5ECFBE0366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r="8"/>
          <a:stretch>
            <a:fillRect/>
          </a:stretch>
        </p:blipFill>
        <p:spPr/>
      </p:pic>
      <p:grpSp>
        <p:nvGrpSpPr>
          <p:cNvPr id="5" name="Grafický objekt 3">
            <a:extLst>
              <a:ext uri="{FF2B5EF4-FFF2-40B4-BE49-F238E27FC236}">
                <a16:creationId xmlns:a16="http://schemas.microsoft.com/office/drawing/2014/main" id="{44DB5B74-E671-FC7B-5BDB-D6B795F2C53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309972" y="5807888"/>
            <a:ext cx="1460416" cy="638042"/>
            <a:chOff x="10357597" y="5845988"/>
            <a:chExt cx="1460416" cy="638042"/>
          </a:xfrm>
        </p:grpSpPr>
        <p:sp>
          <p:nvSpPr>
            <p:cNvPr id="6" name="Voľný tvar: obrazec 5">
              <a:extLst>
                <a:ext uri="{FF2B5EF4-FFF2-40B4-BE49-F238E27FC236}">
                  <a16:creationId xmlns:a16="http://schemas.microsoft.com/office/drawing/2014/main" id="{C78E8B01-B7BA-6A0B-FDF3-63BBB0070C7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V="1">
              <a:off x="10357597" y="5845988"/>
              <a:ext cx="1460416" cy="436826"/>
            </a:xfrm>
            <a:custGeom>
              <a:avLst/>
              <a:gdLst>
                <a:gd name="connsiteX0" fmla="*/ 161393 w 1460416"/>
                <a:gd name="connsiteY0" fmla="*/ 287777 h 436826"/>
                <a:gd name="connsiteX1" fmla="*/ 161393 w 1460416"/>
                <a:gd name="connsiteY1" fmla="*/ 409858 h 436826"/>
                <a:gd name="connsiteX2" fmla="*/ 187108 w 1460416"/>
                <a:gd name="connsiteY2" fmla="*/ 434135 h 436826"/>
                <a:gd name="connsiteX3" fmla="*/ 212834 w 1460416"/>
                <a:gd name="connsiteY3" fmla="*/ 409858 h 436826"/>
                <a:gd name="connsiteX4" fmla="*/ 212834 w 1460416"/>
                <a:gd name="connsiteY4" fmla="*/ 287777 h 436826"/>
                <a:gd name="connsiteX5" fmla="*/ 277320 w 1460416"/>
                <a:gd name="connsiteY5" fmla="*/ 222563 h 436826"/>
                <a:gd name="connsiteX6" fmla="*/ 341447 w 1460416"/>
                <a:gd name="connsiteY6" fmla="*/ 287777 h 436826"/>
                <a:gd name="connsiteX7" fmla="*/ 341447 w 1460416"/>
                <a:gd name="connsiteY7" fmla="*/ 409858 h 436826"/>
                <a:gd name="connsiteX8" fmla="*/ 367173 w 1460416"/>
                <a:gd name="connsiteY8" fmla="*/ 434135 h 436826"/>
                <a:gd name="connsiteX9" fmla="*/ 392887 w 1460416"/>
                <a:gd name="connsiteY9" fmla="*/ 409858 h 436826"/>
                <a:gd name="connsiteX10" fmla="*/ 392887 w 1460416"/>
                <a:gd name="connsiteY10" fmla="*/ 287777 h 436826"/>
                <a:gd name="connsiteX11" fmla="*/ 277320 w 1460416"/>
                <a:gd name="connsiteY11" fmla="*/ 176910 h 436826"/>
                <a:gd name="connsiteX12" fmla="*/ 161393 w 1460416"/>
                <a:gd name="connsiteY12" fmla="*/ 287777 h 436826"/>
                <a:gd name="connsiteX13" fmla="*/ 447585 w 1460416"/>
                <a:gd name="connsiteY13" fmla="*/ 180533 h 436826"/>
                <a:gd name="connsiteX14" fmla="*/ 473299 w 1460416"/>
                <a:gd name="connsiteY14" fmla="*/ 204805 h 436826"/>
                <a:gd name="connsiteX15" fmla="*/ 473299 w 1460416"/>
                <a:gd name="connsiteY15" fmla="*/ 316393 h 436826"/>
                <a:gd name="connsiteX16" fmla="*/ 537792 w 1460416"/>
                <a:gd name="connsiteY16" fmla="*/ 388843 h 436826"/>
                <a:gd name="connsiteX17" fmla="*/ 601918 w 1460416"/>
                <a:gd name="connsiteY17" fmla="*/ 316393 h 436826"/>
                <a:gd name="connsiteX18" fmla="*/ 601918 w 1460416"/>
                <a:gd name="connsiteY18" fmla="*/ 204805 h 436826"/>
                <a:gd name="connsiteX19" fmla="*/ 627644 w 1460416"/>
                <a:gd name="connsiteY19" fmla="*/ 180533 h 436826"/>
                <a:gd name="connsiteX20" fmla="*/ 653364 w 1460416"/>
                <a:gd name="connsiteY20" fmla="*/ 204805 h 436826"/>
                <a:gd name="connsiteX21" fmla="*/ 653364 w 1460416"/>
                <a:gd name="connsiteY21" fmla="*/ 316033 h 436826"/>
                <a:gd name="connsiteX22" fmla="*/ 537792 w 1460416"/>
                <a:gd name="connsiteY22" fmla="*/ 437032 h 436826"/>
                <a:gd name="connsiteX23" fmla="*/ 421859 w 1460416"/>
                <a:gd name="connsiteY23" fmla="*/ 316033 h 436826"/>
                <a:gd name="connsiteX24" fmla="*/ 421859 w 1460416"/>
                <a:gd name="connsiteY24" fmla="*/ 204805 h 436826"/>
                <a:gd name="connsiteX25" fmla="*/ 447585 w 1460416"/>
                <a:gd name="connsiteY25" fmla="*/ 180533 h 436826"/>
                <a:gd name="connsiteX26" fmla="*/ 1454420 w 1460416"/>
                <a:gd name="connsiteY26" fmla="*/ 210278 h 436826"/>
                <a:gd name="connsiteX27" fmla="*/ 1418326 w 1460416"/>
                <a:gd name="connsiteY27" fmla="*/ 213198 h 436826"/>
                <a:gd name="connsiteX28" fmla="*/ 734693 w 1460416"/>
                <a:gd name="connsiteY28" fmla="*/ 51428 h 436826"/>
                <a:gd name="connsiteX29" fmla="*/ 203606 w 1460416"/>
                <a:gd name="connsiteY29" fmla="*/ 132688 h 436826"/>
                <a:gd name="connsiteX30" fmla="*/ 41802 w 1460416"/>
                <a:gd name="connsiteY30" fmla="*/ 213587 h 436826"/>
                <a:gd name="connsiteX31" fmla="*/ 5812 w 1460416"/>
                <a:gd name="connsiteY31" fmla="*/ 209854 h 436826"/>
                <a:gd name="connsiteX32" fmla="*/ 9527 w 1460416"/>
                <a:gd name="connsiteY32" fmla="*/ 173807 h 436826"/>
                <a:gd name="connsiteX33" fmla="*/ 182883 w 1460416"/>
                <a:gd name="connsiteY33" fmla="*/ 85684 h 436826"/>
                <a:gd name="connsiteX34" fmla="*/ 734693 w 1460416"/>
                <a:gd name="connsiteY34" fmla="*/ 205 h 436826"/>
                <a:gd name="connsiteX35" fmla="*/ 1282272 w 1460416"/>
                <a:gd name="connsiteY35" fmla="*/ 85770 h 436826"/>
                <a:gd name="connsiteX36" fmla="*/ 1451494 w 1460416"/>
                <a:gd name="connsiteY36" fmla="*/ 174168 h 436826"/>
                <a:gd name="connsiteX37" fmla="*/ 1454420 w 1460416"/>
                <a:gd name="connsiteY37" fmla="*/ 210278 h 436826"/>
                <a:gd name="connsiteX38" fmla="*/ 711182 w 1460416"/>
                <a:gd name="connsiteY38" fmla="*/ 180533 h 436826"/>
                <a:gd name="connsiteX39" fmla="*/ 736908 w 1460416"/>
                <a:gd name="connsiteY39" fmla="*/ 205172 h 436826"/>
                <a:gd name="connsiteX40" fmla="*/ 736908 w 1460416"/>
                <a:gd name="connsiteY40" fmla="*/ 409497 h 436826"/>
                <a:gd name="connsiteX41" fmla="*/ 711182 w 1460416"/>
                <a:gd name="connsiteY41" fmla="*/ 434135 h 436826"/>
                <a:gd name="connsiteX42" fmla="*/ 685467 w 1460416"/>
                <a:gd name="connsiteY42" fmla="*/ 409497 h 436826"/>
                <a:gd name="connsiteX43" fmla="*/ 685467 w 1460416"/>
                <a:gd name="connsiteY43" fmla="*/ 205172 h 436826"/>
                <a:gd name="connsiteX44" fmla="*/ 711182 w 1460416"/>
                <a:gd name="connsiteY44" fmla="*/ 180533 h 436826"/>
                <a:gd name="connsiteX45" fmla="*/ 773493 w 1460416"/>
                <a:gd name="connsiteY45" fmla="*/ 308774 h 436826"/>
                <a:gd name="connsiteX46" fmla="*/ 901751 w 1460416"/>
                <a:gd name="connsiteY46" fmla="*/ 437032 h 436826"/>
                <a:gd name="connsiteX47" fmla="*/ 1030003 w 1460416"/>
                <a:gd name="connsiteY47" fmla="*/ 308774 h 436826"/>
                <a:gd name="connsiteX48" fmla="*/ 901751 w 1460416"/>
                <a:gd name="connsiteY48" fmla="*/ 180533 h 436826"/>
                <a:gd name="connsiteX49" fmla="*/ 773493 w 1460416"/>
                <a:gd name="connsiteY49" fmla="*/ 308774 h 436826"/>
                <a:gd name="connsiteX50" fmla="*/ 822123 w 1460416"/>
                <a:gd name="connsiteY50" fmla="*/ 308774 h 436826"/>
                <a:gd name="connsiteX51" fmla="*/ 901751 w 1460416"/>
                <a:gd name="connsiteY51" fmla="*/ 229152 h 436826"/>
                <a:gd name="connsiteX52" fmla="*/ 981374 w 1460416"/>
                <a:gd name="connsiteY52" fmla="*/ 308774 h 436826"/>
                <a:gd name="connsiteX53" fmla="*/ 901751 w 1460416"/>
                <a:gd name="connsiteY53" fmla="*/ 388414 h 436826"/>
                <a:gd name="connsiteX54" fmla="*/ 822123 w 1460416"/>
                <a:gd name="connsiteY54" fmla="*/ 308774 h 436826"/>
                <a:gd name="connsiteX55" fmla="*/ 1093425 w 1460416"/>
                <a:gd name="connsiteY55" fmla="*/ 180533 h 436826"/>
                <a:gd name="connsiteX56" fmla="*/ 1119151 w 1460416"/>
                <a:gd name="connsiteY56" fmla="*/ 204805 h 436826"/>
                <a:gd name="connsiteX57" fmla="*/ 1119151 w 1460416"/>
                <a:gd name="connsiteY57" fmla="*/ 316393 h 436826"/>
                <a:gd name="connsiteX58" fmla="*/ 1183638 w 1460416"/>
                <a:gd name="connsiteY58" fmla="*/ 388843 h 436826"/>
                <a:gd name="connsiteX59" fmla="*/ 1247770 w 1460416"/>
                <a:gd name="connsiteY59" fmla="*/ 316393 h 436826"/>
                <a:gd name="connsiteX60" fmla="*/ 1247770 w 1460416"/>
                <a:gd name="connsiteY60" fmla="*/ 204805 h 436826"/>
                <a:gd name="connsiteX61" fmla="*/ 1273485 w 1460416"/>
                <a:gd name="connsiteY61" fmla="*/ 180533 h 436826"/>
                <a:gd name="connsiteX62" fmla="*/ 1299205 w 1460416"/>
                <a:gd name="connsiteY62" fmla="*/ 204805 h 436826"/>
                <a:gd name="connsiteX63" fmla="*/ 1299205 w 1460416"/>
                <a:gd name="connsiteY63" fmla="*/ 316033 h 436826"/>
                <a:gd name="connsiteX64" fmla="*/ 1183638 w 1460416"/>
                <a:gd name="connsiteY64" fmla="*/ 437032 h 436826"/>
                <a:gd name="connsiteX65" fmla="*/ 1067705 w 1460416"/>
                <a:gd name="connsiteY65" fmla="*/ 316033 h 436826"/>
                <a:gd name="connsiteX66" fmla="*/ 1067705 w 1460416"/>
                <a:gd name="connsiteY66" fmla="*/ 204805 h 436826"/>
                <a:gd name="connsiteX67" fmla="*/ 1093425 w 1460416"/>
                <a:gd name="connsiteY67" fmla="*/ 180533 h 436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460416" h="436826">
                  <a:moveTo>
                    <a:pt x="161393" y="287777"/>
                  </a:moveTo>
                  <a:lnTo>
                    <a:pt x="161393" y="409858"/>
                  </a:lnTo>
                  <a:cubicBezTo>
                    <a:pt x="161393" y="425079"/>
                    <a:pt x="172253" y="434135"/>
                    <a:pt x="187108" y="434135"/>
                  </a:cubicBezTo>
                  <a:cubicBezTo>
                    <a:pt x="202329" y="434135"/>
                    <a:pt x="212834" y="425079"/>
                    <a:pt x="212834" y="409858"/>
                  </a:cubicBezTo>
                  <a:lnTo>
                    <a:pt x="212834" y="287777"/>
                  </a:lnTo>
                  <a:cubicBezTo>
                    <a:pt x="212834" y="238872"/>
                    <a:pt x="242910" y="222563"/>
                    <a:pt x="277320" y="222563"/>
                  </a:cubicBezTo>
                  <a:cubicBezTo>
                    <a:pt x="311370" y="222563"/>
                    <a:pt x="341447" y="238872"/>
                    <a:pt x="341447" y="287777"/>
                  </a:cubicBezTo>
                  <a:lnTo>
                    <a:pt x="341447" y="409858"/>
                  </a:lnTo>
                  <a:cubicBezTo>
                    <a:pt x="341447" y="425079"/>
                    <a:pt x="352312" y="434135"/>
                    <a:pt x="367173" y="434135"/>
                  </a:cubicBezTo>
                  <a:cubicBezTo>
                    <a:pt x="382028" y="434135"/>
                    <a:pt x="392887" y="425079"/>
                    <a:pt x="392887" y="409858"/>
                  </a:cubicBezTo>
                  <a:lnTo>
                    <a:pt x="392887" y="287777"/>
                  </a:lnTo>
                  <a:cubicBezTo>
                    <a:pt x="392887" y="217491"/>
                    <a:pt x="351951" y="176910"/>
                    <a:pt x="277320" y="176910"/>
                  </a:cubicBezTo>
                  <a:cubicBezTo>
                    <a:pt x="202329" y="176910"/>
                    <a:pt x="161393" y="217491"/>
                    <a:pt x="161393" y="287777"/>
                  </a:cubicBezTo>
                  <a:moveTo>
                    <a:pt x="447585" y="180533"/>
                  </a:moveTo>
                  <a:cubicBezTo>
                    <a:pt x="463161" y="180533"/>
                    <a:pt x="473299" y="187054"/>
                    <a:pt x="473299" y="204805"/>
                  </a:cubicBezTo>
                  <a:lnTo>
                    <a:pt x="473299" y="316393"/>
                  </a:lnTo>
                  <a:cubicBezTo>
                    <a:pt x="473299" y="370731"/>
                    <a:pt x="502649" y="388843"/>
                    <a:pt x="537792" y="388843"/>
                  </a:cubicBezTo>
                  <a:cubicBezTo>
                    <a:pt x="572940" y="388843"/>
                    <a:pt x="601918" y="370731"/>
                    <a:pt x="601918" y="316393"/>
                  </a:cubicBezTo>
                  <a:lnTo>
                    <a:pt x="601918" y="204805"/>
                  </a:lnTo>
                  <a:cubicBezTo>
                    <a:pt x="601918" y="187054"/>
                    <a:pt x="612428" y="180533"/>
                    <a:pt x="627644" y="180533"/>
                  </a:cubicBezTo>
                  <a:cubicBezTo>
                    <a:pt x="642854" y="180533"/>
                    <a:pt x="653364" y="187054"/>
                    <a:pt x="653364" y="204805"/>
                  </a:cubicBezTo>
                  <a:lnTo>
                    <a:pt x="653364" y="316033"/>
                  </a:lnTo>
                  <a:cubicBezTo>
                    <a:pt x="653364" y="392117"/>
                    <a:pt x="613150" y="437032"/>
                    <a:pt x="537792" y="437032"/>
                  </a:cubicBezTo>
                  <a:cubicBezTo>
                    <a:pt x="462068" y="437032"/>
                    <a:pt x="421859" y="392117"/>
                    <a:pt x="421859" y="316033"/>
                  </a:cubicBezTo>
                  <a:lnTo>
                    <a:pt x="421859" y="204805"/>
                  </a:lnTo>
                  <a:cubicBezTo>
                    <a:pt x="421859" y="187054"/>
                    <a:pt x="432003" y="180533"/>
                    <a:pt x="447585" y="180533"/>
                  </a:cubicBezTo>
                  <a:moveTo>
                    <a:pt x="1454420" y="210278"/>
                  </a:moveTo>
                  <a:cubicBezTo>
                    <a:pt x="1445306" y="221034"/>
                    <a:pt x="1429094" y="222340"/>
                    <a:pt x="1418326" y="213198"/>
                  </a:cubicBezTo>
                  <a:cubicBezTo>
                    <a:pt x="1416414" y="211583"/>
                    <a:pt x="1221712" y="51428"/>
                    <a:pt x="734693" y="51428"/>
                  </a:cubicBezTo>
                  <a:cubicBezTo>
                    <a:pt x="480678" y="51428"/>
                    <a:pt x="305674" y="95610"/>
                    <a:pt x="203606" y="132688"/>
                  </a:cubicBezTo>
                  <a:cubicBezTo>
                    <a:pt x="94880" y="172147"/>
                    <a:pt x="43914" y="211921"/>
                    <a:pt x="41802" y="213587"/>
                  </a:cubicBezTo>
                  <a:cubicBezTo>
                    <a:pt x="30874" y="222448"/>
                    <a:pt x="14714" y="220765"/>
                    <a:pt x="5812" y="209854"/>
                  </a:cubicBezTo>
                  <a:cubicBezTo>
                    <a:pt x="-3090" y="198892"/>
                    <a:pt x="-1429" y="182726"/>
                    <a:pt x="9527" y="173807"/>
                  </a:cubicBezTo>
                  <a:cubicBezTo>
                    <a:pt x="11766" y="171992"/>
                    <a:pt x="65719" y="128669"/>
                    <a:pt x="182883" y="85684"/>
                  </a:cubicBezTo>
                  <a:cubicBezTo>
                    <a:pt x="289216" y="46694"/>
                    <a:pt x="471267" y="205"/>
                    <a:pt x="734693" y="205"/>
                  </a:cubicBezTo>
                  <a:cubicBezTo>
                    <a:pt x="998158" y="205"/>
                    <a:pt x="1177885" y="46740"/>
                    <a:pt x="1282272" y="85770"/>
                  </a:cubicBezTo>
                  <a:cubicBezTo>
                    <a:pt x="1397867" y="129001"/>
                    <a:pt x="1449359" y="172347"/>
                    <a:pt x="1451494" y="174168"/>
                  </a:cubicBezTo>
                  <a:cubicBezTo>
                    <a:pt x="1462251" y="183304"/>
                    <a:pt x="1463562" y="199504"/>
                    <a:pt x="1454420" y="210278"/>
                  </a:cubicBezTo>
                  <a:moveTo>
                    <a:pt x="711182" y="180533"/>
                  </a:moveTo>
                  <a:cubicBezTo>
                    <a:pt x="723868" y="180533"/>
                    <a:pt x="736908" y="190311"/>
                    <a:pt x="736908" y="205172"/>
                  </a:cubicBezTo>
                  <a:lnTo>
                    <a:pt x="736908" y="409497"/>
                  </a:lnTo>
                  <a:cubicBezTo>
                    <a:pt x="736908" y="424347"/>
                    <a:pt x="725676" y="434135"/>
                    <a:pt x="711182" y="434135"/>
                  </a:cubicBezTo>
                  <a:cubicBezTo>
                    <a:pt x="696327" y="434135"/>
                    <a:pt x="685467" y="424347"/>
                    <a:pt x="685467" y="409497"/>
                  </a:cubicBezTo>
                  <a:lnTo>
                    <a:pt x="685467" y="205172"/>
                  </a:lnTo>
                  <a:cubicBezTo>
                    <a:pt x="685467" y="190311"/>
                    <a:pt x="698141" y="180533"/>
                    <a:pt x="711182" y="180533"/>
                  </a:cubicBezTo>
                  <a:moveTo>
                    <a:pt x="773493" y="308774"/>
                  </a:moveTo>
                  <a:cubicBezTo>
                    <a:pt x="773493" y="379615"/>
                    <a:pt x="830922" y="437032"/>
                    <a:pt x="901751" y="437032"/>
                  </a:cubicBezTo>
                  <a:cubicBezTo>
                    <a:pt x="972581" y="437032"/>
                    <a:pt x="1030003" y="379615"/>
                    <a:pt x="1030003" y="308774"/>
                  </a:cubicBezTo>
                  <a:cubicBezTo>
                    <a:pt x="1030003" y="237945"/>
                    <a:pt x="972581" y="180533"/>
                    <a:pt x="901751" y="180533"/>
                  </a:cubicBezTo>
                  <a:cubicBezTo>
                    <a:pt x="830922" y="180533"/>
                    <a:pt x="773493" y="237945"/>
                    <a:pt x="773493" y="308774"/>
                  </a:cubicBezTo>
                  <a:moveTo>
                    <a:pt x="822123" y="308774"/>
                  </a:moveTo>
                  <a:cubicBezTo>
                    <a:pt x="822123" y="264879"/>
                    <a:pt x="857850" y="229152"/>
                    <a:pt x="901751" y="229152"/>
                  </a:cubicBezTo>
                  <a:cubicBezTo>
                    <a:pt x="945653" y="229152"/>
                    <a:pt x="981374" y="264879"/>
                    <a:pt x="981374" y="308774"/>
                  </a:cubicBezTo>
                  <a:cubicBezTo>
                    <a:pt x="981374" y="352687"/>
                    <a:pt x="945653" y="388414"/>
                    <a:pt x="901751" y="388414"/>
                  </a:cubicBezTo>
                  <a:cubicBezTo>
                    <a:pt x="857850" y="388414"/>
                    <a:pt x="822123" y="352687"/>
                    <a:pt x="822123" y="308774"/>
                  </a:cubicBezTo>
                  <a:moveTo>
                    <a:pt x="1093425" y="180533"/>
                  </a:moveTo>
                  <a:cubicBezTo>
                    <a:pt x="1109013" y="180533"/>
                    <a:pt x="1119151" y="187054"/>
                    <a:pt x="1119151" y="204805"/>
                  </a:cubicBezTo>
                  <a:lnTo>
                    <a:pt x="1119151" y="316393"/>
                  </a:lnTo>
                  <a:cubicBezTo>
                    <a:pt x="1119151" y="370731"/>
                    <a:pt x="1148495" y="388843"/>
                    <a:pt x="1183638" y="388843"/>
                  </a:cubicBezTo>
                  <a:cubicBezTo>
                    <a:pt x="1218781" y="388843"/>
                    <a:pt x="1247770" y="370731"/>
                    <a:pt x="1247770" y="316393"/>
                  </a:cubicBezTo>
                  <a:lnTo>
                    <a:pt x="1247770" y="204805"/>
                  </a:lnTo>
                  <a:cubicBezTo>
                    <a:pt x="1247770" y="187054"/>
                    <a:pt x="1258269" y="180533"/>
                    <a:pt x="1273485" y="180533"/>
                  </a:cubicBezTo>
                  <a:cubicBezTo>
                    <a:pt x="1288700" y="180533"/>
                    <a:pt x="1299205" y="187054"/>
                    <a:pt x="1299205" y="204805"/>
                  </a:cubicBezTo>
                  <a:lnTo>
                    <a:pt x="1299205" y="316033"/>
                  </a:lnTo>
                  <a:cubicBezTo>
                    <a:pt x="1299205" y="392117"/>
                    <a:pt x="1259002" y="437032"/>
                    <a:pt x="1183638" y="437032"/>
                  </a:cubicBezTo>
                  <a:cubicBezTo>
                    <a:pt x="1107920" y="437032"/>
                    <a:pt x="1067705" y="392117"/>
                    <a:pt x="1067705" y="316033"/>
                  </a:cubicBezTo>
                  <a:lnTo>
                    <a:pt x="1067705" y="204805"/>
                  </a:lnTo>
                  <a:cubicBezTo>
                    <a:pt x="1067705" y="187054"/>
                    <a:pt x="1077855" y="180533"/>
                    <a:pt x="1093425" y="180533"/>
                  </a:cubicBezTo>
                </a:path>
              </a:pathLst>
            </a:custGeom>
            <a:solidFill>
              <a:schemeClr val="accent1"/>
            </a:solidFill>
            <a:ln w="5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k-SK"/>
            </a:p>
          </p:txBody>
        </p:sp>
        <p:sp>
          <p:nvSpPr>
            <p:cNvPr id="7" name="Voľný tvar: obrazec 6">
              <a:extLst>
                <a:ext uri="{FF2B5EF4-FFF2-40B4-BE49-F238E27FC236}">
                  <a16:creationId xmlns:a16="http://schemas.microsoft.com/office/drawing/2014/main" id="{376C260A-5695-2EAC-A12A-9A33F721F1C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V="1">
              <a:off x="10516203" y="6383938"/>
              <a:ext cx="1143209" cy="100093"/>
            </a:xfrm>
            <a:custGeom>
              <a:avLst/>
              <a:gdLst>
                <a:gd name="connsiteX0" fmla="*/ 86 w 1143209"/>
                <a:gd name="connsiteY0" fmla="*/ 24484 h 100093"/>
                <a:gd name="connsiteX1" fmla="*/ 86 w 1143209"/>
                <a:gd name="connsiteY1" fmla="*/ 24799 h 100093"/>
                <a:gd name="connsiteX2" fmla="*/ 2994 w 1143209"/>
                <a:gd name="connsiteY2" fmla="*/ 32252 h 100093"/>
                <a:gd name="connsiteX3" fmla="*/ 40564 w 1143209"/>
                <a:gd name="connsiteY3" fmla="*/ 75930 h 100093"/>
                <a:gd name="connsiteX4" fmla="*/ 8370 w 1143209"/>
                <a:gd name="connsiteY4" fmla="*/ 75930 h 100093"/>
                <a:gd name="connsiteX5" fmla="*/ 1334 w 1143209"/>
                <a:gd name="connsiteY5" fmla="*/ 82874 h 100093"/>
                <a:gd name="connsiteX6" fmla="*/ 8370 w 1143209"/>
                <a:gd name="connsiteY6" fmla="*/ 89926 h 100093"/>
                <a:gd name="connsiteX7" fmla="*/ 54647 w 1143209"/>
                <a:gd name="connsiteY7" fmla="*/ 89926 h 100093"/>
                <a:gd name="connsiteX8" fmla="*/ 61688 w 1143209"/>
                <a:gd name="connsiteY8" fmla="*/ 82874 h 100093"/>
                <a:gd name="connsiteX9" fmla="*/ 61688 w 1143209"/>
                <a:gd name="connsiteY9" fmla="*/ 82565 h 100093"/>
                <a:gd name="connsiteX10" fmla="*/ 58791 w 1143209"/>
                <a:gd name="connsiteY10" fmla="*/ 75106 h 100093"/>
                <a:gd name="connsiteX11" fmla="*/ 21204 w 1143209"/>
                <a:gd name="connsiteY11" fmla="*/ 31422 h 100093"/>
                <a:gd name="connsiteX12" fmla="*/ 54647 w 1143209"/>
                <a:gd name="connsiteY12" fmla="*/ 31422 h 100093"/>
                <a:gd name="connsiteX13" fmla="*/ 61688 w 1143209"/>
                <a:gd name="connsiteY13" fmla="*/ 24392 h 100093"/>
                <a:gd name="connsiteX14" fmla="*/ 54647 w 1143209"/>
                <a:gd name="connsiteY14" fmla="*/ 17454 h 100093"/>
                <a:gd name="connsiteX15" fmla="*/ 7122 w 1143209"/>
                <a:gd name="connsiteY15" fmla="*/ 17454 h 100093"/>
                <a:gd name="connsiteX16" fmla="*/ 86 w 1143209"/>
                <a:gd name="connsiteY16" fmla="*/ 24484 h 100093"/>
                <a:gd name="connsiteX17" fmla="*/ 132162 w 1143209"/>
                <a:gd name="connsiteY17" fmla="*/ 24707 h 100093"/>
                <a:gd name="connsiteX18" fmla="*/ 124291 w 1143209"/>
                <a:gd name="connsiteY18" fmla="*/ 16830 h 100093"/>
                <a:gd name="connsiteX19" fmla="*/ 116431 w 1143209"/>
                <a:gd name="connsiteY19" fmla="*/ 24707 h 100093"/>
                <a:gd name="connsiteX20" fmla="*/ 116431 w 1143209"/>
                <a:gd name="connsiteY20" fmla="*/ 25423 h 100093"/>
                <a:gd name="connsiteX21" fmla="*/ 99138 w 1143209"/>
                <a:gd name="connsiteY21" fmla="*/ 16424 h 100093"/>
                <a:gd name="connsiteX22" fmla="*/ 73887 w 1143209"/>
                <a:gd name="connsiteY22" fmla="*/ 45103 h 100093"/>
                <a:gd name="connsiteX23" fmla="*/ 73887 w 1143209"/>
                <a:gd name="connsiteY23" fmla="*/ 45304 h 100093"/>
                <a:gd name="connsiteX24" fmla="*/ 99138 w 1143209"/>
                <a:gd name="connsiteY24" fmla="*/ 73978 h 100093"/>
                <a:gd name="connsiteX25" fmla="*/ 116431 w 1143209"/>
                <a:gd name="connsiteY25" fmla="*/ 65695 h 100093"/>
                <a:gd name="connsiteX26" fmla="*/ 116431 w 1143209"/>
                <a:gd name="connsiteY26" fmla="*/ 85770 h 100093"/>
                <a:gd name="connsiteX27" fmla="*/ 124291 w 1143209"/>
                <a:gd name="connsiteY27" fmla="*/ 93653 h 100093"/>
                <a:gd name="connsiteX28" fmla="*/ 132162 w 1143209"/>
                <a:gd name="connsiteY28" fmla="*/ 85770 h 100093"/>
                <a:gd name="connsiteX29" fmla="*/ 89618 w 1143209"/>
                <a:gd name="connsiteY29" fmla="*/ 45304 h 100093"/>
                <a:gd name="connsiteX30" fmla="*/ 89618 w 1143209"/>
                <a:gd name="connsiteY30" fmla="*/ 45103 h 100093"/>
                <a:gd name="connsiteX31" fmla="*/ 103179 w 1143209"/>
                <a:gd name="connsiteY31" fmla="*/ 29785 h 100093"/>
                <a:gd name="connsiteX32" fmla="*/ 116632 w 1143209"/>
                <a:gd name="connsiteY32" fmla="*/ 45103 h 100093"/>
                <a:gd name="connsiteX33" fmla="*/ 116632 w 1143209"/>
                <a:gd name="connsiteY33" fmla="*/ 45304 h 100093"/>
                <a:gd name="connsiteX34" fmla="*/ 103179 w 1143209"/>
                <a:gd name="connsiteY34" fmla="*/ 60617 h 100093"/>
                <a:gd name="connsiteX35" fmla="*/ 89618 w 1143209"/>
                <a:gd name="connsiteY35" fmla="*/ 45304 h 100093"/>
                <a:gd name="connsiteX36" fmla="*/ 150149 w 1143209"/>
                <a:gd name="connsiteY36" fmla="*/ 65695 h 100093"/>
                <a:gd name="connsiteX37" fmla="*/ 158009 w 1143209"/>
                <a:gd name="connsiteY37" fmla="*/ 73554 h 100093"/>
                <a:gd name="connsiteX38" fmla="*/ 165886 w 1143209"/>
                <a:gd name="connsiteY38" fmla="*/ 65695 h 100093"/>
                <a:gd name="connsiteX39" fmla="*/ 165886 w 1143209"/>
                <a:gd name="connsiteY39" fmla="*/ 63204 h 100093"/>
                <a:gd name="connsiteX40" fmla="*/ 176550 w 1143209"/>
                <a:gd name="connsiteY40" fmla="*/ 73554 h 100093"/>
                <a:gd name="connsiteX41" fmla="*/ 184210 w 1143209"/>
                <a:gd name="connsiteY41" fmla="*/ 65895 h 100093"/>
                <a:gd name="connsiteX42" fmla="*/ 178302 w 1143209"/>
                <a:gd name="connsiteY42" fmla="*/ 58550 h 100093"/>
                <a:gd name="connsiteX43" fmla="*/ 165886 w 1143209"/>
                <a:gd name="connsiteY43" fmla="*/ 39390 h 100093"/>
                <a:gd name="connsiteX44" fmla="*/ 165886 w 1143209"/>
                <a:gd name="connsiteY44" fmla="*/ 24707 h 100093"/>
                <a:gd name="connsiteX45" fmla="*/ 158009 w 1143209"/>
                <a:gd name="connsiteY45" fmla="*/ 16830 h 100093"/>
                <a:gd name="connsiteX46" fmla="*/ 150149 w 1143209"/>
                <a:gd name="connsiteY46" fmla="*/ 24707 h 100093"/>
                <a:gd name="connsiteX47" fmla="*/ 191486 w 1143209"/>
                <a:gd name="connsiteY47" fmla="*/ 33403 h 100093"/>
                <a:gd name="connsiteX48" fmla="*/ 191486 w 1143209"/>
                <a:gd name="connsiteY48" fmla="*/ 33603 h 100093"/>
                <a:gd name="connsiteX49" fmla="*/ 213840 w 1143209"/>
                <a:gd name="connsiteY49" fmla="*/ 51297 h 100093"/>
                <a:gd name="connsiteX50" fmla="*/ 227401 w 1143209"/>
                <a:gd name="connsiteY50" fmla="*/ 49030 h 100093"/>
                <a:gd name="connsiteX51" fmla="*/ 227401 w 1143209"/>
                <a:gd name="connsiteY51" fmla="*/ 49946 h 100093"/>
                <a:gd name="connsiteX52" fmla="*/ 215506 w 1143209"/>
                <a:gd name="connsiteY52" fmla="*/ 60102 h 100093"/>
                <a:gd name="connsiteX53" fmla="*/ 204635 w 1143209"/>
                <a:gd name="connsiteY53" fmla="*/ 58550 h 100093"/>
                <a:gd name="connsiteX54" fmla="*/ 202351 w 1143209"/>
                <a:gd name="connsiteY54" fmla="*/ 58127 h 100093"/>
                <a:gd name="connsiteX55" fmla="*/ 195831 w 1143209"/>
                <a:gd name="connsiteY55" fmla="*/ 64550 h 100093"/>
                <a:gd name="connsiteX56" fmla="*/ 200078 w 1143209"/>
                <a:gd name="connsiteY56" fmla="*/ 70652 h 100093"/>
                <a:gd name="connsiteX57" fmla="*/ 217773 w 1143209"/>
                <a:gd name="connsiteY57" fmla="*/ 73554 h 100093"/>
                <a:gd name="connsiteX58" fmla="*/ 236515 w 1143209"/>
                <a:gd name="connsiteY58" fmla="*/ 67355 h 100093"/>
                <a:gd name="connsiteX59" fmla="*/ 242526 w 1143209"/>
                <a:gd name="connsiteY59" fmla="*/ 49654 h 100093"/>
                <a:gd name="connsiteX60" fmla="*/ 242526 w 1143209"/>
                <a:gd name="connsiteY60" fmla="*/ 24392 h 100093"/>
                <a:gd name="connsiteX61" fmla="*/ 234866 w 1143209"/>
                <a:gd name="connsiteY61" fmla="*/ 16830 h 100093"/>
                <a:gd name="connsiteX62" fmla="*/ 227304 w 1143209"/>
                <a:gd name="connsiteY62" fmla="*/ 23362 h 100093"/>
                <a:gd name="connsiteX63" fmla="*/ 227304 w 1143209"/>
                <a:gd name="connsiteY63" fmla="*/ 23448 h 100093"/>
                <a:gd name="connsiteX64" fmla="*/ 210531 w 1143209"/>
                <a:gd name="connsiteY64" fmla="*/ 16424 h 100093"/>
                <a:gd name="connsiteX65" fmla="*/ 191486 w 1143209"/>
                <a:gd name="connsiteY65" fmla="*/ 33403 h 100093"/>
                <a:gd name="connsiteX66" fmla="*/ 227607 w 1143209"/>
                <a:gd name="connsiteY66" fmla="*/ 37015 h 100093"/>
                <a:gd name="connsiteX67" fmla="*/ 227607 w 1143209"/>
                <a:gd name="connsiteY67" fmla="*/ 39825 h 100093"/>
                <a:gd name="connsiteX68" fmla="*/ 217567 w 1143209"/>
                <a:gd name="connsiteY68" fmla="*/ 41886 h 100093"/>
                <a:gd name="connsiteX69" fmla="*/ 206701 w 1143209"/>
                <a:gd name="connsiteY69" fmla="*/ 34227 h 100093"/>
                <a:gd name="connsiteX70" fmla="*/ 206701 w 1143209"/>
                <a:gd name="connsiteY70" fmla="*/ 34004 h 100093"/>
                <a:gd name="connsiteX71" fmla="*/ 215288 w 1143209"/>
                <a:gd name="connsiteY71" fmla="*/ 27289 h 100093"/>
                <a:gd name="connsiteX72" fmla="*/ 227607 w 1143209"/>
                <a:gd name="connsiteY72" fmla="*/ 37015 h 100093"/>
                <a:gd name="connsiteX73" fmla="*/ 282259 w 1143209"/>
                <a:gd name="connsiteY73" fmla="*/ 16309 h 100093"/>
                <a:gd name="connsiteX74" fmla="*/ 281429 w 1143209"/>
                <a:gd name="connsiteY74" fmla="*/ 16309 h 100093"/>
                <a:gd name="connsiteX75" fmla="*/ 272533 w 1143209"/>
                <a:gd name="connsiteY75" fmla="*/ 23161 h 100093"/>
                <a:gd name="connsiteX76" fmla="*/ 255560 w 1143209"/>
                <a:gd name="connsiteY76" fmla="*/ 62369 h 100093"/>
                <a:gd name="connsiteX77" fmla="*/ 254724 w 1143209"/>
                <a:gd name="connsiteY77" fmla="*/ 66210 h 100093"/>
                <a:gd name="connsiteX78" fmla="*/ 262384 w 1143209"/>
                <a:gd name="connsiteY78" fmla="*/ 73554 h 100093"/>
                <a:gd name="connsiteX79" fmla="*/ 270043 w 1143209"/>
                <a:gd name="connsiteY79" fmla="*/ 67961 h 100093"/>
                <a:gd name="connsiteX80" fmla="*/ 281956 w 1143209"/>
                <a:gd name="connsiteY80" fmla="*/ 35778 h 100093"/>
                <a:gd name="connsiteX81" fmla="*/ 294063 w 1143209"/>
                <a:gd name="connsiteY81" fmla="*/ 68190 h 100093"/>
                <a:gd name="connsiteX82" fmla="*/ 301419 w 1143209"/>
                <a:gd name="connsiteY82" fmla="*/ 73554 h 100093"/>
                <a:gd name="connsiteX83" fmla="*/ 308970 w 1143209"/>
                <a:gd name="connsiteY83" fmla="*/ 66101 h 100093"/>
                <a:gd name="connsiteX84" fmla="*/ 308146 w 1143209"/>
                <a:gd name="connsiteY84" fmla="*/ 62369 h 100093"/>
                <a:gd name="connsiteX85" fmla="*/ 291167 w 1143209"/>
                <a:gd name="connsiteY85" fmla="*/ 23161 h 100093"/>
                <a:gd name="connsiteX86" fmla="*/ 282259 w 1143209"/>
                <a:gd name="connsiteY86" fmla="*/ 16309 h 100093"/>
                <a:gd name="connsiteX87" fmla="*/ 318713 w 1143209"/>
                <a:gd name="connsiteY87" fmla="*/ 44880 h 100093"/>
                <a:gd name="connsiteX88" fmla="*/ 318713 w 1143209"/>
                <a:gd name="connsiteY88" fmla="*/ 45103 h 100093"/>
                <a:gd name="connsiteX89" fmla="*/ 348836 w 1143209"/>
                <a:gd name="connsiteY89" fmla="*/ 73978 h 100093"/>
                <a:gd name="connsiteX90" fmla="*/ 378752 w 1143209"/>
                <a:gd name="connsiteY90" fmla="*/ 45304 h 100093"/>
                <a:gd name="connsiteX91" fmla="*/ 378752 w 1143209"/>
                <a:gd name="connsiteY91" fmla="*/ 45103 h 100093"/>
                <a:gd name="connsiteX92" fmla="*/ 348624 w 1143209"/>
                <a:gd name="connsiteY92" fmla="*/ 16218 h 100093"/>
                <a:gd name="connsiteX93" fmla="*/ 318713 w 1143209"/>
                <a:gd name="connsiteY93" fmla="*/ 44880 h 100093"/>
                <a:gd name="connsiteX94" fmla="*/ 363221 w 1143209"/>
                <a:gd name="connsiteY94" fmla="*/ 44880 h 100093"/>
                <a:gd name="connsiteX95" fmla="*/ 363221 w 1143209"/>
                <a:gd name="connsiteY95" fmla="*/ 45103 h 100093"/>
                <a:gd name="connsiteX96" fmla="*/ 348624 w 1143209"/>
                <a:gd name="connsiteY96" fmla="*/ 60417 h 100093"/>
                <a:gd name="connsiteX97" fmla="*/ 334238 w 1143209"/>
                <a:gd name="connsiteY97" fmla="*/ 45304 h 100093"/>
                <a:gd name="connsiteX98" fmla="*/ 334238 w 1143209"/>
                <a:gd name="connsiteY98" fmla="*/ 45103 h 100093"/>
                <a:gd name="connsiteX99" fmla="*/ 348836 w 1143209"/>
                <a:gd name="connsiteY99" fmla="*/ 29785 h 100093"/>
                <a:gd name="connsiteX100" fmla="*/ 363221 w 1143209"/>
                <a:gd name="connsiteY100" fmla="*/ 44880 h 100093"/>
                <a:gd name="connsiteX101" fmla="*/ 396630 w 1143209"/>
                <a:gd name="connsiteY101" fmla="*/ 33191 h 100093"/>
                <a:gd name="connsiteX102" fmla="*/ 396630 w 1143209"/>
                <a:gd name="connsiteY102" fmla="*/ 59472 h 100093"/>
                <a:gd name="connsiteX103" fmla="*/ 396109 w 1143209"/>
                <a:gd name="connsiteY103" fmla="*/ 59472 h 100093"/>
                <a:gd name="connsiteX104" fmla="*/ 389382 w 1143209"/>
                <a:gd name="connsiteY104" fmla="*/ 66210 h 100093"/>
                <a:gd name="connsiteX105" fmla="*/ 396109 w 1143209"/>
                <a:gd name="connsiteY105" fmla="*/ 72948 h 100093"/>
                <a:gd name="connsiteX106" fmla="*/ 396630 w 1143209"/>
                <a:gd name="connsiteY106" fmla="*/ 72948 h 100093"/>
                <a:gd name="connsiteX107" fmla="*/ 396630 w 1143209"/>
                <a:gd name="connsiteY107" fmla="*/ 79868 h 100093"/>
                <a:gd name="connsiteX108" fmla="*/ 404501 w 1143209"/>
                <a:gd name="connsiteY108" fmla="*/ 87745 h 100093"/>
                <a:gd name="connsiteX109" fmla="*/ 412372 w 1143209"/>
                <a:gd name="connsiteY109" fmla="*/ 79868 h 100093"/>
                <a:gd name="connsiteX110" fmla="*/ 412372 w 1143209"/>
                <a:gd name="connsiteY110" fmla="*/ 72948 h 100093"/>
                <a:gd name="connsiteX111" fmla="*/ 419299 w 1143209"/>
                <a:gd name="connsiteY111" fmla="*/ 72948 h 100093"/>
                <a:gd name="connsiteX112" fmla="*/ 426025 w 1143209"/>
                <a:gd name="connsiteY112" fmla="*/ 66210 h 100093"/>
                <a:gd name="connsiteX113" fmla="*/ 419299 w 1143209"/>
                <a:gd name="connsiteY113" fmla="*/ 59472 h 100093"/>
                <a:gd name="connsiteX114" fmla="*/ 412372 w 1143209"/>
                <a:gd name="connsiteY114" fmla="*/ 59472 h 100093"/>
                <a:gd name="connsiteX115" fmla="*/ 412372 w 1143209"/>
                <a:gd name="connsiteY115" fmla="*/ 35778 h 100093"/>
                <a:gd name="connsiteX116" fmla="*/ 417433 w 1143209"/>
                <a:gd name="connsiteY116" fmla="*/ 30391 h 100093"/>
                <a:gd name="connsiteX117" fmla="*/ 419299 w 1143209"/>
                <a:gd name="connsiteY117" fmla="*/ 30500 h 100093"/>
                <a:gd name="connsiteX118" fmla="*/ 425825 w 1143209"/>
                <a:gd name="connsiteY118" fmla="*/ 23963 h 100093"/>
                <a:gd name="connsiteX119" fmla="*/ 421783 w 1143209"/>
                <a:gd name="connsiteY119" fmla="*/ 18084 h 100093"/>
                <a:gd name="connsiteX120" fmla="*/ 412773 w 1143209"/>
                <a:gd name="connsiteY120" fmla="*/ 16532 h 100093"/>
                <a:gd name="connsiteX121" fmla="*/ 396630 w 1143209"/>
                <a:gd name="connsiteY121" fmla="*/ 33191 h 100093"/>
                <a:gd name="connsiteX122" fmla="*/ 440972 w 1143209"/>
                <a:gd name="connsiteY122" fmla="*/ 65695 h 100093"/>
                <a:gd name="connsiteX123" fmla="*/ 448843 w 1143209"/>
                <a:gd name="connsiteY123" fmla="*/ 73554 h 100093"/>
                <a:gd name="connsiteX124" fmla="*/ 456703 w 1143209"/>
                <a:gd name="connsiteY124" fmla="*/ 65695 h 100093"/>
                <a:gd name="connsiteX125" fmla="*/ 456703 w 1143209"/>
                <a:gd name="connsiteY125" fmla="*/ 65065 h 100093"/>
                <a:gd name="connsiteX126" fmla="*/ 472955 w 1143209"/>
                <a:gd name="connsiteY126" fmla="*/ 73978 h 100093"/>
                <a:gd name="connsiteX127" fmla="*/ 491794 w 1143209"/>
                <a:gd name="connsiteY127" fmla="*/ 53364 h 100093"/>
                <a:gd name="connsiteX128" fmla="*/ 491794 w 1143209"/>
                <a:gd name="connsiteY128" fmla="*/ 24707 h 100093"/>
                <a:gd name="connsiteX129" fmla="*/ 483934 w 1143209"/>
                <a:gd name="connsiteY129" fmla="*/ 16830 h 100093"/>
                <a:gd name="connsiteX130" fmla="*/ 476057 w 1143209"/>
                <a:gd name="connsiteY130" fmla="*/ 24707 h 100093"/>
                <a:gd name="connsiteX131" fmla="*/ 476057 w 1143209"/>
                <a:gd name="connsiteY131" fmla="*/ 48401 h 100093"/>
                <a:gd name="connsiteX132" fmla="*/ 466538 w 1143209"/>
                <a:gd name="connsiteY132" fmla="*/ 59695 h 100093"/>
                <a:gd name="connsiteX133" fmla="*/ 456703 w 1143209"/>
                <a:gd name="connsiteY133" fmla="*/ 48401 h 100093"/>
                <a:gd name="connsiteX134" fmla="*/ 456703 w 1143209"/>
                <a:gd name="connsiteY134" fmla="*/ 24707 h 100093"/>
                <a:gd name="connsiteX135" fmla="*/ 448843 w 1143209"/>
                <a:gd name="connsiteY135" fmla="*/ 16830 h 100093"/>
                <a:gd name="connsiteX136" fmla="*/ 440972 w 1143209"/>
                <a:gd name="connsiteY136" fmla="*/ 24707 h 100093"/>
                <a:gd name="connsiteX137" fmla="*/ 506065 w 1143209"/>
                <a:gd name="connsiteY137" fmla="*/ 33403 h 100093"/>
                <a:gd name="connsiteX138" fmla="*/ 506065 w 1143209"/>
                <a:gd name="connsiteY138" fmla="*/ 33603 h 100093"/>
                <a:gd name="connsiteX139" fmla="*/ 528420 w 1143209"/>
                <a:gd name="connsiteY139" fmla="*/ 51297 h 100093"/>
                <a:gd name="connsiteX140" fmla="*/ 541987 w 1143209"/>
                <a:gd name="connsiteY140" fmla="*/ 49030 h 100093"/>
                <a:gd name="connsiteX141" fmla="*/ 541987 w 1143209"/>
                <a:gd name="connsiteY141" fmla="*/ 49946 h 100093"/>
                <a:gd name="connsiteX142" fmla="*/ 530085 w 1143209"/>
                <a:gd name="connsiteY142" fmla="*/ 60102 h 100093"/>
                <a:gd name="connsiteX143" fmla="*/ 519215 w 1143209"/>
                <a:gd name="connsiteY143" fmla="*/ 58550 h 100093"/>
                <a:gd name="connsiteX144" fmla="*/ 516936 w 1143209"/>
                <a:gd name="connsiteY144" fmla="*/ 58127 h 100093"/>
                <a:gd name="connsiteX145" fmla="*/ 510410 w 1143209"/>
                <a:gd name="connsiteY145" fmla="*/ 64550 h 100093"/>
                <a:gd name="connsiteX146" fmla="*/ 514658 w 1143209"/>
                <a:gd name="connsiteY146" fmla="*/ 70652 h 100093"/>
                <a:gd name="connsiteX147" fmla="*/ 532352 w 1143209"/>
                <a:gd name="connsiteY147" fmla="*/ 73554 h 100093"/>
                <a:gd name="connsiteX148" fmla="*/ 551094 w 1143209"/>
                <a:gd name="connsiteY148" fmla="*/ 67355 h 100093"/>
                <a:gd name="connsiteX149" fmla="*/ 557105 w 1143209"/>
                <a:gd name="connsiteY149" fmla="*/ 49654 h 100093"/>
                <a:gd name="connsiteX150" fmla="*/ 557105 w 1143209"/>
                <a:gd name="connsiteY150" fmla="*/ 24392 h 100093"/>
                <a:gd name="connsiteX151" fmla="*/ 549446 w 1143209"/>
                <a:gd name="connsiteY151" fmla="*/ 16830 h 100093"/>
                <a:gd name="connsiteX152" fmla="*/ 541889 w 1143209"/>
                <a:gd name="connsiteY152" fmla="*/ 23362 h 100093"/>
                <a:gd name="connsiteX153" fmla="*/ 541889 w 1143209"/>
                <a:gd name="connsiteY153" fmla="*/ 23448 h 100093"/>
                <a:gd name="connsiteX154" fmla="*/ 525111 w 1143209"/>
                <a:gd name="connsiteY154" fmla="*/ 16424 h 100093"/>
                <a:gd name="connsiteX155" fmla="*/ 506065 w 1143209"/>
                <a:gd name="connsiteY155" fmla="*/ 33403 h 100093"/>
                <a:gd name="connsiteX156" fmla="*/ 542187 w 1143209"/>
                <a:gd name="connsiteY156" fmla="*/ 37015 h 100093"/>
                <a:gd name="connsiteX157" fmla="*/ 542187 w 1143209"/>
                <a:gd name="connsiteY157" fmla="*/ 39825 h 100093"/>
                <a:gd name="connsiteX158" fmla="*/ 532152 w 1143209"/>
                <a:gd name="connsiteY158" fmla="*/ 41886 h 100093"/>
                <a:gd name="connsiteX159" fmla="*/ 521281 w 1143209"/>
                <a:gd name="connsiteY159" fmla="*/ 34227 h 100093"/>
                <a:gd name="connsiteX160" fmla="*/ 521281 w 1143209"/>
                <a:gd name="connsiteY160" fmla="*/ 34004 h 100093"/>
                <a:gd name="connsiteX161" fmla="*/ 529874 w 1143209"/>
                <a:gd name="connsiteY161" fmla="*/ 27289 h 100093"/>
                <a:gd name="connsiteX162" fmla="*/ 542187 w 1143209"/>
                <a:gd name="connsiteY162" fmla="*/ 37015 h 100093"/>
                <a:gd name="connsiteX163" fmla="*/ 528843 w 1143209"/>
                <a:gd name="connsiteY163" fmla="*/ 81128 h 100093"/>
                <a:gd name="connsiteX164" fmla="*/ 529874 w 1143209"/>
                <a:gd name="connsiteY164" fmla="*/ 83910 h 100093"/>
                <a:gd name="connsiteX165" fmla="*/ 535564 w 1143209"/>
                <a:gd name="connsiteY165" fmla="*/ 92823 h 100093"/>
                <a:gd name="connsiteX166" fmla="*/ 541472 w 1143209"/>
                <a:gd name="connsiteY166" fmla="*/ 96326 h 100093"/>
                <a:gd name="connsiteX167" fmla="*/ 550264 w 1143209"/>
                <a:gd name="connsiteY167" fmla="*/ 91569 h 100093"/>
                <a:gd name="connsiteX168" fmla="*/ 548198 w 1143209"/>
                <a:gd name="connsiteY168" fmla="*/ 87837 h 100093"/>
                <a:gd name="connsiteX169" fmla="*/ 541775 w 1143209"/>
                <a:gd name="connsiteY169" fmla="*/ 81843 h 100093"/>
                <a:gd name="connsiteX170" fmla="*/ 532770 w 1143209"/>
                <a:gd name="connsiteY170" fmla="*/ 78426 h 100093"/>
                <a:gd name="connsiteX171" fmla="*/ 528843 w 1143209"/>
                <a:gd name="connsiteY171" fmla="*/ 81128 h 100093"/>
                <a:gd name="connsiteX172" fmla="*/ 609628 w 1143209"/>
                <a:gd name="connsiteY172" fmla="*/ 65695 h 100093"/>
                <a:gd name="connsiteX173" fmla="*/ 617505 w 1143209"/>
                <a:gd name="connsiteY173" fmla="*/ 73554 h 100093"/>
                <a:gd name="connsiteX174" fmla="*/ 625364 w 1143209"/>
                <a:gd name="connsiteY174" fmla="*/ 65695 h 100093"/>
                <a:gd name="connsiteX175" fmla="*/ 625364 w 1143209"/>
                <a:gd name="connsiteY175" fmla="*/ 64973 h 100093"/>
                <a:gd name="connsiteX176" fmla="*/ 642658 w 1143209"/>
                <a:gd name="connsiteY176" fmla="*/ 73978 h 100093"/>
                <a:gd name="connsiteX177" fmla="*/ 667915 w 1143209"/>
                <a:gd name="connsiteY177" fmla="*/ 45304 h 100093"/>
                <a:gd name="connsiteX178" fmla="*/ 667915 w 1143209"/>
                <a:gd name="connsiteY178" fmla="*/ 45103 h 100093"/>
                <a:gd name="connsiteX179" fmla="*/ 642658 w 1143209"/>
                <a:gd name="connsiteY179" fmla="*/ 16424 h 100093"/>
                <a:gd name="connsiteX180" fmla="*/ 625364 w 1143209"/>
                <a:gd name="connsiteY180" fmla="*/ 24707 h 100093"/>
                <a:gd name="connsiteX181" fmla="*/ 625364 w 1143209"/>
                <a:gd name="connsiteY181" fmla="*/ 8134 h 100093"/>
                <a:gd name="connsiteX182" fmla="*/ 617505 w 1143209"/>
                <a:gd name="connsiteY182" fmla="*/ 275 h 100093"/>
                <a:gd name="connsiteX183" fmla="*/ 609628 w 1143209"/>
                <a:gd name="connsiteY183" fmla="*/ 8134 h 100093"/>
                <a:gd name="connsiteX184" fmla="*/ 652178 w 1143209"/>
                <a:gd name="connsiteY184" fmla="*/ 45103 h 100093"/>
                <a:gd name="connsiteX185" fmla="*/ 652178 w 1143209"/>
                <a:gd name="connsiteY185" fmla="*/ 45304 h 100093"/>
                <a:gd name="connsiteX186" fmla="*/ 638611 w 1143209"/>
                <a:gd name="connsiteY186" fmla="*/ 60617 h 100093"/>
                <a:gd name="connsiteX187" fmla="*/ 625158 w 1143209"/>
                <a:gd name="connsiteY187" fmla="*/ 45304 h 100093"/>
                <a:gd name="connsiteX188" fmla="*/ 625158 w 1143209"/>
                <a:gd name="connsiteY188" fmla="*/ 45103 h 100093"/>
                <a:gd name="connsiteX189" fmla="*/ 638611 w 1143209"/>
                <a:gd name="connsiteY189" fmla="*/ 29785 h 100093"/>
                <a:gd name="connsiteX190" fmla="*/ 652178 w 1143209"/>
                <a:gd name="connsiteY190" fmla="*/ 45103 h 100093"/>
                <a:gd name="connsiteX191" fmla="*/ 680721 w 1143209"/>
                <a:gd name="connsiteY191" fmla="*/ 44880 h 100093"/>
                <a:gd name="connsiteX192" fmla="*/ 680721 w 1143209"/>
                <a:gd name="connsiteY192" fmla="*/ 45103 h 100093"/>
                <a:gd name="connsiteX193" fmla="*/ 710849 w 1143209"/>
                <a:gd name="connsiteY193" fmla="*/ 73978 h 100093"/>
                <a:gd name="connsiteX194" fmla="*/ 740765 w 1143209"/>
                <a:gd name="connsiteY194" fmla="*/ 45304 h 100093"/>
                <a:gd name="connsiteX195" fmla="*/ 740765 w 1143209"/>
                <a:gd name="connsiteY195" fmla="*/ 45103 h 100093"/>
                <a:gd name="connsiteX196" fmla="*/ 710637 w 1143209"/>
                <a:gd name="connsiteY196" fmla="*/ 16218 h 100093"/>
                <a:gd name="connsiteX197" fmla="*/ 680721 w 1143209"/>
                <a:gd name="connsiteY197" fmla="*/ 44880 h 100093"/>
                <a:gd name="connsiteX198" fmla="*/ 725234 w 1143209"/>
                <a:gd name="connsiteY198" fmla="*/ 44880 h 100093"/>
                <a:gd name="connsiteX199" fmla="*/ 725234 w 1143209"/>
                <a:gd name="connsiteY199" fmla="*/ 45103 h 100093"/>
                <a:gd name="connsiteX200" fmla="*/ 710637 w 1143209"/>
                <a:gd name="connsiteY200" fmla="*/ 60417 h 100093"/>
                <a:gd name="connsiteX201" fmla="*/ 696251 w 1143209"/>
                <a:gd name="connsiteY201" fmla="*/ 45304 h 100093"/>
                <a:gd name="connsiteX202" fmla="*/ 696251 w 1143209"/>
                <a:gd name="connsiteY202" fmla="*/ 45103 h 100093"/>
                <a:gd name="connsiteX203" fmla="*/ 710849 w 1143209"/>
                <a:gd name="connsiteY203" fmla="*/ 29785 h 100093"/>
                <a:gd name="connsiteX204" fmla="*/ 725234 w 1143209"/>
                <a:gd name="connsiteY204" fmla="*/ 44880 h 100093"/>
                <a:gd name="connsiteX205" fmla="*/ 755855 w 1143209"/>
                <a:gd name="connsiteY205" fmla="*/ 86200 h 100093"/>
                <a:gd name="connsiteX206" fmla="*/ 764659 w 1143209"/>
                <a:gd name="connsiteY206" fmla="*/ 93539 h 100093"/>
                <a:gd name="connsiteX207" fmla="*/ 773464 w 1143209"/>
                <a:gd name="connsiteY207" fmla="*/ 86200 h 100093"/>
                <a:gd name="connsiteX208" fmla="*/ 773464 w 1143209"/>
                <a:gd name="connsiteY208" fmla="*/ 85971 h 100093"/>
                <a:gd name="connsiteX209" fmla="*/ 764659 w 1143209"/>
                <a:gd name="connsiteY209" fmla="*/ 78540 h 100093"/>
                <a:gd name="connsiteX210" fmla="*/ 755855 w 1143209"/>
                <a:gd name="connsiteY210" fmla="*/ 85971 h 100093"/>
                <a:gd name="connsiteX211" fmla="*/ 756788 w 1143209"/>
                <a:gd name="connsiteY211" fmla="*/ 65695 h 100093"/>
                <a:gd name="connsiteX212" fmla="*/ 764659 w 1143209"/>
                <a:gd name="connsiteY212" fmla="*/ 73554 h 100093"/>
                <a:gd name="connsiteX213" fmla="*/ 772530 w 1143209"/>
                <a:gd name="connsiteY213" fmla="*/ 65695 h 100093"/>
                <a:gd name="connsiteX214" fmla="*/ 772530 w 1143209"/>
                <a:gd name="connsiteY214" fmla="*/ 24707 h 100093"/>
                <a:gd name="connsiteX215" fmla="*/ 764659 w 1143209"/>
                <a:gd name="connsiteY215" fmla="*/ 16830 h 100093"/>
                <a:gd name="connsiteX216" fmla="*/ 756788 w 1143209"/>
                <a:gd name="connsiteY216" fmla="*/ 24707 h 100093"/>
                <a:gd name="connsiteX217" fmla="*/ 789859 w 1143209"/>
                <a:gd name="connsiteY217" fmla="*/ 22732 h 100093"/>
                <a:gd name="connsiteX218" fmla="*/ 786847 w 1143209"/>
                <a:gd name="connsiteY218" fmla="*/ 28125 h 100093"/>
                <a:gd name="connsiteX219" fmla="*/ 793070 w 1143209"/>
                <a:gd name="connsiteY219" fmla="*/ 34318 h 100093"/>
                <a:gd name="connsiteX220" fmla="*/ 796167 w 1143209"/>
                <a:gd name="connsiteY220" fmla="*/ 33488 h 100093"/>
                <a:gd name="connsiteX221" fmla="*/ 811182 w 1143209"/>
                <a:gd name="connsiteY221" fmla="*/ 28525 h 100093"/>
                <a:gd name="connsiteX222" fmla="*/ 817806 w 1143209"/>
                <a:gd name="connsiteY222" fmla="*/ 32681 h 100093"/>
                <a:gd name="connsiteX223" fmla="*/ 817806 w 1143209"/>
                <a:gd name="connsiteY223" fmla="*/ 32882 h 100093"/>
                <a:gd name="connsiteX224" fmla="*/ 806317 w 1143209"/>
                <a:gd name="connsiteY224" fmla="*/ 39305 h 100093"/>
                <a:gd name="connsiteX225" fmla="*/ 789761 w 1143209"/>
                <a:gd name="connsiteY225" fmla="*/ 55969 h 100093"/>
                <a:gd name="connsiteX226" fmla="*/ 789761 w 1143209"/>
                <a:gd name="connsiteY226" fmla="*/ 56169 h 100093"/>
                <a:gd name="connsiteX227" fmla="*/ 810038 w 1143209"/>
                <a:gd name="connsiteY227" fmla="*/ 73755 h 100093"/>
                <a:gd name="connsiteX228" fmla="*/ 827234 w 1143209"/>
                <a:gd name="connsiteY228" fmla="*/ 69530 h 100093"/>
                <a:gd name="connsiteX229" fmla="*/ 830955 w 1143209"/>
                <a:gd name="connsiteY229" fmla="*/ 63628 h 100093"/>
                <a:gd name="connsiteX230" fmla="*/ 824635 w 1143209"/>
                <a:gd name="connsiteY230" fmla="*/ 57405 h 100093"/>
                <a:gd name="connsiteX231" fmla="*/ 821738 w 1143209"/>
                <a:gd name="connsiteY231" fmla="*/ 58127 h 100093"/>
                <a:gd name="connsiteX232" fmla="*/ 809734 w 1143209"/>
                <a:gd name="connsiteY232" fmla="*/ 61647 h 100093"/>
                <a:gd name="connsiteX233" fmla="*/ 803941 w 1143209"/>
                <a:gd name="connsiteY233" fmla="*/ 57835 h 100093"/>
                <a:gd name="connsiteX234" fmla="*/ 803941 w 1143209"/>
                <a:gd name="connsiteY234" fmla="*/ 57606 h 100093"/>
                <a:gd name="connsiteX235" fmla="*/ 815212 w 1143209"/>
                <a:gd name="connsiteY235" fmla="*/ 50983 h 100093"/>
                <a:gd name="connsiteX236" fmla="*/ 831991 w 1143209"/>
                <a:gd name="connsiteY236" fmla="*/ 34547 h 100093"/>
                <a:gd name="connsiteX237" fmla="*/ 831991 w 1143209"/>
                <a:gd name="connsiteY237" fmla="*/ 34318 h 100093"/>
                <a:gd name="connsiteX238" fmla="*/ 810765 w 1143209"/>
                <a:gd name="connsiteY238" fmla="*/ 16424 h 100093"/>
                <a:gd name="connsiteX239" fmla="*/ 789859 w 1143209"/>
                <a:gd name="connsiteY239" fmla="*/ 22732 h 100093"/>
                <a:gd name="connsiteX240" fmla="*/ 848764 w 1143209"/>
                <a:gd name="connsiteY240" fmla="*/ 33191 h 100093"/>
                <a:gd name="connsiteX241" fmla="*/ 848764 w 1143209"/>
                <a:gd name="connsiteY241" fmla="*/ 59472 h 100093"/>
                <a:gd name="connsiteX242" fmla="*/ 848254 w 1143209"/>
                <a:gd name="connsiteY242" fmla="*/ 59472 h 100093"/>
                <a:gd name="connsiteX243" fmla="*/ 841522 w 1143209"/>
                <a:gd name="connsiteY243" fmla="*/ 66210 h 100093"/>
                <a:gd name="connsiteX244" fmla="*/ 848254 w 1143209"/>
                <a:gd name="connsiteY244" fmla="*/ 72948 h 100093"/>
                <a:gd name="connsiteX245" fmla="*/ 848764 w 1143209"/>
                <a:gd name="connsiteY245" fmla="*/ 72948 h 100093"/>
                <a:gd name="connsiteX246" fmla="*/ 848764 w 1143209"/>
                <a:gd name="connsiteY246" fmla="*/ 79868 h 100093"/>
                <a:gd name="connsiteX247" fmla="*/ 856635 w 1143209"/>
                <a:gd name="connsiteY247" fmla="*/ 87745 h 100093"/>
                <a:gd name="connsiteX248" fmla="*/ 864518 w 1143209"/>
                <a:gd name="connsiteY248" fmla="*/ 79868 h 100093"/>
                <a:gd name="connsiteX249" fmla="*/ 864518 w 1143209"/>
                <a:gd name="connsiteY249" fmla="*/ 72948 h 100093"/>
                <a:gd name="connsiteX250" fmla="*/ 871433 w 1143209"/>
                <a:gd name="connsiteY250" fmla="*/ 72948 h 100093"/>
                <a:gd name="connsiteX251" fmla="*/ 878176 w 1143209"/>
                <a:gd name="connsiteY251" fmla="*/ 66210 h 100093"/>
                <a:gd name="connsiteX252" fmla="*/ 871433 w 1143209"/>
                <a:gd name="connsiteY252" fmla="*/ 59472 h 100093"/>
                <a:gd name="connsiteX253" fmla="*/ 864518 w 1143209"/>
                <a:gd name="connsiteY253" fmla="*/ 59472 h 100093"/>
                <a:gd name="connsiteX254" fmla="*/ 864518 w 1143209"/>
                <a:gd name="connsiteY254" fmla="*/ 35778 h 100093"/>
                <a:gd name="connsiteX255" fmla="*/ 869573 w 1143209"/>
                <a:gd name="connsiteY255" fmla="*/ 30391 h 100093"/>
                <a:gd name="connsiteX256" fmla="*/ 871433 w 1143209"/>
                <a:gd name="connsiteY256" fmla="*/ 30500 h 100093"/>
                <a:gd name="connsiteX257" fmla="*/ 877970 w 1143209"/>
                <a:gd name="connsiteY257" fmla="*/ 23963 h 100093"/>
                <a:gd name="connsiteX258" fmla="*/ 873929 w 1143209"/>
                <a:gd name="connsiteY258" fmla="*/ 18084 h 100093"/>
                <a:gd name="connsiteX259" fmla="*/ 864924 w 1143209"/>
                <a:gd name="connsiteY259" fmla="*/ 16532 h 100093"/>
                <a:gd name="connsiteX260" fmla="*/ 848764 w 1143209"/>
                <a:gd name="connsiteY260" fmla="*/ 33191 h 100093"/>
                <a:gd name="connsiteX261" fmla="*/ 871347 w 1143209"/>
                <a:gd name="connsiteY261" fmla="*/ 95090 h 100093"/>
                <a:gd name="connsiteX262" fmla="*/ 876625 w 1143209"/>
                <a:gd name="connsiteY262" fmla="*/ 100368 h 100093"/>
                <a:gd name="connsiteX263" fmla="*/ 878692 w 1143209"/>
                <a:gd name="connsiteY263" fmla="*/ 100368 h 100093"/>
                <a:gd name="connsiteX264" fmla="*/ 882533 w 1143209"/>
                <a:gd name="connsiteY264" fmla="*/ 96950 h 100093"/>
                <a:gd name="connsiteX265" fmla="*/ 882109 w 1143209"/>
                <a:gd name="connsiteY265" fmla="*/ 94575 h 100093"/>
                <a:gd name="connsiteX266" fmla="*/ 878176 w 1143209"/>
                <a:gd name="connsiteY266" fmla="*/ 80916 h 100093"/>
                <a:gd name="connsiteX267" fmla="*/ 874559 w 1143209"/>
                <a:gd name="connsiteY267" fmla="*/ 78111 h 100093"/>
                <a:gd name="connsiteX268" fmla="*/ 871347 w 1143209"/>
                <a:gd name="connsiteY268" fmla="*/ 81637 h 100093"/>
                <a:gd name="connsiteX269" fmla="*/ 888864 w 1143209"/>
                <a:gd name="connsiteY269" fmla="*/ 44880 h 100093"/>
                <a:gd name="connsiteX270" fmla="*/ 888864 w 1143209"/>
                <a:gd name="connsiteY270" fmla="*/ 45103 h 100093"/>
                <a:gd name="connsiteX271" fmla="*/ 918981 w 1143209"/>
                <a:gd name="connsiteY271" fmla="*/ 73978 h 100093"/>
                <a:gd name="connsiteX272" fmla="*/ 948897 w 1143209"/>
                <a:gd name="connsiteY272" fmla="*/ 45304 h 100093"/>
                <a:gd name="connsiteX273" fmla="*/ 948897 w 1143209"/>
                <a:gd name="connsiteY273" fmla="*/ 45103 h 100093"/>
                <a:gd name="connsiteX274" fmla="*/ 918780 w 1143209"/>
                <a:gd name="connsiteY274" fmla="*/ 16218 h 100093"/>
                <a:gd name="connsiteX275" fmla="*/ 888864 w 1143209"/>
                <a:gd name="connsiteY275" fmla="*/ 44880 h 100093"/>
                <a:gd name="connsiteX276" fmla="*/ 933378 w 1143209"/>
                <a:gd name="connsiteY276" fmla="*/ 44880 h 100093"/>
                <a:gd name="connsiteX277" fmla="*/ 933378 w 1143209"/>
                <a:gd name="connsiteY277" fmla="*/ 45103 h 100093"/>
                <a:gd name="connsiteX278" fmla="*/ 918780 w 1143209"/>
                <a:gd name="connsiteY278" fmla="*/ 60417 h 100093"/>
                <a:gd name="connsiteX279" fmla="*/ 904378 w 1143209"/>
                <a:gd name="connsiteY279" fmla="*/ 45304 h 100093"/>
                <a:gd name="connsiteX280" fmla="*/ 904378 w 1143209"/>
                <a:gd name="connsiteY280" fmla="*/ 45103 h 100093"/>
                <a:gd name="connsiteX281" fmla="*/ 918981 w 1143209"/>
                <a:gd name="connsiteY281" fmla="*/ 29785 h 100093"/>
                <a:gd name="connsiteX282" fmla="*/ 933378 w 1143209"/>
                <a:gd name="connsiteY282" fmla="*/ 44880 h 100093"/>
                <a:gd name="connsiteX283" fmla="*/ 986152 w 1143209"/>
                <a:gd name="connsiteY283" fmla="*/ 16309 h 100093"/>
                <a:gd name="connsiteX284" fmla="*/ 985322 w 1143209"/>
                <a:gd name="connsiteY284" fmla="*/ 16309 h 100093"/>
                <a:gd name="connsiteX285" fmla="*/ 976426 w 1143209"/>
                <a:gd name="connsiteY285" fmla="*/ 23161 h 100093"/>
                <a:gd name="connsiteX286" fmla="*/ 959447 w 1143209"/>
                <a:gd name="connsiteY286" fmla="*/ 62369 h 100093"/>
                <a:gd name="connsiteX287" fmla="*/ 958617 w 1143209"/>
                <a:gd name="connsiteY287" fmla="*/ 66210 h 100093"/>
                <a:gd name="connsiteX288" fmla="*/ 966283 w 1143209"/>
                <a:gd name="connsiteY288" fmla="*/ 73554 h 100093"/>
                <a:gd name="connsiteX289" fmla="*/ 973936 w 1143209"/>
                <a:gd name="connsiteY289" fmla="*/ 67961 h 100093"/>
                <a:gd name="connsiteX290" fmla="*/ 985860 w 1143209"/>
                <a:gd name="connsiteY290" fmla="*/ 35778 h 100093"/>
                <a:gd name="connsiteX291" fmla="*/ 997968 w 1143209"/>
                <a:gd name="connsiteY291" fmla="*/ 68190 h 100093"/>
                <a:gd name="connsiteX292" fmla="*/ 1005307 w 1143209"/>
                <a:gd name="connsiteY292" fmla="*/ 73554 h 100093"/>
                <a:gd name="connsiteX293" fmla="*/ 1012874 w 1143209"/>
                <a:gd name="connsiteY293" fmla="*/ 66101 h 100093"/>
                <a:gd name="connsiteX294" fmla="*/ 1012050 w 1143209"/>
                <a:gd name="connsiteY294" fmla="*/ 62369 h 100093"/>
                <a:gd name="connsiteX295" fmla="*/ 995065 w 1143209"/>
                <a:gd name="connsiteY295" fmla="*/ 23161 h 100093"/>
                <a:gd name="connsiteX296" fmla="*/ 986152 w 1143209"/>
                <a:gd name="connsiteY296" fmla="*/ 16309 h 100093"/>
                <a:gd name="connsiteX297" fmla="*/ 1027140 w 1143209"/>
                <a:gd name="connsiteY297" fmla="*/ 65695 h 100093"/>
                <a:gd name="connsiteX298" fmla="*/ 1035000 w 1143209"/>
                <a:gd name="connsiteY298" fmla="*/ 73554 h 100093"/>
                <a:gd name="connsiteX299" fmla="*/ 1042882 w 1143209"/>
                <a:gd name="connsiteY299" fmla="*/ 65695 h 100093"/>
                <a:gd name="connsiteX300" fmla="*/ 1042882 w 1143209"/>
                <a:gd name="connsiteY300" fmla="*/ 65065 h 100093"/>
                <a:gd name="connsiteX301" fmla="*/ 1059123 w 1143209"/>
                <a:gd name="connsiteY301" fmla="*/ 73978 h 100093"/>
                <a:gd name="connsiteX302" fmla="*/ 1077962 w 1143209"/>
                <a:gd name="connsiteY302" fmla="*/ 53364 h 100093"/>
                <a:gd name="connsiteX303" fmla="*/ 1077962 w 1143209"/>
                <a:gd name="connsiteY303" fmla="*/ 24707 h 100093"/>
                <a:gd name="connsiteX304" fmla="*/ 1070097 w 1143209"/>
                <a:gd name="connsiteY304" fmla="*/ 16830 h 100093"/>
                <a:gd name="connsiteX305" fmla="*/ 1062237 w 1143209"/>
                <a:gd name="connsiteY305" fmla="*/ 24707 h 100093"/>
                <a:gd name="connsiteX306" fmla="*/ 1062237 w 1143209"/>
                <a:gd name="connsiteY306" fmla="*/ 48401 h 100093"/>
                <a:gd name="connsiteX307" fmla="*/ 1052717 w 1143209"/>
                <a:gd name="connsiteY307" fmla="*/ 59695 h 100093"/>
                <a:gd name="connsiteX308" fmla="*/ 1042882 w 1143209"/>
                <a:gd name="connsiteY308" fmla="*/ 48401 h 100093"/>
                <a:gd name="connsiteX309" fmla="*/ 1042882 w 1143209"/>
                <a:gd name="connsiteY309" fmla="*/ 24707 h 100093"/>
                <a:gd name="connsiteX310" fmla="*/ 1035000 w 1143209"/>
                <a:gd name="connsiteY310" fmla="*/ 16830 h 100093"/>
                <a:gd name="connsiteX311" fmla="*/ 1027140 w 1143209"/>
                <a:gd name="connsiteY311" fmla="*/ 24707 h 100093"/>
                <a:gd name="connsiteX312" fmla="*/ 1057480 w 1143209"/>
                <a:gd name="connsiteY312" fmla="*/ 92508 h 100093"/>
                <a:gd name="connsiteX313" fmla="*/ 1067000 w 1143209"/>
                <a:gd name="connsiteY313" fmla="*/ 95920 h 100093"/>
                <a:gd name="connsiteX314" fmla="*/ 1070417 w 1143209"/>
                <a:gd name="connsiteY314" fmla="*/ 93430 h 100093"/>
                <a:gd name="connsiteX315" fmla="*/ 1068866 w 1143209"/>
                <a:gd name="connsiteY315" fmla="*/ 90442 h 100093"/>
                <a:gd name="connsiteX316" fmla="*/ 1062329 w 1143209"/>
                <a:gd name="connsiteY316" fmla="*/ 82044 h 100093"/>
                <a:gd name="connsiteX317" fmla="*/ 1054990 w 1143209"/>
                <a:gd name="connsiteY317" fmla="*/ 78540 h 100093"/>
                <a:gd name="connsiteX318" fmla="*/ 1050027 w 1143209"/>
                <a:gd name="connsiteY318" fmla="*/ 78540 h 100093"/>
                <a:gd name="connsiteX319" fmla="*/ 1042676 w 1143209"/>
                <a:gd name="connsiteY319" fmla="*/ 82044 h 100093"/>
                <a:gd name="connsiteX320" fmla="*/ 1036145 w 1143209"/>
                <a:gd name="connsiteY320" fmla="*/ 90442 h 100093"/>
                <a:gd name="connsiteX321" fmla="*/ 1034593 w 1143209"/>
                <a:gd name="connsiteY321" fmla="*/ 93430 h 100093"/>
                <a:gd name="connsiteX322" fmla="*/ 1038211 w 1143209"/>
                <a:gd name="connsiteY322" fmla="*/ 95920 h 100093"/>
                <a:gd name="connsiteX323" fmla="*/ 1047731 w 1143209"/>
                <a:gd name="connsiteY323" fmla="*/ 92508 h 100093"/>
                <a:gd name="connsiteX324" fmla="*/ 1052608 w 1143209"/>
                <a:gd name="connsiteY324" fmla="*/ 88467 h 100093"/>
                <a:gd name="connsiteX325" fmla="*/ 1092245 w 1143209"/>
                <a:gd name="connsiteY325" fmla="*/ 33403 h 100093"/>
                <a:gd name="connsiteX326" fmla="*/ 1092245 w 1143209"/>
                <a:gd name="connsiteY326" fmla="*/ 33603 h 100093"/>
                <a:gd name="connsiteX327" fmla="*/ 1114611 w 1143209"/>
                <a:gd name="connsiteY327" fmla="*/ 51297 h 100093"/>
                <a:gd name="connsiteX328" fmla="*/ 1128178 w 1143209"/>
                <a:gd name="connsiteY328" fmla="*/ 49030 h 100093"/>
                <a:gd name="connsiteX329" fmla="*/ 1128178 w 1143209"/>
                <a:gd name="connsiteY329" fmla="*/ 49946 h 100093"/>
                <a:gd name="connsiteX330" fmla="*/ 1116276 w 1143209"/>
                <a:gd name="connsiteY330" fmla="*/ 60102 h 100093"/>
                <a:gd name="connsiteX331" fmla="*/ 1105406 w 1143209"/>
                <a:gd name="connsiteY331" fmla="*/ 58550 h 100093"/>
                <a:gd name="connsiteX332" fmla="*/ 1103116 w 1143209"/>
                <a:gd name="connsiteY332" fmla="*/ 58127 h 100093"/>
                <a:gd name="connsiteX333" fmla="*/ 1096596 w 1143209"/>
                <a:gd name="connsiteY333" fmla="*/ 64550 h 100093"/>
                <a:gd name="connsiteX334" fmla="*/ 1100849 w 1143209"/>
                <a:gd name="connsiteY334" fmla="*/ 70652 h 100093"/>
                <a:gd name="connsiteX335" fmla="*/ 1118538 w 1143209"/>
                <a:gd name="connsiteY335" fmla="*/ 73554 h 100093"/>
                <a:gd name="connsiteX336" fmla="*/ 1137274 w 1143209"/>
                <a:gd name="connsiteY336" fmla="*/ 67355 h 100093"/>
                <a:gd name="connsiteX337" fmla="*/ 1143296 w 1143209"/>
                <a:gd name="connsiteY337" fmla="*/ 49654 h 100093"/>
                <a:gd name="connsiteX338" fmla="*/ 1143296 w 1143209"/>
                <a:gd name="connsiteY338" fmla="*/ 24392 h 100093"/>
                <a:gd name="connsiteX339" fmla="*/ 1135637 w 1143209"/>
                <a:gd name="connsiteY339" fmla="*/ 16830 h 100093"/>
                <a:gd name="connsiteX340" fmla="*/ 1128063 w 1143209"/>
                <a:gd name="connsiteY340" fmla="*/ 23362 h 100093"/>
                <a:gd name="connsiteX341" fmla="*/ 1128063 w 1143209"/>
                <a:gd name="connsiteY341" fmla="*/ 23448 h 100093"/>
                <a:gd name="connsiteX342" fmla="*/ 1111291 w 1143209"/>
                <a:gd name="connsiteY342" fmla="*/ 16424 h 100093"/>
                <a:gd name="connsiteX343" fmla="*/ 1092245 w 1143209"/>
                <a:gd name="connsiteY343" fmla="*/ 33403 h 100093"/>
                <a:gd name="connsiteX344" fmla="*/ 1128378 w 1143209"/>
                <a:gd name="connsiteY344" fmla="*/ 37015 h 100093"/>
                <a:gd name="connsiteX345" fmla="*/ 1128378 w 1143209"/>
                <a:gd name="connsiteY345" fmla="*/ 39825 h 100093"/>
                <a:gd name="connsiteX346" fmla="*/ 1118343 w 1143209"/>
                <a:gd name="connsiteY346" fmla="*/ 41886 h 100093"/>
                <a:gd name="connsiteX347" fmla="*/ 1107472 w 1143209"/>
                <a:gd name="connsiteY347" fmla="*/ 34227 h 100093"/>
                <a:gd name="connsiteX348" fmla="*/ 1107472 w 1143209"/>
                <a:gd name="connsiteY348" fmla="*/ 34004 h 100093"/>
                <a:gd name="connsiteX349" fmla="*/ 1116053 w 1143209"/>
                <a:gd name="connsiteY349" fmla="*/ 27289 h 100093"/>
                <a:gd name="connsiteX350" fmla="*/ 1128378 w 1143209"/>
                <a:gd name="connsiteY350" fmla="*/ 37015 h 10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</a:cxnLst>
              <a:rect l="l" t="t" r="r" b="b"/>
              <a:pathLst>
                <a:path w="1143209" h="100093">
                  <a:moveTo>
                    <a:pt x="86" y="24484"/>
                  </a:moveTo>
                  <a:lnTo>
                    <a:pt x="86" y="24799"/>
                  </a:lnTo>
                  <a:cubicBezTo>
                    <a:pt x="86" y="27604"/>
                    <a:pt x="1134" y="30077"/>
                    <a:pt x="2994" y="32252"/>
                  </a:cubicBezTo>
                  <a:lnTo>
                    <a:pt x="40564" y="75930"/>
                  </a:lnTo>
                  <a:lnTo>
                    <a:pt x="8370" y="75930"/>
                  </a:lnTo>
                  <a:cubicBezTo>
                    <a:pt x="4540" y="75930"/>
                    <a:pt x="1334" y="79056"/>
                    <a:pt x="1334" y="82874"/>
                  </a:cubicBezTo>
                  <a:cubicBezTo>
                    <a:pt x="1334" y="86715"/>
                    <a:pt x="4540" y="89926"/>
                    <a:pt x="8370" y="89926"/>
                  </a:cubicBezTo>
                  <a:lnTo>
                    <a:pt x="54647" y="89926"/>
                  </a:lnTo>
                  <a:cubicBezTo>
                    <a:pt x="58476" y="89926"/>
                    <a:pt x="61688" y="86715"/>
                    <a:pt x="61688" y="82874"/>
                  </a:cubicBezTo>
                  <a:lnTo>
                    <a:pt x="61688" y="82565"/>
                  </a:lnTo>
                  <a:cubicBezTo>
                    <a:pt x="61688" y="79777"/>
                    <a:pt x="60646" y="77395"/>
                    <a:pt x="58791" y="75106"/>
                  </a:cubicBezTo>
                  <a:lnTo>
                    <a:pt x="21204" y="31422"/>
                  </a:lnTo>
                  <a:lnTo>
                    <a:pt x="54647" y="31422"/>
                  </a:lnTo>
                  <a:cubicBezTo>
                    <a:pt x="58476" y="31422"/>
                    <a:pt x="61688" y="28210"/>
                    <a:pt x="61688" y="24392"/>
                  </a:cubicBezTo>
                  <a:cubicBezTo>
                    <a:pt x="61688" y="20551"/>
                    <a:pt x="58476" y="17454"/>
                    <a:pt x="54647" y="17454"/>
                  </a:cubicBezTo>
                  <a:lnTo>
                    <a:pt x="7122" y="17454"/>
                  </a:lnTo>
                  <a:cubicBezTo>
                    <a:pt x="3298" y="17454"/>
                    <a:pt x="86" y="20665"/>
                    <a:pt x="86" y="24484"/>
                  </a:cubicBezTo>
                  <a:moveTo>
                    <a:pt x="132162" y="24707"/>
                  </a:moveTo>
                  <a:cubicBezTo>
                    <a:pt x="132162" y="20351"/>
                    <a:pt x="128636" y="16830"/>
                    <a:pt x="124291" y="16830"/>
                  </a:cubicBezTo>
                  <a:cubicBezTo>
                    <a:pt x="119941" y="16830"/>
                    <a:pt x="116431" y="20351"/>
                    <a:pt x="116431" y="24707"/>
                  </a:cubicBezTo>
                  <a:lnTo>
                    <a:pt x="116431" y="25423"/>
                  </a:lnTo>
                  <a:cubicBezTo>
                    <a:pt x="112590" y="20236"/>
                    <a:pt x="107312" y="16424"/>
                    <a:pt x="99138" y="16424"/>
                  </a:cubicBezTo>
                  <a:cubicBezTo>
                    <a:pt x="86200" y="16424"/>
                    <a:pt x="73887" y="26567"/>
                    <a:pt x="73887" y="45103"/>
                  </a:cubicBezTo>
                  <a:lnTo>
                    <a:pt x="73887" y="45304"/>
                  </a:lnTo>
                  <a:cubicBezTo>
                    <a:pt x="73887" y="63828"/>
                    <a:pt x="85988" y="73978"/>
                    <a:pt x="99138" y="73978"/>
                  </a:cubicBezTo>
                  <a:cubicBezTo>
                    <a:pt x="107530" y="73978"/>
                    <a:pt x="112705" y="70143"/>
                    <a:pt x="116431" y="65695"/>
                  </a:cubicBezTo>
                  <a:lnTo>
                    <a:pt x="116431" y="85770"/>
                  </a:lnTo>
                  <a:cubicBezTo>
                    <a:pt x="116431" y="90133"/>
                    <a:pt x="119941" y="93653"/>
                    <a:pt x="124291" y="93653"/>
                  </a:cubicBezTo>
                  <a:cubicBezTo>
                    <a:pt x="128636" y="93653"/>
                    <a:pt x="132162" y="90133"/>
                    <a:pt x="132162" y="85770"/>
                  </a:cubicBezTo>
                  <a:close/>
                  <a:moveTo>
                    <a:pt x="89618" y="45304"/>
                  </a:moveTo>
                  <a:lnTo>
                    <a:pt x="89618" y="45103"/>
                  </a:lnTo>
                  <a:cubicBezTo>
                    <a:pt x="89618" y="35864"/>
                    <a:pt x="95829" y="29785"/>
                    <a:pt x="103179" y="29785"/>
                  </a:cubicBezTo>
                  <a:cubicBezTo>
                    <a:pt x="110524" y="29785"/>
                    <a:pt x="116632" y="35864"/>
                    <a:pt x="116632" y="45103"/>
                  </a:cubicBezTo>
                  <a:lnTo>
                    <a:pt x="116632" y="45304"/>
                  </a:lnTo>
                  <a:cubicBezTo>
                    <a:pt x="116632" y="54509"/>
                    <a:pt x="110524" y="60617"/>
                    <a:pt x="103179" y="60617"/>
                  </a:cubicBezTo>
                  <a:cubicBezTo>
                    <a:pt x="95829" y="60617"/>
                    <a:pt x="89618" y="54623"/>
                    <a:pt x="89618" y="45304"/>
                  </a:cubicBezTo>
                  <a:moveTo>
                    <a:pt x="150149" y="65695"/>
                  </a:moveTo>
                  <a:cubicBezTo>
                    <a:pt x="150149" y="70051"/>
                    <a:pt x="153670" y="73554"/>
                    <a:pt x="158009" y="73554"/>
                  </a:cubicBezTo>
                  <a:cubicBezTo>
                    <a:pt x="162371" y="73554"/>
                    <a:pt x="165886" y="70051"/>
                    <a:pt x="165886" y="65695"/>
                  </a:cubicBezTo>
                  <a:lnTo>
                    <a:pt x="165886" y="63204"/>
                  </a:lnTo>
                  <a:cubicBezTo>
                    <a:pt x="168158" y="68591"/>
                    <a:pt x="171891" y="73554"/>
                    <a:pt x="176550" y="73554"/>
                  </a:cubicBezTo>
                  <a:cubicBezTo>
                    <a:pt x="181411" y="73554"/>
                    <a:pt x="184210" y="70343"/>
                    <a:pt x="184210" y="65895"/>
                  </a:cubicBezTo>
                  <a:cubicBezTo>
                    <a:pt x="184210" y="61768"/>
                    <a:pt x="181514" y="59272"/>
                    <a:pt x="178302" y="58550"/>
                  </a:cubicBezTo>
                  <a:cubicBezTo>
                    <a:pt x="170339" y="56690"/>
                    <a:pt x="165886" y="50582"/>
                    <a:pt x="165886" y="39390"/>
                  </a:cubicBezTo>
                  <a:lnTo>
                    <a:pt x="165886" y="24707"/>
                  </a:lnTo>
                  <a:cubicBezTo>
                    <a:pt x="165886" y="20351"/>
                    <a:pt x="162371" y="16830"/>
                    <a:pt x="158009" y="16830"/>
                  </a:cubicBezTo>
                  <a:cubicBezTo>
                    <a:pt x="153670" y="16830"/>
                    <a:pt x="150149" y="20351"/>
                    <a:pt x="150149" y="24707"/>
                  </a:cubicBezTo>
                  <a:close/>
                  <a:moveTo>
                    <a:pt x="191486" y="33403"/>
                  </a:moveTo>
                  <a:lnTo>
                    <a:pt x="191486" y="33603"/>
                  </a:lnTo>
                  <a:cubicBezTo>
                    <a:pt x="191486" y="45705"/>
                    <a:pt x="200691" y="51297"/>
                    <a:pt x="213840" y="51297"/>
                  </a:cubicBezTo>
                  <a:cubicBezTo>
                    <a:pt x="219433" y="51297"/>
                    <a:pt x="223463" y="50376"/>
                    <a:pt x="227401" y="49030"/>
                  </a:cubicBezTo>
                  <a:lnTo>
                    <a:pt x="227401" y="49946"/>
                  </a:lnTo>
                  <a:cubicBezTo>
                    <a:pt x="227401" y="56484"/>
                    <a:pt x="223366" y="60102"/>
                    <a:pt x="215506" y="60102"/>
                  </a:cubicBezTo>
                  <a:cubicBezTo>
                    <a:pt x="211149" y="60102"/>
                    <a:pt x="207629" y="59472"/>
                    <a:pt x="204635" y="58550"/>
                  </a:cubicBezTo>
                  <a:cubicBezTo>
                    <a:pt x="203702" y="58236"/>
                    <a:pt x="203072" y="58127"/>
                    <a:pt x="202351" y="58127"/>
                  </a:cubicBezTo>
                  <a:cubicBezTo>
                    <a:pt x="198727" y="58127"/>
                    <a:pt x="195831" y="60932"/>
                    <a:pt x="195831" y="64550"/>
                  </a:cubicBezTo>
                  <a:cubicBezTo>
                    <a:pt x="195831" y="67355"/>
                    <a:pt x="197594" y="69736"/>
                    <a:pt x="200078" y="70652"/>
                  </a:cubicBezTo>
                  <a:cubicBezTo>
                    <a:pt x="205047" y="72524"/>
                    <a:pt x="210428" y="73554"/>
                    <a:pt x="217773" y="73554"/>
                  </a:cubicBezTo>
                  <a:cubicBezTo>
                    <a:pt x="226371" y="73554"/>
                    <a:pt x="232582" y="71287"/>
                    <a:pt x="236515" y="67355"/>
                  </a:cubicBezTo>
                  <a:cubicBezTo>
                    <a:pt x="240654" y="63204"/>
                    <a:pt x="242526" y="57091"/>
                    <a:pt x="242526" y="49654"/>
                  </a:cubicBezTo>
                  <a:lnTo>
                    <a:pt x="242526" y="24392"/>
                  </a:lnTo>
                  <a:cubicBezTo>
                    <a:pt x="242526" y="20145"/>
                    <a:pt x="239108" y="16830"/>
                    <a:pt x="234866" y="16830"/>
                  </a:cubicBezTo>
                  <a:cubicBezTo>
                    <a:pt x="230304" y="16830"/>
                    <a:pt x="227304" y="20042"/>
                    <a:pt x="227304" y="23362"/>
                  </a:cubicBezTo>
                  <a:lnTo>
                    <a:pt x="227304" y="23448"/>
                  </a:lnTo>
                  <a:cubicBezTo>
                    <a:pt x="223463" y="19206"/>
                    <a:pt x="218191" y="16424"/>
                    <a:pt x="210531" y="16424"/>
                  </a:cubicBezTo>
                  <a:cubicBezTo>
                    <a:pt x="200078" y="16424"/>
                    <a:pt x="191486" y="22417"/>
                    <a:pt x="191486" y="33403"/>
                  </a:cubicBezTo>
                  <a:moveTo>
                    <a:pt x="227607" y="37015"/>
                  </a:moveTo>
                  <a:lnTo>
                    <a:pt x="227607" y="39825"/>
                  </a:lnTo>
                  <a:cubicBezTo>
                    <a:pt x="224923" y="41062"/>
                    <a:pt x="221402" y="41886"/>
                    <a:pt x="217567" y="41886"/>
                  </a:cubicBezTo>
                  <a:cubicBezTo>
                    <a:pt x="210840" y="41886"/>
                    <a:pt x="206701" y="39190"/>
                    <a:pt x="206701" y="34227"/>
                  </a:cubicBezTo>
                  <a:lnTo>
                    <a:pt x="206701" y="34004"/>
                  </a:lnTo>
                  <a:cubicBezTo>
                    <a:pt x="206701" y="29785"/>
                    <a:pt x="210216" y="27289"/>
                    <a:pt x="215288" y="27289"/>
                  </a:cubicBezTo>
                  <a:cubicBezTo>
                    <a:pt x="222644" y="27289"/>
                    <a:pt x="227607" y="31330"/>
                    <a:pt x="227607" y="37015"/>
                  </a:cubicBezTo>
                  <a:moveTo>
                    <a:pt x="282259" y="16309"/>
                  </a:moveTo>
                  <a:lnTo>
                    <a:pt x="281429" y="16309"/>
                  </a:lnTo>
                  <a:cubicBezTo>
                    <a:pt x="277182" y="16309"/>
                    <a:pt x="274285" y="19005"/>
                    <a:pt x="272533" y="23161"/>
                  </a:cubicBezTo>
                  <a:lnTo>
                    <a:pt x="255560" y="62369"/>
                  </a:lnTo>
                  <a:cubicBezTo>
                    <a:pt x="255142" y="63428"/>
                    <a:pt x="254724" y="64750"/>
                    <a:pt x="254724" y="66210"/>
                  </a:cubicBezTo>
                  <a:cubicBezTo>
                    <a:pt x="254724" y="69936"/>
                    <a:pt x="258142" y="73554"/>
                    <a:pt x="262384" y="73554"/>
                  </a:cubicBezTo>
                  <a:cubicBezTo>
                    <a:pt x="266632" y="73554"/>
                    <a:pt x="268904" y="71173"/>
                    <a:pt x="270043" y="67961"/>
                  </a:cubicBezTo>
                  <a:lnTo>
                    <a:pt x="281956" y="35778"/>
                  </a:lnTo>
                  <a:lnTo>
                    <a:pt x="294063" y="68190"/>
                  </a:lnTo>
                  <a:cubicBezTo>
                    <a:pt x="295094" y="70864"/>
                    <a:pt x="297275" y="73554"/>
                    <a:pt x="301419" y="73554"/>
                  </a:cubicBezTo>
                  <a:cubicBezTo>
                    <a:pt x="305553" y="73554"/>
                    <a:pt x="308970" y="70343"/>
                    <a:pt x="308970" y="66101"/>
                  </a:cubicBezTo>
                  <a:cubicBezTo>
                    <a:pt x="308970" y="64750"/>
                    <a:pt x="308461" y="63113"/>
                    <a:pt x="308146" y="62369"/>
                  </a:cubicBezTo>
                  <a:lnTo>
                    <a:pt x="291167" y="23161"/>
                  </a:lnTo>
                  <a:cubicBezTo>
                    <a:pt x="289404" y="19120"/>
                    <a:pt x="286507" y="16309"/>
                    <a:pt x="282259" y="16309"/>
                  </a:cubicBezTo>
                  <a:moveTo>
                    <a:pt x="318713" y="44880"/>
                  </a:moveTo>
                  <a:lnTo>
                    <a:pt x="318713" y="45103"/>
                  </a:lnTo>
                  <a:cubicBezTo>
                    <a:pt x="318713" y="61046"/>
                    <a:pt x="331542" y="73978"/>
                    <a:pt x="348836" y="73978"/>
                  </a:cubicBezTo>
                  <a:cubicBezTo>
                    <a:pt x="366015" y="73978"/>
                    <a:pt x="378752" y="61247"/>
                    <a:pt x="378752" y="45304"/>
                  </a:cubicBezTo>
                  <a:lnTo>
                    <a:pt x="378752" y="45103"/>
                  </a:lnTo>
                  <a:cubicBezTo>
                    <a:pt x="378752" y="29149"/>
                    <a:pt x="365918" y="16218"/>
                    <a:pt x="348624" y="16218"/>
                  </a:cubicBezTo>
                  <a:cubicBezTo>
                    <a:pt x="331445" y="16218"/>
                    <a:pt x="318713" y="28949"/>
                    <a:pt x="318713" y="44880"/>
                  </a:cubicBezTo>
                  <a:moveTo>
                    <a:pt x="363221" y="44880"/>
                  </a:moveTo>
                  <a:lnTo>
                    <a:pt x="363221" y="45103"/>
                  </a:lnTo>
                  <a:cubicBezTo>
                    <a:pt x="363221" y="53272"/>
                    <a:pt x="357331" y="60417"/>
                    <a:pt x="348624" y="60417"/>
                  </a:cubicBezTo>
                  <a:cubicBezTo>
                    <a:pt x="339619" y="60417"/>
                    <a:pt x="334238" y="53473"/>
                    <a:pt x="334238" y="45304"/>
                  </a:cubicBezTo>
                  <a:lnTo>
                    <a:pt x="334238" y="45103"/>
                  </a:lnTo>
                  <a:cubicBezTo>
                    <a:pt x="334238" y="36923"/>
                    <a:pt x="340134" y="29785"/>
                    <a:pt x="348836" y="29785"/>
                  </a:cubicBezTo>
                  <a:cubicBezTo>
                    <a:pt x="357846" y="29785"/>
                    <a:pt x="363221" y="36700"/>
                    <a:pt x="363221" y="44880"/>
                  </a:cubicBezTo>
                  <a:moveTo>
                    <a:pt x="396630" y="33191"/>
                  </a:moveTo>
                  <a:lnTo>
                    <a:pt x="396630" y="59472"/>
                  </a:lnTo>
                  <a:lnTo>
                    <a:pt x="396109" y="59472"/>
                  </a:lnTo>
                  <a:cubicBezTo>
                    <a:pt x="392382" y="59472"/>
                    <a:pt x="389382" y="62483"/>
                    <a:pt x="389382" y="66210"/>
                  </a:cubicBezTo>
                  <a:cubicBezTo>
                    <a:pt x="389382" y="69936"/>
                    <a:pt x="392382" y="72948"/>
                    <a:pt x="396109" y="72948"/>
                  </a:cubicBezTo>
                  <a:lnTo>
                    <a:pt x="396630" y="72948"/>
                  </a:lnTo>
                  <a:lnTo>
                    <a:pt x="396630" y="79868"/>
                  </a:lnTo>
                  <a:cubicBezTo>
                    <a:pt x="396630" y="84225"/>
                    <a:pt x="400156" y="87745"/>
                    <a:pt x="404501" y="87745"/>
                  </a:cubicBezTo>
                  <a:cubicBezTo>
                    <a:pt x="408846" y="87745"/>
                    <a:pt x="412372" y="84225"/>
                    <a:pt x="412372" y="79868"/>
                  </a:cubicBezTo>
                  <a:lnTo>
                    <a:pt x="412372" y="72948"/>
                  </a:lnTo>
                  <a:lnTo>
                    <a:pt x="419299" y="72948"/>
                  </a:lnTo>
                  <a:cubicBezTo>
                    <a:pt x="423031" y="72948"/>
                    <a:pt x="426025" y="69936"/>
                    <a:pt x="426025" y="66210"/>
                  </a:cubicBezTo>
                  <a:cubicBezTo>
                    <a:pt x="426025" y="62483"/>
                    <a:pt x="423031" y="59472"/>
                    <a:pt x="419299" y="59472"/>
                  </a:cubicBezTo>
                  <a:lnTo>
                    <a:pt x="412372" y="59472"/>
                  </a:lnTo>
                  <a:lnTo>
                    <a:pt x="412372" y="35778"/>
                  </a:lnTo>
                  <a:cubicBezTo>
                    <a:pt x="412372" y="32166"/>
                    <a:pt x="413923" y="30391"/>
                    <a:pt x="417433" y="30391"/>
                  </a:cubicBezTo>
                  <a:cubicBezTo>
                    <a:pt x="417954" y="30391"/>
                    <a:pt x="418995" y="30500"/>
                    <a:pt x="419299" y="30500"/>
                  </a:cubicBezTo>
                  <a:cubicBezTo>
                    <a:pt x="422825" y="30500"/>
                    <a:pt x="425825" y="27604"/>
                    <a:pt x="425825" y="23963"/>
                  </a:cubicBezTo>
                  <a:cubicBezTo>
                    <a:pt x="425825" y="21181"/>
                    <a:pt x="423959" y="18914"/>
                    <a:pt x="421783" y="18084"/>
                  </a:cubicBezTo>
                  <a:cubicBezTo>
                    <a:pt x="418887" y="16939"/>
                    <a:pt x="416202" y="16532"/>
                    <a:pt x="412773" y="16532"/>
                  </a:cubicBezTo>
                  <a:cubicBezTo>
                    <a:pt x="403150" y="16532"/>
                    <a:pt x="396630" y="20351"/>
                    <a:pt x="396630" y="33191"/>
                  </a:cubicBezTo>
                  <a:moveTo>
                    <a:pt x="440972" y="65695"/>
                  </a:moveTo>
                  <a:cubicBezTo>
                    <a:pt x="440972" y="70051"/>
                    <a:pt x="444487" y="73554"/>
                    <a:pt x="448843" y="73554"/>
                  </a:cubicBezTo>
                  <a:cubicBezTo>
                    <a:pt x="453188" y="73554"/>
                    <a:pt x="456703" y="70051"/>
                    <a:pt x="456703" y="65695"/>
                  </a:cubicBezTo>
                  <a:lnTo>
                    <a:pt x="456703" y="65065"/>
                  </a:lnTo>
                  <a:cubicBezTo>
                    <a:pt x="460332" y="69736"/>
                    <a:pt x="464992" y="73978"/>
                    <a:pt x="472955" y="73978"/>
                  </a:cubicBezTo>
                  <a:cubicBezTo>
                    <a:pt x="484867" y="73978"/>
                    <a:pt x="491794" y="66101"/>
                    <a:pt x="491794" y="53364"/>
                  </a:cubicBezTo>
                  <a:lnTo>
                    <a:pt x="491794" y="24707"/>
                  </a:lnTo>
                  <a:cubicBezTo>
                    <a:pt x="491794" y="20351"/>
                    <a:pt x="488279" y="16830"/>
                    <a:pt x="483934" y="16830"/>
                  </a:cubicBezTo>
                  <a:cubicBezTo>
                    <a:pt x="479578" y="16830"/>
                    <a:pt x="476057" y="20351"/>
                    <a:pt x="476057" y="24707"/>
                  </a:cubicBezTo>
                  <a:lnTo>
                    <a:pt x="476057" y="48401"/>
                  </a:lnTo>
                  <a:cubicBezTo>
                    <a:pt x="476057" y="55854"/>
                    <a:pt x="472548" y="59695"/>
                    <a:pt x="466538" y="59695"/>
                  </a:cubicBezTo>
                  <a:cubicBezTo>
                    <a:pt x="460532" y="59695"/>
                    <a:pt x="456703" y="55854"/>
                    <a:pt x="456703" y="48401"/>
                  </a:cubicBezTo>
                  <a:lnTo>
                    <a:pt x="456703" y="24707"/>
                  </a:lnTo>
                  <a:cubicBezTo>
                    <a:pt x="456703" y="20351"/>
                    <a:pt x="453188" y="16830"/>
                    <a:pt x="448843" y="16830"/>
                  </a:cubicBezTo>
                  <a:cubicBezTo>
                    <a:pt x="444487" y="16830"/>
                    <a:pt x="440972" y="20351"/>
                    <a:pt x="440972" y="24707"/>
                  </a:cubicBezTo>
                  <a:close/>
                  <a:moveTo>
                    <a:pt x="506065" y="33403"/>
                  </a:moveTo>
                  <a:lnTo>
                    <a:pt x="506065" y="33603"/>
                  </a:lnTo>
                  <a:cubicBezTo>
                    <a:pt x="506065" y="45705"/>
                    <a:pt x="515276" y="51297"/>
                    <a:pt x="528420" y="51297"/>
                  </a:cubicBezTo>
                  <a:cubicBezTo>
                    <a:pt x="534018" y="51297"/>
                    <a:pt x="538048" y="50376"/>
                    <a:pt x="541987" y="49030"/>
                  </a:cubicBezTo>
                  <a:lnTo>
                    <a:pt x="541987" y="49946"/>
                  </a:lnTo>
                  <a:cubicBezTo>
                    <a:pt x="541987" y="56484"/>
                    <a:pt x="537945" y="60102"/>
                    <a:pt x="530085" y="60102"/>
                  </a:cubicBezTo>
                  <a:cubicBezTo>
                    <a:pt x="525729" y="60102"/>
                    <a:pt x="522214" y="59472"/>
                    <a:pt x="519215" y="58550"/>
                  </a:cubicBezTo>
                  <a:cubicBezTo>
                    <a:pt x="518281" y="58236"/>
                    <a:pt x="517652" y="58127"/>
                    <a:pt x="516936" y="58127"/>
                  </a:cubicBezTo>
                  <a:cubicBezTo>
                    <a:pt x="513313" y="58127"/>
                    <a:pt x="510410" y="60932"/>
                    <a:pt x="510410" y="64550"/>
                  </a:cubicBezTo>
                  <a:cubicBezTo>
                    <a:pt x="510410" y="67355"/>
                    <a:pt x="512179" y="69736"/>
                    <a:pt x="514658" y="70652"/>
                  </a:cubicBezTo>
                  <a:cubicBezTo>
                    <a:pt x="519632" y="72524"/>
                    <a:pt x="525014" y="73554"/>
                    <a:pt x="532352" y="73554"/>
                  </a:cubicBezTo>
                  <a:cubicBezTo>
                    <a:pt x="540951" y="73554"/>
                    <a:pt x="547162" y="71287"/>
                    <a:pt x="551094" y="67355"/>
                  </a:cubicBezTo>
                  <a:cubicBezTo>
                    <a:pt x="555239" y="63204"/>
                    <a:pt x="557105" y="57091"/>
                    <a:pt x="557105" y="49654"/>
                  </a:cubicBezTo>
                  <a:lnTo>
                    <a:pt x="557105" y="24392"/>
                  </a:lnTo>
                  <a:cubicBezTo>
                    <a:pt x="557105" y="20145"/>
                    <a:pt x="553676" y="16830"/>
                    <a:pt x="549446" y="16830"/>
                  </a:cubicBezTo>
                  <a:cubicBezTo>
                    <a:pt x="544883" y="16830"/>
                    <a:pt x="541889" y="20042"/>
                    <a:pt x="541889" y="23362"/>
                  </a:cubicBezTo>
                  <a:lnTo>
                    <a:pt x="541889" y="23448"/>
                  </a:lnTo>
                  <a:cubicBezTo>
                    <a:pt x="538048" y="19206"/>
                    <a:pt x="532770" y="16424"/>
                    <a:pt x="525111" y="16424"/>
                  </a:cubicBezTo>
                  <a:cubicBezTo>
                    <a:pt x="514658" y="16424"/>
                    <a:pt x="506065" y="22417"/>
                    <a:pt x="506065" y="33403"/>
                  </a:cubicBezTo>
                  <a:moveTo>
                    <a:pt x="542187" y="37015"/>
                  </a:moveTo>
                  <a:lnTo>
                    <a:pt x="542187" y="39825"/>
                  </a:lnTo>
                  <a:cubicBezTo>
                    <a:pt x="539502" y="41062"/>
                    <a:pt x="535982" y="41886"/>
                    <a:pt x="532152" y="41886"/>
                  </a:cubicBezTo>
                  <a:cubicBezTo>
                    <a:pt x="525426" y="41886"/>
                    <a:pt x="521281" y="39190"/>
                    <a:pt x="521281" y="34227"/>
                  </a:cubicBezTo>
                  <a:lnTo>
                    <a:pt x="521281" y="34004"/>
                  </a:lnTo>
                  <a:cubicBezTo>
                    <a:pt x="521281" y="29785"/>
                    <a:pt x="524796" y="27289"/>
                    <a:pt x="529874" y="27289"/>
                  </a:cubicBezTo>
                  <a:cubicBezTo>
                    <a:pt x="537230" y="27289"/>
                    <a:pt x="542187" y="31330"/>
                    <a:pt x="542187" y="37015"/>
                  </a:cubicBezTo>
                  <a:moveTo>
                    <a:pt x="528843" y="81128"/>
                  </a:moveTo>
                  <a:cubicBezTo>
                    <a:pt x="528843" y="82044"/>
                    <a:pt x="529358" y="83074"/>
                    <a:pt x="529874" y="83910"/>
                  </a:cubicBezTo>
                  <a:lnTo>
                    <a:pt x="535564" y="92823"/>
                  </a:lnTo>
                  <a:cubicBezTo>
                    <a:pt x="536909" y="94975"/>
                    <a:pt x="538878" y="96326"/>
                    <a:pt x="541472" y="96326"/>
                  </a:cubicBezTo>
                  <a:cubicBezTo>
                    <a:pt x="545301" y="96326"/>
                    <a:pt x="550264" y="93945"/>
                    <a:pt x="550264" y="91569"/>
                  </a:cubicBezTo>
                  <a:cubicBezTo>
                    <a:pt x="550264" y="90133"/>
                    <a:pt x="549446" y="88988"/>
                    <a:pt x="548198" y="87837"/>
                  </a:cubicBezTo>
                  <a:lnTo>
                    <a:pt x="541775" y="81843"/>
                  </a:lnTo>
                  <a:cubicBezTo>
                    <a:pt x="538775" y="79056"/>
                    <a:pt x="536291" y="78426"/>
                    <a:pt x="532770" y="78426"/>
                  </a:cubicBezTo>
                  <a:cubicBezTo>
                    <a:pt x="530498" y="78426"/>
                    <a:pt x="528843" y="79462"/>
                    <a:pt x="528843" y="81128"/>
                  </a:cubicBezTo>
                  <a:moveTo>
                    <a:pt x="609628" y="65695"/>
                  </a:moveTo>
                  <a:cubicBezTo>
                    <a:pt x="609628" y="70051"/>
                    <a:pt x="613143" y="73554"/>
                    <a:pt x="617505" y="73554"/>
                  </a:cubicBezTo>
                  <a:cubicBezTo>
                    <a:pt x="621850" y="73554"/>
                    <a:pt x="625364" y="70051"/>
                    <a:pt x="625364" y="65695"/>
                  </a:cubicBezTo>
                  <a:lnTo>
                    <a:pt x="625364" y="64973"/>
                  </a:lnTo>
                  <a:cubicBezTo>
                    <a:pt x="629194" y="70143"/>
                    <a:pt x="634472" y="73978"/>
                    <a:pt x="642658" y="73978"/>
                  </a:cubicBezTo>
                  <a:cubicBezTo>
                    <a:pt x="655590" y="73978"/>
                    <a:pt x="667915" y="63828"/>
                    <a:pt x="667915" y="45304"/>
                  </a:cubicBezTo>
                  <a:lnTo>
                    <a:pt x="667915" y="45103"/>
                  </a:lnTo>
                  <a:cubicBezTo>
                    <a:pt x="667915" y="26567"/>
                    <a:pt x="655790" y="16424"/>
                    <a:pt x="642658" y="16424"/>
                  </a:cubicBezTo>
                  <a:cubicBezTo>
                    <a:pt x="634272" y="16424"/>
                    <a:pt x="629091" y="20236"/>
                    <a:pt x="625364" y="24707"/>
                  </a:cubicBezTo>
                  <a:lnTo>
                    <a:pt x="625364" y="8134"/>
                  </a:lnTo>
                  <a:cubicBezTo>
                    <a:pt x="625364" y="3801"/>
                    <a:pt x="621850" y="275"/>
                    <a:pt x="617505" y="275"/>
                  </a:cubicBezTo>
                  <a:cubicBezTo>
                    <a:pt x="613143" y="275"/>
                    <a:pt x="609628" y="3801"/>
                    <a:pt x="609628" y="8134"/>
                  </a:cubicBezTo>
                  <a:close/>
                  <a:moveTo>
                    <a:pt x="652178" y="45103"/>
                  </a:moveTo>
                  <a:lnTo>
                    <a:pt x="652178" y="45304"/>
                  </a:lnTo>
                  <a:cubicBezTo>
                    <a:pt x="652178" y="54509"/>
                    <a:pt x="645973" y="60617"/>
                    <a:pt x="638611" y="60617"/>
                  </a:cubicBezTo>
                  <a:cubicBezTo>
                    <a:pt x="631266" y="60617"/>
                    <a:pt x="625158" y="54509"/>
                    <a:pt x="625158" y="45304"/>
                  </a:cubicBezTo>
                  <a:lnTo>
                    <a:pt x="625158" y="45103"/>
                  </a:lnTo>
                  <a:cubicBezTo>
                    <a:pt x="625158" y="35864"/>
                    <a:pt x="631266" y="29785"/>
                    <a:pt x="638611" y="29785"/>
                  </a:cubicBezTo>
                  <a:cubicBezTo>
                    <a:pt x="645973" y="29785"/>
                    <a:pt x="652178" y="35778"/>
                    <a:pt x="652178" y="45103"/>
                  </a:cubicBezTo>
                  <a:moveTo>
                    <a:pt x="680721" y="44880"/>
                  </a:moveTo>
                  <a:lnTo>
                    <a:pt x="680721" y="45103"/>
                  </a:lnTo>
                  <a:cubicBezTo>
                    <a:pt x="680721" y="61046"/>
                    <a:pt x="693561" y="73978"/>
                    <a:pt x="710849" y="73978"/>
                  </a:cubicBezTo>
                  <a:cubicBezTo>
                    <a:pt x="728034" y="73978"/>
                    <a:pt x="740765" y="61247"/>
                    <a:pt x="740765" y="45304"/>
                  </a:cubicBezTo>
                  <a:lnTo>
                    <a:pt x="740765" y="45103"/>
                  </a:lnTo>
                  <a:cubicBezTo>
                    <a:pt x="740765" y="29149"/>
                    <a:pt x="727931" y="16218"/>
                    <a:pt x="710637" y="16218"/>
                  </a:cubicBezTo>
                  <a:cubicBezTo>
                    <a:pt x="693463" y="16218"/>
                    <a:pt x="680721" y="28949"/>
                    <a:pt x="680721" y="44880"/>
                  </a:cubicBezTo>
                  <a:moveTo>
                    <a:pt x="725234" y="44880"/>
                  </a:moveTo>
                  <a:lnTo>
                    <a:pt x="725234" y="45103"/>
                  </a:lnTo>
                  <a:cubicBezTo>
                    <a:pt x="725234" y="53272"/>
                    <a:pt x="719338" y="60417"/>
                    <a:pt x="710637" y="60417"/>
                  </a:cubicBezTo>
                  <a:cubicBezTo>
                    <a:pt x="701627" y="60417"/>
                    <a:pt x="696251" y="53473"/>
                    <a:pt x="696251" y="45304"/>
                  </a:cubicBezTo>
                  <a:lnTo>
                    <a:pt x="696251" y="45103"/>
                  </a:lnTo>
                  <a:cubicBezTo>
                    <a:pt x="696251" y="36923"/>
                    <a:pt x="702147" y="29785"/>
                    <a:pt x="710849" y="29785"/>
                  </a:cubicBezTo>
                  <a:cubicBezTo>
                    <a:pt x="719853" y="29785"/>
                    <a:pt x="725234" y="36700"/>
                    <a:pt x="725234" y="44880"/>
                  </a:cubicBezTo>
                  <a:moveTo>
                    <a:pt x="755855" y="86200"/>
                  </a:moveTo>
                  <a:cubicBezTo>
                    <a:pt x="755855" y="90734"/>
                    <a:pt x="759696" y="93539"/>
                    <a:pt x="764659" y="93539"/>
                  </a:cubicBezTo>
                  <a:cubicBezTo>
                    <a:pt x="769634" y="93539"/>
                    <a:pt x="773464" y="90734"/>
                    <a:pt x="773464" y="86200"/>
                  </a:cubicBezTo>
                  <a:lnTo>
                    <a:pt x="773464" y="85971"/>
                  </a:lnTo>
                  <a:cubicBezTo>
                    <a:pt x="773464" y="81437"/>
                    <a:pt x="769634" y="78540"/>
                    <a:pt x="764659" y="78540"/>
                  </a:cubicBezTo>
                  <a:cubicBezTo>
                    <a:pt x="759696" y="78540"/>
                    <a:pt x="755855" y="81437"/>
                    <a:pt x="755855" y="85971"/>
                  </a:cubicBezTo>
                  <a:close/>
                  <a:moveTo>
                    <a:pt x="756788" y="65695"/>
                  </a:moveTo>
                  <a:cubicBezTo>
                    <a:pt x="756788" y="70051"/>
                    <a:pt x="760314" y="73554"/>
                    <a:pt x="764659" y="73554"/>
                  </a:cubicBezTo>
                  <a:cubicBezTo>
                    <a:pt x="769004" y="73554"/>
                    <a:pt x="772530" y="70051"/>
                    <a:pt x="772530" y="65695"/>
                  </a:cubicBezTo>
                  <a:lnTo>
                    <a:pt x="772530" y="24707"/>
                  </a:lnTo>
                  <a:cubicBezTo>
                    <a:pt x="772530" y="20351"/>
                    <a:pt x="769004" y="16830"/>
                    <a:pt x="764659" y="16830"/>
                  </a:cubicBezTo>
                  <a:cubicBezTo>
                    <a:pt x="760314" y="16830"/>
                    <a:pt x="756788" y="20351"/>
                    <a:pt x="756788" y="24707"/>
                  </a:cubicBezTo>
                  <a:close/>
                  <a:moveTo>
                    <a:pt x="789859" y="22732"/>
                  </a:moveTo>
                  <a:cubicBezTo>
                    <a:pt x="788193" y="23762"/>
                    <a:pt x="786847" y="25629"/>
                    <a:pt x="786847" y="28125"/>
                  </a:cubicBezTo>
                  <a:cubicBezTo>
                    <a:pt x="786847" y="31622"/>
                    <a:pt x="789544" y="34318"/>
                    <a:pt x="793070" y="34318"/>
                  </a:cubicBezTo>
                  <a:cubicBezTo>
                    <a:pt x="794203" y="34318"/>
                    <a:pt x="795337" y="34004"/>
                    <a:pt x="796167" y="33488"/>
                  </a:cubicBezTo>
                  <a:cubicBezTo>
                    <a:pt x="801451" y="30185"/>
                    <a:pt x="806729" y="28525"/>
                    <a:pt x="811182" y="28525"/>
                  </a:cubicBezTo>
                  <a:cubicBezTo>
                    <a:pt x="815745" y="28525"/>
                    <a:pt x="817806" y="30185"/>
                    <a:pt x="817806" y="32681"/>
                  </a:cubicBezTo>
                  <a:lnTo>
                    <a:pt x="817806" y="32882"/>
                  </a:lnTo>
                  <a:cubicBezTo>
                    <a:pt x="817806" y="36293"/>
                    <a:pt x="812419" y="37444"/>
                    <a:pt x="806317" y="39305"/>
                  </a:cubicBezTo>
                  <a:cubicBezTo>
                    <a:pt x="798548" y="41571"/>
                    <a:pt x="789761" y="45189"/>
                    <a:pt x="789761" y="55969"/>
                  </a:cubicBezTo>
                  <a:lnTo>
                    <a:pt x="789761" y="56169"/>
                  </a:lnTo>
                  <a:cubicBezTo>
                    <a:pt x="789761" y="67446"/>
                    <a:pt x="798869" y="73755"/>
                    <a:pt x="810038" y="73755"/>
                  </a:cubicBezTo>
                  <a:cubicBezTo>
                    <a:pt x="815836" y="73755"/>
                    <a:pt x="821836" y="72209"/>
                    <a:pt x="827234" y="69530"/>
                  </a:cubicBezTo>
                  <a:cubicBezTo>
                    <a:pt x="829507" y="68391"/>
                    <a:pt x="830955" y="66324"/>
                    <a:pt x="830955" y="63628"/>
                  </a:cubicBezTo>
                  <a:cubicBezTo>
                    <a:pt x="830955" y="60102"/>
                    <a:pt x="828161" y="57405"/>
                    <a:pt x="824635" y="57405"/>
                  </a:cubicBezTo>
                  <a:cubicBezTo>
                    <a:pt x="823502" y="57405"/>
                    <a:pt x="822769" y="57606"/>
                    <a:pt x="821738" y="58127"/>
                  </a:cubicBezTo>
                  <a:cubicBezTo>
                    <a:pt x="817285" y="60302"/>
                    <a:pt x="813043" y="61647"/>
                    <a:pt x="809734" y="61647"/>
                  </a:cubicBezTo>
                  <a:cubicBezTo>
                    <a:pt x="805904" y="61647"/>
                    <a:pt x="803941" y="59987"/>
                    <a:pt x="803941" y="57835"/>
                  </a:cubicBezTo>
                  <a:lnTo>
                    <a:pt x="803941" y="57606"/>
                  </a:lnTo>
                  <a:cubicBezTo>
                    <a:pt x="803941" y="54509"/>
                    <a:pt x="809219" y="53072"/>
                    <a:pt x="815212" y="50983"/>
                  </a:cubicBezTo>
                  <a:cubicBezTo>
                    <a:pt x="822986" y="48401"/>
                    <a:pt x="831991" y="44668"/>
                    <a:pt x="831991" y="34547"/>
                  </a:cubicBezTo>
                  <a:lnTo>
                    <a:pt x="831991" y="34318"/>
                  </a:lnTo>
                  <a:cubicBezTo>
                    <a:pt x="831991" y="22011"/>
                    <a:pt x="822769" y="16424"/>
                    <a:pt x="810765" y="16424"/>
                  </a:cubicBezTo>
                  <a:cubicBezTo>
                    <a:pt x="803941" y="16424"/>
                    <a:pt x="796579" y="18376"/>
                    <a:pt x="789859" y="22732"/>
                  </a:cubicBezTo>
                  <a:moveTo>
                    <a:pt x="848764" y="33191"/>
                  </a:moveTo>
                  <a:lnTo>
                    <a:pt x="848764" y="59472"/>
                  </a:lnTo>
                  <a:lnTo>
                    <a:pt x="848254" y="59472"/>
                  </a:lnTo>
                  <a:cubicBezTo>
                    <a:pt x="844522" y="59472"/>
                    <a:pt x="841522" y="62483"/>
                    <a:pt x="841522" y="66210"/>
                  </a:cubicBezTo>
                  <a:cubicBezTo>
                    <a:pt x="841522" y="69936"/>
                    <a:pt x="844522" y="72948"/>
                    <a:pt x="848254" y="72948"/>
                  </a:cubicBezTo>
                  <a:lnTo>
                    <a:pt x="848764" y="72948"/>
                  </a:lnTo>
                  <a:lnTo>
                    <a:pt x="848764" y="79868"/>
                  </a:lnTo>
                  <a:cubicBezTo>
                    <a:pt x="848764" y="84225"/>
                    <a:pt x="852296" y="87745"/>
                    <a:pt x="856635" y="87745"/>
                  </a:cubicBezTo>
                  <a:cubicBezTo>
                    <a:pt x="860991" y="87745"/>
                    <a:pt x="864518" y="84225"/>
                    <a:pt x="864518" y="79868"/>
                  </a:cubicBezTo>
                  <a:lnTo>
                    <a:pt x="864518" y="72948"/>
                  </a:lnTo>
                  <a:lnTo>
                    <a:pt x="871433" y="72948"/>
                  </a:lnTo>
                  <a:cubicBezTo>
                    <a:pt x="875165" y="72948"/>
                    <a:pt x="878176" y="69936"/>
                    <a:pt x="878176" y="66210"/>
                  </a:cubicBezTo>
                  <a:cubicBezTo>
                    <a:pt x="878176" y="62483"/>
                    <a:pt x="875165" y="59472"/>
                    <a:pt x="871433" y="59472"/>
                  </a:cubicBezTo>
                  <a:lnTo>
                    <a:pt x="864518" y="59472"/>
                  </a:lnTo>
                  <a:lnTo>
                    <a:pt x="864518" y="35778"/>
                  </a:lnTo>
                  <a:cubicBezTo>
                    <a:pt x="864518" y="32166"/>
                    <a:pt x="866069" y="30391"/>
                    <a:pt x="869573" y="30391"/>
                  </a:cubicBezTo>
                  <a:cubicBezTo>
                    <a:pt x="870088" y="30391"/>
                    <a:pt x="871147" y="30500"/>
                    <a:pt x="871433" y="30500"/>
                  </a:cubicBezTo>
                  <a:cubicBezTo>
                    <a:pt x="874965" y="30500"/>
                    <a:pt x="877970" y="27604"/>
                    <a:pt x="877970" y="23963"/>
                  </a:cubicBezTo>
                  <a:cubicBezTo>
                    <a:pt x="877970" y="21181"/>
                    <a:pt x="876110" y="18914"/>
                    <a:pt x="873929" y="18084"/>
                  </a:cubicBezTo>
                  <a:cubicBezTo>
                    <a:pt x="871032" y="16939"/>
                    <a:pt x="868336" y="16532"/>
                    <a:pt x="864924" y="16532"/>
                  </a:cubicBezTo>
                  <a:cubicBezTo>
                    <a:pt x="855290" y="16532"/>
                    <a:pt x="848764" y="20351"/>
                    <a:pt x="848764" y="33191"/>
                  </a:cubicBezTo>
                  <a:moveTo>
                    <a:pt x="871347" y="95090"/>
                  </a:moveTo>
                  <a:cubicBezTo>
                    <a:pt x="871347" y="97992"/>
                    <a:pt x="873414" y="100368"/>
                    <a:pt x="876625" y="100368"/>
                  </a:cubicBezTo>
                  <a:lnTo>
                    <a:pt x="878692" y="100368"/>
                  </a:lnTo>
                  <a:cubicBezTo>
                    <a:pt x="880873" y="100368"/>
                    <a:pt x="882533" y="99223"/>
                    <a:pt x="882533" y="96950"/>
                  </a:cubicBezTo>
                  <a:cubicBezTo>
                    <a:pt x="882533" y="96326"/>
                    <a:pt x="882418" y="95496"/>
                    <a:pt x="882109" y="94575"/>
                  </a:cubicBezTo>
                  <a:lnTo>
                    <a:pt x="878176" y="80916"/>
                  </a:lnTo>
                  <a:cubicBezTo>
                    <a:pt x="877656" y="79147"/>
                    <a:pt x="876511" y="78111"/>
                    <a:pt x="874559" y="78111"/>
                  </a:cubicBezTo>
                  <a:cubicBezTo>
                    <a:pt x="872584" y="78111"/>
                    <a:pt x="871347" y="79571"/>
                    <a:pt x="871347" y="81637"/>
                  </a:cubicBezTo>
                  <a:close/>
                  <a:moveTo>
                    <a:pt x="888864" y="44880"/>
                  </a:moveTo>
                  <a:lnTo>
                    <a:pt x="888864" y="45103"/>
                  </a:lnTo>
                  <a:cubicBezTo>
                    <a:pt x="888864" y="61046"/>
                    <a:pt x="901693" y="73978"/>
                    <a:pt x="918981" y="73978"/>
                  </a:cubicBezTo>
                  <a:cubicBezTo>
                    <a:pt x="936160" y="73978"/>
                    <a:pt x="948897" y="61247"/>
                    <a:pt x="948897" y="45304"/>
                  </a:cubicBezTo>
                  <a:lnTo>
                    <a:pt x="948897" y="45103"/>
                  </a:lnTo>
                  <a:cubicBezTo>
                    <a:pt x="948897" y="29149"/>
                    <a:pt x="936069" y="16218"/>
                    <a:pt x="918780" y="16218"/>
                  </a:cubicBezTo>
                  <a:cubicBezTo>
                    <a:pt x="901601" y="16218"/>
                    <a:pt x="888864" y="28949"/>
                    <a:pt x="888864" y="44880"/>
                  </a:cubicBezTo>
                  <a:moveTo>
                    <a:pt x="933378" y="44880"/>
                  </a:moveTo>
                  <a:lnTo>
                    <a:pt x="933378" y="45103"/>
                  </a:lnTo>
                  <a:cubicBezTo>
                    <a:pt x="933378" y="53272"/>
                    <a:pt x="927470" y="60417"/>
                    <a:pt x="918780" y="60417"/>
                  </a:cubicBezTo>
                  <a:cubicBezTo>
                    <a:pt x="909776" y="60417"/>
                    <a:pt x="904378" y="53473"/>
                    <a:pt x="904378" y="45304"/>
                  </a:cubicBezTo>
                  <a:lnTo>
                    <a:pt x="904378" y="45103"/>
                  </a:lnTo>
                  <a:cubicBezTo>
                    <a:pt x="904378" y="36923"/>
                    <a:pt x="910285" y="29785"/>
                    <a:pt x="918981" y="29785"/>
                  </a:cubicBezTo>
                  <a:cubicBezTo>
                    <a:pt x="927985" y="29785"/>
                    <a:pt x="933378" y="36700"/>
                    <a:pt x="933378" y="44880"/>
                  </a:cubicBezTo>
                  <a:moveTo>
                    <a:pt x="986152" y="16309"/>
                  </a:moveTo>
                  <a:lnTo>
                    <a:pt x="985322" y="16309"/>
                  </a:lnTo>
                  <a:cubicBezTo>
                    <a:pt x="981080" y="16309"/>
                    <a:pt x="978178" y="19005"/>
                    <a:pt x="976426" y="23161"/>
                  </a:cubicBezTo>
                  <a:lnTo>
                    <a:pt x="959447" y="62369"/>
                  </a:lnTo>
                  <a:cubicBezTo>
                    <a:pt x="959047" y="63428"/>
                    <a:pt x="958617" y="64750"/>
                    <a:pt x="958617" y="66210"/>
                  </a:cubicBezTo>
                  <a:cubicBezTo>
                    <a:pt x="958617" y="69936"/>
                    <a:pt x="962035" y="73554"/>
                    <a:pt x="966283" y="73554"/>
                  </a:cubicBezTo>
                  <a:cubicBezTo>
                    <a:pt x="970524" y="73554"/>
                    <a:pt x="972809" y="71173"/>
                    <a:pt x="973936" y="67961"/>
                  </a:cubicBezTo>
                  <a:lnTo>
                    <a:pt x="985860" y="35778"/>
                  </a:lnTo>
                  <a:lnTo>
                    <a:pt x="997968" y="68190"/>
                  </a:lnTo>
                  <a:cubicBezTo>
                    <a:pt x="999004" y="70864"/>
                    <a:pt x="1001174" y="73554"/>
                    <a:pt x="1005307" y="73554"/>
                  </a:cubicBezTo>
                  <a:cubicBezTo>
                    <a:pt x="1009446" y="73554"/>
                    <a:pt x="1012874" y="70343"/>
                    <a:pt x="1012874" y="66101"/>
                  </a:cubicBezTo>
                  <a:cubicBezTo>
                    <a:pt x="1012874" y="64750"/>
                    <a:pt x="1012365" y="63113"/>
                    <a:pt x="1012050" y="62369"/>
                  </a:cubicBezTo>
                  <a:lnTo>
                    <a:pt x="995065" y="23161"/>
                  </a:lnTo>
                  <a:cubicBezTo>
                    <a:pt x="993291" y="19120"/>
                    <a:pt x="990400" y="16309"/>
                    <a:pt x="986152" y="16309"/>
                  </a:cubicBezTo>
                  <a:moveTo>
                    <a:pt x="1027140" y="65695"/>
                  </a:moveTo>
                  <a:cubicBezTo>
                    <a:pt x="1027140" y="70051"/>
                    <a:pt x="1030666" y="73554"/>
                    <a:pt x="1035000" y="73554"/>
                  </a:cubicBezTo>
                  <a:cubicBezTo>
                    <a:pt x="1039356" y="73554"/>
                    <a:pt x="1042882" y="70051"/>
                    <a:pt x="1042882" y="65695"/>
                  </a:cubicBezTo>
                  <a:lnTo>
                    <a:pt x="1042882" y="65065"/>
                  </a:lnTo>
                  <a:cubicBezTo>
                    <a:pt x="1046495" y="69736"/>
                    <a:pt x="1051171" y="73978"/>
                    <a:pt x="1059123" y="73978"/>
                  </a:cubicBezTo>
                  <a:cubicBezTo>
                    <a:pt x="1071047" y="73978"/>
                    <a:pt x="1077962" y="66101"/>
                    <a:pt x="1077962" y="53364"/>
                  </a:cubicBezTo>
                  <a:lnTo>
                    <a:pt x="1077962" y="24707"/>
                  </a:lnTo>
                  <a:cubicBezTo>
                    <a:pt x="1077962" y="20351"/>
                    <a:pt x="1074459" y="16830"/>
                    <a:pt x="1070097" y="16830"/>
                  </a:cubicBezTo>
                  <a:cubicBezTo>
                    <a:pt x="1065746" y="16830"/>
                    <a:pt x="1062237" y="20351"/>
                    <a:pt x="1062237" y="24707"/>
                  </a:cubicBezTo>
                  <a:lnTo>
                    <a:pt x="1062237" y="48401"/>
                  </a:lnTo>
                  <a:cubicBezTo>
                    <a:pt x="1062237" y="55854"/>
                    <a:pt x="1058716" y="59695"/>
                    <a:pt x="1052717" y="59695"/>
                  </a:cubicBezTo>
                  <a:cubicBezTo>
                    <a:pt x="1046701" y="59695"/>
                    <a:pt x="1042882" y="55854"/>
                    <a:pt x="1042882" y="48401"/>
                  </a:cubicBezTo>
                  <a:lnTo>
                    <a:pt x="1042882" y="24707"/>
                  </a:lnTo>
                  <a:cubicBezTo>
                    <a:pt x="1042882" y="20351"/>
                    <a:pt x="1039356" y="16830"/>
                    <a:pt x="1035000" y="16830"/>
                  </a:cubicBezTo>
                  <a:cubicBezTo>
                    <a:pt x="1030666" y="16830"/>
                    <a:pt x="1027140" y="20351"/>
                    <a:pt x="1027140" y="24707"/>
                  </a:cubicBezTo>
                  <a:close/>
                  <a:moveTo>
                    <a:pt x="1057480" y="92508"/>
                  </a:moveTo>
                  <a:cubicBezTo>
                    <a:pt x="1060892" y="95290"/>
                    <a:pt x="1063474" y="95920"/>
                    <a:pt x="1067000" y="95920"/>
                  </a:cubicBezTo>
                  <a:cubicBezTo>
                    <a:pt x="1068952" y="95920"/>
                    <a:pt x="1070417" y="95090"/>
                    <a:pt x="1070417" y="93430"/>
                  </a:cubicBezTo>
                  <a:cubicBezTo>
                    <a:pt x="1070417" y="92508"/>
                    <a:pt x="1069587" y="91363"/>
                    <a:pt x="1068866" y="90442"/>
                  </a:cubicBezTo>
                  <a:lnTo>
                    <a:pt x="1062329" y="82044"/>
                  </a:lnTo>
                  <a:cubicBezTo>
                    <a:pt x="1060577" y="79868"/>
                    <a:pt x="1058602" y="78540"/>
                    <a:pt x="1054990" y="78540"/>
                  </a:cubicBezTo>
                  <a:lnTo>
                    <a:pt x="1050027" y="78540"/>
                  </a:lnTo>
                  <a:cubicBezTo>
                    <a:pt x="1046409" y="78540"/>
                    <a:pt x="1044428" y="79868"/>
                    <a:pt x="1042676" y="82044"/>
                  </a:cubicBezTo>
                  <a:lnTo>
                    <a:pt x="1036145" y="90442"/>
                  </a:lnTo>
                  <a:cubicBezTo>
                    <a:pt x="1035429" y="91363"/>
                    <a:pt x="1034593" y="92508"/>
                    <a:pt x="1034593" y="93430"/>
                  </a:cubicBezTo>
                  <a:cubicBezTo>
                    <a:pt x="1034593" y="95090"/>
                    <a:pt x="1036253" y="95920"/>
                    <a:pt x="1038211" y="95920"/>
                  </a:cubicBezTo>
                  <a:cubicBezTo>
                    <a:pt x="1041737" y="95920"/>
                    <a:pt x="1044319" y="95290"/>
                    <a:pt x="1047731" y="92508"/>
                  </a:cubicBezTo>
                  <a:lnTo>
                    <a:pt x="1052608" y="88467"/>
                  </a:lnTo>
                  <a:close/>
                  <a:moveTo>
                    <a:pt x="1092245" y="33403"/>
                  </a:moveTo>
                  <a:lnTo>
                    <a:pt x="1092245" y="33603"/>
                  </a:lnTo>
                  <a:cubicBezTo>
                    <a:pt x="1092245" y="45705"/>
                    <a:pt x="1101456" y="51297"/>
                    <a:pt x="1114611" y="51297"/>
                  </a:cubicBezTo>
                  <a:cubicBezTo>
                    <a:pt x="1120204" y="51297"/>
                    <a:pt x="1124228" y="50376"/>
                    <a:pt x="1128178" y="49030"/>
                  </a:cubicBezTo>
                  <a:lnTo>
                    <a:pt x="1128178" y="49946"/>
                  </a:lnTo>
                  <a:cubicBezTo>
                    <a:pt x="1128178" y="56484"/>
                    <a:pt x="1124136" y="60102"/>
                    <a:pt x="1116276" y="60102"/>
                  </a:cubicBezTo>
                  <a:cubicBezTo>
                    <a:pt x="1111920" y="60102"/>
                    <a:pt x="1108394" y="59472"/>
                    <a:pt x="1105406" y="58550"/>
                  </a:cubicBezTo>
                  <a:cubicBezTo>
                    <a:pt x="1104461" y="58236"/>
                    <a:pt x="1103831" y="58127"/>
                    <a:pt x="1103116" y="58127"/>
                  </a:cubicBezTo>
                  <a:cubicBezTo>
                    <a:pt x="1099498" y="58127"/>
                    <a:pt x="1096596" y="60932"/>
                    <a:pt x="1096596" y="64550"/>
                  </a:cubicBezTo>
                  <a:cubicBezTo>
                    <a:pt x="1096596" y="67355"/>
                    <a:pt x="1098353" y="69736"/>
                    <a:pt x="1100849" y="70652"/>
                  </a:cubicBezTo>
                  <a:cubicBezTo>
                    <a:pt x="1105812" y="72524"/>
                    <a:pt x="1111199" y="73554"/>
                    <a:pt x="1118538" y="73554"/>
                  </a:cubicBezTo>
                  <a:cubicBezTo>
                    <a:pt x="1127142" y="73554"/>
                    <a:pt x="1133341" y="71287"/>
                    <a:pt x="1137274" y="67355"/>
                  </a:cubicBezTo>
                  <a:cubicBezTo>
                    <a:pt x="1141424" y="63204"/>
                    <a:pt x="1143296" y="57091"/>
                    <a:pt x="1143296" y="49654"/>
                  </a:cubicBezTo>
                  <a:lnTo>
                    <a:pt x="1143296" y="24392"/>
                  </a:lnTo>
                  <a:cubicBezTo>
                    <a:pt x="1143296" y="20145"/>
                    <a:pt x="1139856" y="16830"/>
                    <a:pt x="1135637" y="16830"/>
                  </a:cubicBezTo>
                  <a:cubicBezTo>
                    <a:pt x="1131074" y="16830"/>
                    <a:pt x="1128063" y="20042"/>
                    <a:pt x="1128063" y="23362"/>
                  </a:cubicBezTo>
                  <a:lnTo>
                    <a:pt x="1128063" y="23448"/>
                  </a:lnTo>
                  <a:cubicBezTo>
                    <a:pt x="1124228" y="19206"/>
                    <a:pt x="1118950" y="16424"/>
                    <a:pt x="1111291" y="16424"/>
                  </a:cubicBezTo>
                  <a:cubicBezTo>
                    <a:pt x="1100849" y="16424"/>
                    <a:pt x="1092245" y="22417"/>
                    <a:pt x="1092245" y="33403"/>
                  </a:cubicBezTo>
                  <a:moveTo>
                    <a:pt x="1128378" y="37015"/>
                  </a:moveTo>
                  <a:lnTo>
                    <a:pt x="1128378" y="39825"/>
                  </a:lnTo>
                  <a:cubicBezTo>
                    <a:pt x="1125682" y="41062"/>
                    <a:pt x="1122161" y="41886"/>
                    <a:pt x="1118343" y="41886"/>
                  </a:cubicBezTo>
                  <a:cubicBezTo>
                    <a:pt x="1111600" y="41886"/>
                    <a:pt x="1107472" y="39190"/>
                    <a:pt x="1107472" y="34227"/>
                  </a:cubicBezTo>
                  <a:lnTo>
                    <a:pt x="1107472" y="34004"/>
                  </a:lnTo>
                  <a:cubicBezTo>
                    <a:pt x="1107472" y="29785"/>
                    <a:pt x="1110976" y="27289"/>
                    <a:pt x="1116053" y="27289"/>
                  </a:cubicBezTo>
                  <a:cubicBezTo>
                    <a:pt x="1123415" y="27289"/>
                    <a:pt x="1128378" y="31330"/>
                    <a:pt x="1128378" y="37015"/>
                  </a:cubicBezTo>
                </a:path>
              </a:pathLst>
            </a:custGeom>
            <a:solidFill>
              <a:srgbClr val="1D1D1B"/>
            </a:solidFill>
            <a:ln w="5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k-SK"/>
            </a:p>
          </p:txBody>
        </p:sp>
      </p:grpSp>
      <p:sp>
        <p:nvSpPr>
          <p:cNvPr id="2" name="Podnadpis 1">
            <a:extLst>
              <a:ext uri="{FF2B5EF4-FFF2-40B4-BE49-F238E27FC236}">
                <a16:creationId xmlns:a16="http://schemas.microsoft.com/office/drawing/2014/main" id="{DD411AF5-A115-4599-18BD-9707C07D9C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71311" y="4827702"/>
            <a:ext cx="5574095" cy="780026"/>
          </a:xfrm>
        </p:spPr>
        <p:txBody>
          <a:bodyPr/>
          <a:lstStyle/>
          <a:p>
            <a:r>
              <a:rPr lang="sk-SK" dirty="0"/>
              <a:t>MENÍME ŽIVOTY K LEPŠIEMU 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21DF3319-B20E-4336-AFA8-36A58E135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1310" y="412069"/>
            <a:ext cx="5574095" cy="3972895"/>
          </a:xfrm>
        </p:spPr>
        <p:txBody>
          <a:bodyPr>
            <a:normAutofit fontScale="90000"/>
          </a:bodyPr>
          <a:lstStyle/>
          <a:p>
            <a:r>
              <a:rPr lang="sk-SK" dirty="0"/>
              <a:t>Poistenie zodpovednosti za škodu PZS -prerušenie prevádzky z dôvodu PN a karantény</a:t>
            </a:r>
          </a:p>
        </p:txBody>
      </p:sp>
    </p:spTree>
    <p:extLst>
      <p:ext uri="{BB962C8B-B14F-4D97-AF65-F5344CB8AC3E}">
        <p14:creationId xmlns:p14="http://schemas.microsoft.com/office/powerpoint/2010/main" val="3789273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5684878-2A24-422C-8206-A4CCCC80CA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5763" y="2222294"/>
            <a:ext cx="10088462" cy="1032262"/>
          </a:xfrm>
        </p:spPr>
        <p:txBody>
          <a:bodyPr>
            <a:normAutofit fontScale="40000" lnSpcReduction="20000"/>
          </a:bodyPr>
          <a:lstStyle/>
          <a:p>
            <a:pPr lvl="0">
              <a:lnSpc>
                <a:spcPct val="120000"/>
              </a:lnSpc>
            </a:pPr>
            <a:r>
              <a:rPr lang="sk-SK" sz="6000" b="1" dirty="0">
                <a:solidFill>
                  <a:srgbClr val="92D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Všeobecné poistné podmienky poistenia majetku a zodpovednosti za škodu pre podnikateľské subjekty VPPMZ/0922 </a:t>
            </a:r>
            <a:endParaRPr lang="sk-SK" sz="6000" dirty="0">
              <a:solidFill>
                <a:srgbClr val="92D050"/>
              </a:solidFill>
            </a:endParaRPr>
          </a:p>
          <a:p>
            <a:pPr lvl="0"/>
            <a:endParaRPr lang="en-US" sz="6000" dirty="0">
              <a:solidFill>
                <a:srgbClr val="92D050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F0653F0-F645-481D-9200-8F1A6C65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110" y="1182810"/>
            <a:ext cx="8653978" cy="875180"/>
          </a:xfrm>
        </p:spPr>
        <p:txBody>
          <a:bodyPr/>
          <a:lstStyle/>
          <a:p>
            <a:r>
              <a:rPr lang="sk-SK" sz="4800" dirty="0">
                <a:solidFill>
                  <a:schemeClr val="accent2"/>
                </a:solidFill>
                <a:ea typeface="+mn-ea"/>
                <a:cs typeface="+mn-cs"/>
              </a:rPr>
              <a:t>POISTNÉ PODMIENKY</a:t>
            </a:r>
            <a:r>
              <a:rPr lang="sk-SK" sz="4800" b="1" dirty="0">
                <a:solidFill>
                  <a:schemeClr val="accent4"/>
                </a:solidFill>
              </a:rPr>
              <a:t>.</a:t>
            </a:r>
            <a:endParaRPr lang="sk-SK" sz="4800" dirty="0"/>
          </a:p>
        </p:txBody>
      </p:sp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6FC13394-420D-80DB-EEC5-D511ADFD3D27}"/>
              </a:ext>
            </a:extLst>
          </p:cNvPr>
          <p:cNvSpPr txBox="1">
            <a:spLocks/>
          </p:cNvSpPr>
          <p:nvPr/>
        </p:nvSpPr>
        <p:spPr>
          <a:xfrm>
            <a:off x="855763" y="3328988"/>
            <a:ext cx="9974162" cy="8751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2400" b="1" dirty="0">
                <a:solidFill>
                  <a:srgbClr val="92D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Osobitné dojednania pre poistenie prerušenia prevádzky poskytovateľa zdravotnej starostlivosti z dôvodu pracovnej neschopnosti alebo karantény ODPP-PZS/2411 </a:t>
            </a:r>
            <a:endParaRPr lang="en-US" sz="2400" b="1" dirty="0">
              <a:solidFill>
                <a:srgbClr val="92D05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Voľný tvar 343">
            <a:extLst>
              <a:ext uri="{FF2B5EF4-FFF2-40B4-BE49-F238E27FC236}">
                <a16:creationId xmlns:a16="http://schemas.microsoft.com/office/drawing/2014/main" id="{12D9A85B-0589-E8B2-4147-C14BEE63C38C}"/>
              </a:ext>
            </a:extLst>
          </p:cNvPr>
          <p:cNvSpPr/>
          <p:nvPr/>
        </p:nvSpPr>
        <p:spPr>
          <a:xfrm>
            <a:off x="8715376" y="4643437"/>
            <a:ext cx="1580891" cy="1639586"/>
          </a:xfrm>
          <a:custGeom>
            <a:avLst/>
            <a:gdLst>
              <a:gd name="connsiteX0" fmla="*/ 11236 w 395327"/>
              <a:gd name="connsiteY0" fmla="*/ 220338 h 438215"/>
              <a:gd name="connsiteX1" fmla="*/ 28099 w 395327"/>
              <a:gd name="connsiteY1" fmla="*/ 218120 h 438215"/>
              <a:gd name="connsiteX2" fmla="*/ 41588 w 395327"/>
              <a:gd name="connsiteY2" fmla="*/ 228458 h 438215"/>
              <a:gd name="connsiteX3" fmla="*/ 41588 w 395327"/>
              <a:gd name="connsiteY3" fmla="*/ 228488 h 438215"/>
              <a:gd name="connsiteX4" fmla="*/ 56740 w 395327"/>
              <a:gd name="connsiteY4" fmla="*/ 254744 h 438215"/>
              <a:gd name="connsiteX5" fmla="*/ 120281 w 395327"/>
              <a:gd name="connsiteY5" fmla="*/ 144667 h 438215"/>
              <a:gd name="connsiteX6" fmla="*/ 120281 w 395327"/>
              <a:gd name="connsiteY6" fmla="*/ 144632 h 438215"/>
              <a:gd name="connsiteX7" fmla="*/ 133770 w 395327"/>
              <a:gd name="connsiteY7" fmla="*/ 134294 h 438215"/>
              <a:gd name="connsiteX8" fmla="*/ 150573 w 395327"/>
              <a:gd name="connsiteY8" fmla="*/ 136494 h 438215"/>
              <a:gd name="connsiteX9" fmla="*/ 150639 w 395327"/>
              <a:gd name="connsiteY9" fmla="*/ 136511 h 438215"/>
              <a:gd name="connsiteX10" fmla="*/ 160969 w 395327"/>
              <a:gd name="connsiteY10" fmla="*/ 150009 h 438215"/>
              <a:gd name="connsiteX11" fmla="*/ 158751 w 395327"/>
              <a:gd name="connsiteY11" fmla="*/ 166870 h 438215"/>
              <a:gd name="connsiteX12" fmla="*/ 158739 w 395327"/>
              <a:gd name="connsiteY12" fmla="*/ 166858 h 438215"/>
              <a:gd name="connsiteX13" fmla="*/ 75969 w 395327"/>
              <a:gd name="connsiteY13" fmla="*/ 310257 h 438215"/>
              <a:gd name="connsiteX14" fmla="*/ 67684 w 395327"/>
              <a:gd name="connsiteY14" fmla="*/ 318502 h 438215"/>
              <a:gd name="connsiteX15" fmla="*/ 56668 w 395327"/>
              <a:gd name="connsiteY15" fmla="*/ 321340 h 438215"/>
              <a:gd name="connsiteX16" fmla="*/ 45599 w 395327"/>
              <a:gd name="connsiteY16" fmla="*/ 318395 h 438215"/>
              <a:gd name="connsiteX17" fmla="*/ 45563 w 395327"/>
              <a:gd name="connsiteY17" fmla="*/ 318395 h 438215"/>
              <a:gd name="connsiteX18" fmla="*/ 37385 w 395327"/>
              <a:gd name="connsiteY18" fmla="*/ 310084 h 438215"/>
              <a:gd name="connsiteX19" fmla="*/ 37409 w 395327"/>
              <a:gd name="connsiteY19" fmla="*/ 310072 h 438215"/>
              <a:gd name="connsiteX20" fmla="*/ 3135 w 395327"/>
              <a:gd name="connsiteY20" fmla="*/ 250690 h 438215"/>
              <a:gd name="connsiteX21" fmla="*/ 3117 w 395327"/>
              <a:gd name="connsiteY21" fmla="*/ 250696 h 438215"/>
              <a:gd name="connsiteX22" fmla="*/ 900 w 395327"/>
              <a:gd name="connsiteY22" fmla="*/ 233836 h 438215"/>
              <a:gd name="connsiteX23" fmla="*/ 11236 w 395327"/>
              <a:gd name="connsiteY23" fmla="*/ 220338 h 438215"/>
              <a:gd name="connsiteX24" fmla="*/ 77167 w 395327"/>
              <a:gd name="connsiteY24" fmla="*/ 142885 h 438215"/>
              <a:gd name="connsiteX25" fmla="*/ 77167 w 395327"/>
              <a:gd name="connsiteY25" fmla="*/ 2563 h 438215"/>
              <a:gd name="connsiteX26" fmla="*/ 313336 w 395327"/>
              <a:gd name="connsiteY26" fmla="*/ 2563 h 438215"/>
              <a:gd name="connsiteX27" fmla="*/ 392882 w 395327"/>
              <a:gd name="connsiteY27" fmla="*/ 83062 h 438215"/>
              <a:gd name="connsiteX28" fmla="*/ 395469 w 395327"/>
              <a:gd name="connsiteY28" fmla="*/ 89310 h 438215"/>
              <a:gd name="connsiteX29" fmla="*/ 395469 w 395327"/>
              <a:gd name="connsiteY29" fmla="*/ 440778 h 438215"/>
              <a:gd name="connsiteX30" fmla="*/ 77167 w 395327"/>
              <a:gd name="connsiteY30" fmla="*/ 440778 h 438215"/>
              <a:gd name="connsiteX31" fmla="*/ 77167 w 395327"/>
              <a:gd name="connsiteY31" fmla="*/ 339632 h 438215"/>
              <a:gd name="connsiteX32" fmla="*/ 95049 w 395327"/>
              <a:gd name="connsiteY32" fmla="*/ 339632 h 438215"/>
              <a:gd name="connsiteX33" fmla="*/ 95049 w 395327"/>
              <a:gd name="connsiteY33" fmla="*/ 422886 h 438215"/>
              <a:gd name="connsiteX34" fmla="*/ 377587 w 395327"/>
              <a:gd name="connsiteY34" fmla="*/ 422886 h 438215"/>
              <a:gd name="connsiteX35" fmla="*/ 377587 w 395327"/>
              <a:gd name="connsiteY35" fmla="*/ 98253 h 438215"/>
              <a:gd name="connsiteX36" fmla="*/ 300700 w 395327"/>
              <a:gd name="connsiteY36" fmla="*/ 98253 h 438215"/>
              <a:gd name="connsiteX37" fmla="*/ 300700 w 395327"/>
              <a:gd name="connsiteY37" fmla="*/ 20455 h 438215"/>
              <a:gd name="connsiteX38" fmla="*/ 95049 w 395327"/>
              <a:gd name="connsiteY38" fmla="*/ 20455 h 438215"/>
              <a:gd name="connsiteX39" fmla="*/ 95049 w 395327"/>
              <a:gd name="connsiteY39" fmla="*/ 142885 h 438215"/>
              <a:gd name="connsiteX40" fmla="*/ 77167 w 395327"/>
              <a:gd name="connsiteY40" fmla="*/ 142885 h 438215"/>
              <a:gd name="connsiteX41" fmla="*/ 365153 w 395327"/>
              <a:gd name="connsiteY41" fmla="*/ 80367 h 438215"/>
              <a:gd name="connsiteX42" fmla="*/ 318582 w 395327"/>
              <a:gd name="connsiteY42" fmla="*/ 33237 h 438215"/>
              <a:gd name="connsiteX43" fmla="*/ 318582 w 395327"/>
              <a:gd name="connsiteY43" fmla="*/ 80367 h 438215"/>
              <a:gd name="connsiteX44" fmla="*/ 365153 w 395327"/>
              <a:gd name="connsiteY44" fmla="*/ 80367 h 438215"/>
              <a:gd name="connsiteX45" fmla="*/ 137376 w 395327"/>
              <a:gd name="connsiteY45" fmla="*/ 346422 h 438215"/>
              <a:gd name="connsiteX46" fmla="*/ 345703 w 395327"/>
              <a:gd name="connsiteY46" fmla="*/ 346422 h 438215"/>
              <a:gd name="connsiteX47" fmla="*/ 345703 w 395327"/>
              <a:gd name="connsiteY47" fmla="*/ 364309 h 438215"/>
              <a:gd name="connsiteX48" fmla="*/ 137376 w 395327"/>
              <a:gd name="connsiteY48" fmla="*/ 364309 h 438215"/>
              <a:gd name="connsiteX49" fmla="*/ 137376 w 395327"/>
              <a:gd name="connsiteY49" fmla="*/ 346422 h 438215"/>
              <a:gd name="connsiteX50" fmla="*/ 137376 w 395327"/>
              <a:gd name="connsiteY50" fmla="*/ 295727 h 438215"/>
              <a:gd name="connsiteX51" fmla="*/ 345703 w 395327"/>
              <a:gd name="connsiteY51" fmla="*/ 295727 h 438215"/>
              <a:gd name="connsiteX52" fmla="*/ 345703 w 395327"/>
              <a:gd name="connsiteY52" fmla="*/ 313613 h 438215"/>
              <a:gd name="connsiteX53" fmla="*/ 137376 w 395327"/>
              <a:gd name="connsiteY53" fmla="*/ 313613 h 438215"/>
              <a:gd name="connsiteX54" fmla="*/ 137376 w 395327"/>
              <a:gd name="connsiteY54" fmla="*/ 295727 h 438215"/>
              <a:gd name="connsiteX55" fmla="*/ 137376 w 395327"/>
              <a:gd name="connsiteY55" fmla="*/ 245020 h 438215"/>
              <a:gd name="connsiteX56" fmla="*/ 345703 w 395327"/>
              <a:gd name="connsiteY56" fmla="*/ 245020 h 438215"/>
              <a:gd name="connsiteX57" fmla="*/ 345703 w 395327"/>
              <a:gd name="connsiteY57" fmla="*/ 262912 h 438215"/>
              <a:gd name="connsiteX58" fmla="*/ 137376 w 395327"/>
              <a:gd name="connsiteY58" fmla="*/ 262912 h 438215"/>
              <a:gd name="connsiteX59" fmla="*/ 137376 w 395327"/>
              <a:gd name="connsiteY59" fmla="*/ 245020 h 438215"/>
              <a:gd name="connsiteX60" fmla="*/ 164199 w 395327"/>
              <a:gd name="connsiteY60" fmla="*/ 194319 h 438215"/>
              <a:gd name="connsiteX61" fmla="*/ 345703 w 395327"/>
              <a:gd name="connsiteY61" fmla="*/ 194319 h 438215"/>
              <a:gd name="connsiteX62" fmla="*/ 345703 w 395327"/>
              <a:gd name="connsiteY62" fmla="*/ 212211 h 438215"/>
              <a:gd name="connsiteX63" fmla="*/ 164199 w 395327"/>
              <a:gd name="connsiteY63" fmla="*/ 212211 h 438215"/>
              <a:gd name="connsiteX64" fmla="*/ 164199 w 395327"/>
              <a:gd name="connsiteY64" fmla="*/ 194319 h 438215"/>
              <a:gd name="connsiteX65" fmla="*/ 185658 w 395327"/>
              <a:gd name="connsiteY65" fmla="*/ 143618 h 438215"/>
              <a:gd name="connsiteX66" fmla="*/ 345703 w 395327"/>
              <a:gd name="connsiteY66" fmla="*/ 143618 h 438215"/>
              <a:gd name="connsiteX67" fmla="*/ 345703 w 395327"/>
              <a:gd name="connsiteY67" fmla="*/ 161510 h 438215"/>
              <a:gd name="connsiteX68" fmla="*/ 185658 w 395327"/>
              <a:gd name="connsiteY68" fmla="*/ 161510 h 438215"/>
              <a:gd name="connsiteX69" fmla="*/ 185658 w 395327"/>
              <a:gd name="connsiteY69" fmla="*/ 143618 h 438215"/>
              <a:gd name="connsiteX70" fmla="*/ 137376 w 395327"/>
              <a:gd name="connsiteY70" fmla="*/ 92917 h 438215"/>
              <a:gd name="connsiteX71" fmla="*/ 263445 w 395327"/>
              <a:gd name="connsiteY71" fmla="*/ 92917 h 438215"/>
              <a:gd name="connsiteX72" fmla="*/ 263445 w 395327"/>
              <a:gd name="connsiteY72" fmla="*/ 110809 h 438215"/>
              <a:gd name="connsiteX73" fmla="*/ 137376 w 395327"/>
              <a:gd name="connsiteY73" fmla="*/ 110809 h 438215"/>
              <a:gd name="connsiteX74" fmla="*/ 137376 w 395327"/>
              <a:gd name="connsiteY74" fmla="*/ 92917 h 438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395327" h="438215">
                <a:moveTo>
                  <a:pt x="11236" y="220338"/>
                </a:moveTo>
                <a:cubicBezTo>
                  <a:pt x="16547" y="217267"/>
                  <a:pt x="22609" y="216653"/>
                  <a:pt x="28099" y="218120"/>
                </a:cubicBezTo>
                <a:cubicBezTo>
                  <a:pt x="33588" y="219592"/>
                  <a:pt x="38530" y="223158"/>
                  <a:pt x="41588" y="228458"/>
                </a:cubicBezTo>
                <a:lnTo>
                  <a:pt x="41588" y="228488"/>
                </a:lnTo>
                <a:lnTo>
                  <a:pt x="56740" y="254744"/>
                </a:lnTo>
                <a:lnTo>
                  <a:pt x="120281" y="144667"/>
                </a:lnTo>
                <a:lnTo>
                  <a:pt x="120281" y="144632"/>
                </a:lnTo>
                <a:cubicBezTo>
                  <a:pt x="123339" y="139331"/>
                  <a:pt x="128280" y="135766"/>
                  <a:pt x="133770" y="134294"/>
                </a:cubicBezTo>
                <a:cubicBezTo>
                  <a:pt x="139230" y="132833"/>
                  <a:pt x="145268" y="133453"/>
                  <a:pt x="150573" y="136494"/>
                </a:cubicBezTo>
                <a:lnTo>
                  <a:pt x="150639" y="136511"/>
                </a:lnTo>
                <a:cubicBezTo>
                  <a:pt x="155932" y="139576"/>
                  <a:pt x="159496" y="144518"/>
                  <a:pt x="160969" y="150009"/>
                </a:cubicBezTo>
                <a:cubicBezTo>
                  <a:pt x="162435" y="155495"/>
                  <a:pt x="161815" y="161558"/>
                  <a:pt x="158751" y="166870"/>
                </a:cubicBezTo>
                <a:lnTo>
                  <a:pt x="158739" y="166858"/>
                </a:lnTo>
                <a:lnTo>
                  <a:pt x="75969" y="310257"/>
                </a:lnTo>
                <a:cubicBezTo>
                  <a:pt x="73865" y="313894"/>
                  <a:pt x="70974" y="316648"/>
                  <a:pt x="67684" y="318502"/>
                </a:cubicBezTo>
                <a:cubicBezTo>
                  <a:pt x="64316" y="320392"/>
                  <a:pt x="60495" y="321346"/>
                  <a:pt x="56668" y="321340"/>
                </a:cubicBezTo>
                <a:cubicBezTo>
                  <a:pt x="52841" y="321334"/>
                  <a:pt x="49009" y="320357"/>
                  <a:pt x="45599" y="318395"/>
                </a:cubicBezTo>
                <a:lnTo>
                  <a:pt x="45563" y="318395"/>
                </a:lnTo>
                <a:cubicBezTo>
                  <a:pt x="42303" y="316505"/>
                  <a:pt x="39442" y="313739"/>
                  <a:pt x="37385" y="310084"/>
                </a:cubicBezTo>
                <a:lnTo>
                  <a:pt x="37409" y="310072"/>
                </a:lnTo>
                <a:lnTo>
                  <a:pt x="3135" y="250690"/>
                </a:lnTo>
                <a:lnTo>
                  <a:pt x="3117" y="250696"/>
                </a:lnTo>
                <a:cubicBezTo>
                  <a:pt x="53" y="245384"/>
                  <a:pt x="-566" y="239321"/>
                  <a:pt x="900" y="233836"/>
                </a:cubicBezTo>
                <a:cubicBezTo>
                  <a:pt x="2372" y="228345"/>
                  <a:pt x="5937" y="223396"/>
                  <a:pt x="11236" y="220338"/>
                </a:cubicBezTo>
                <a:moveTo>
                  <a:pt x="77167" y="142885"/>
                </a:moveTo>
                <a:lnTo>
                  <a:pt x="77167" y="2563"/>
                </a:lnTo>
                <a:lnTo>
                  <a:pt x="313336" y="2563"/>
                </a:lnTo>
                <a:lnTo>
                  <a:pt x="392882" y="83062"/>
                </a:lnTo>
                <a:lnTo>
                  <a:pt x="395469" y="89310"/>
                </a:lnTo>
                <a:lnTo>
                  <a:pt x="395469" y="440778"/>
                </a:lnTo>
                <a:lnTo>
                  <a:pt x="77167" y="440778"/>
                </a:lnTo>
                <a:lnTo>
                  <a:pt x="77167" y="339632"/>
                </a:lnTo>
                <a:lnTo>
                  <a:pt x="95049" y="339632"/>
                </a:lnTo>
                <a:lnTo>
                  <a:pt x="95049" y="422886"/>
                </a:lnTo>
                <a:lnTo>
                  <a:pt x="377587" y="422886"/>
                </a:lnTo>
                <a:lnTo>
                  <a:pt x="377587" y="98253"/>
                </a:lnTo>
                <a:lnTo>
                  <a:pt x="300700" y="98253"/>
                </a:lnTo>
                <a:lnTo>
                  <a:pt x="300700" y="20455"/>
                </a:lnTo>
                <a:lnTo>
                  <a:pt x="95049" y="20455"/>
                </a:lnTo>
                <a:lnTo>
                  <a:pt x="95049" y="142885"/>
                </a:lnTo>
                <a:lnTo>
                  <a:pt x="77167" y="142885"/>
                </a:lnTo>
                <a:close/>
                <a:moveTo>
                  <a:pt x="365153" y="80367"/>
                </a:moveTo>
                <a:lnTo>
                  <a:pt x="318582" y="33237"/>
                </a:lnTo>
                <a:lnTo>
                  <a:pt x="318582" y="80367"/>
                </a:lnTo>
                <a:lnTo>
                  <a:pt x="365153" y="80367"/>
                </a:lnTo>
                <a:close/>
                <a:moveTo>
                  <a:pt x="137376" y="346422"/>
                </a:moveTo>
                <a:lnTo>
                  <a:pt x="345703" y="346422"/>
                </a:lnTo>
                <a:lnTo>
                  <a:pt x="345703" y="364309"/>
                </a:lnTo>
                <a:lnTo>
                  <a:pt x="137376" y="364309"/>
                </a:lnTo>
                <a:lnTo>
                  <a:pt x="137376" y="346422"/>
                </a:lnTo>
                <a:close/>
                <a:moveTo>
                  <a:pt x="137376" y="295727"/>
                </a:moveTo>
                <a:lnTo>
                  <a:pt x="345703" y="295727"/>
                </a:lnTo>
                <a:lnTo>
                  <a:pt x="345703" y="313613"/>
                </a:lnTo>
                <a:lnTo>
                  <a:pt x="137376" y="313613"/>
                </a:lnTo>
                <a:lnTo>
                  <a:pt x="137376" y="295727"/>
                </a:lnTo>
                <a:close/>
                <a:moveTo>
                  <a:pt x="137376" y="245020"/>
                </a:moveTo>
                <a:lnTo>
                  <a:pt x="345703" y="245020"/>
                </a:lnTo>
                <a:lnTo>
                  <a:pt x="345703" y="262912"/>
                </a:lnTo>
                <a:lnTo>
                  <a:pt x="137376" y="262912"/>
                </a:lnTo>
                <a:lnTo>
                  <a:pt x="137376" y="245020"/>
                </a:lnTo>
                <a:close/>
                <a:moveTo>
                  <a:pt x="164199" y="194319"/>
                </a:moveTo>
                <a:lnTo>
                  <a:pt x="345703" y="194319"/>
                </a:lnTo>
                <a:lnTo>
                  <a:pt x="345703" y="212211"/>
                </a:lnTo>
                <a:lnTo>
                  <a:pt x="164199" y="212211"/>
                </a:lnTo>
                <a:lnTo>
                  <a:pt x="164199" y="194319"/>
                </a:lnTo>
                <a:close/>
                <a:moveTo>
                  <a:pt x="185658" y="143618"/>
                </a:moveTo>
                <a:lnTo>
                  <a:pt x="345703" y="143618"/>
                </a:lnTo>
                <a:lnTo>
                  <a:pt x="345703" y="161510"/>
                </a:lnTo>
                <a:lnTo>
                  <a:pt x="185658" y="161510"/>
                </a:lnTo>
                <a:lnTo>
                  <a:pt x="185658" y="143618"/>
                </a:lnTo>
                <a:close/>
                <a:moveTo>
                  <a:pt x="137376" y="92917"/>
                </a:moveTo>
                <a:lnTo>
                  <a:pt x="263445" y="92917"/>
                </a:lnTo>
                <a:lnTo>
                  <a:pt x="263445" y="110809"/>
                </a:lnTo>
                <a:lnTo>
                  <a:pt x="137376" y="110809"/>
                </a:lnTo>
                <a:lnTo>
                  <a:pt x="137376" y="92917"/>
                </a:lnTo>
                <a:close/>
              </a:path>
            </a:pathLst>
          </a:custGeom>
          <a:solidFill>
            <a:srgbClr val="030404"/>
          </a:solidFill>
          <a:ln w="5958" cap="flat">
            <a:noFill/>
            <a:prstDash val="solid"/>
            <a:round/>
          </a:ln>
        </p:spPr>
        <p:txBody>
          <a:bodyPr rtlCol="0" anchor="ctr"/>
          <a:lstStyle/>
          <a:p>
            <a:endParaRPr lang="en-GB" dirty="0">
              <a:latin typeface="Myriad Pro Light" panose="020B0403030403020204" pitchFamily="34" charset="0"/>
            </a:endParaRPr>
          </a:p>
        </p:txBody>
      </p:sp>
      <p:sp>
        <p:nvSpPr>
          <p:cNvPr id="6" name="Voľný tvar 356">
            <a:extLst>
              <a:ext uri="{FF2B5EF4-FFF2-40B4-BE49-F238E27FC236}">
                <a16:creationId xmlns:a16="http://schemas.microsoft.com/office/drawing/2014/main" id="{4F89DFEE-1A05-1BD5-CD16-E76EF72B75CD}"/>
              </a:ext>
            </a:extLst>
          </p:cNvPr>
          <p:cNvSpPr/>
          <p:nvPr/>
        </p:nvSpPr>
        <p:spPr>
          <a:xfrm>
            <a:off x="377698" y="2310494"/>
            <a:ext cx="478065" cy="522664"/>
          </a:xfrm>
          <a:custGeom>
            <a:avLst/>
            <a:gdLst>
              <a:gd name="connsiteX0" fmla="*/ 388961 w 494476"/>
              <a:gd name="connsiteY0" fmla="*/ 376808 h 540606"/>
              <a:gd name="connsiteX1" fmla="*/ 429559 w 494476"/>
              <a:gd name="connsiteY1" fmla="*/ 417415 h 540606"/>
              <a:gd name="connsiteX2" fmla="*/ 416911 w 494476"/>
              <a:gd name="connsiteY2" fmla="*/ 430061 h 540606"/>
              <a:gd name="connsiteX3" fmla="*/ 376318 w 494476"/>
              <a:gd name="connsiteY3" fmla="*/ 389453 h 540606"/>
              <a:gd name="connsiteX4" fmla="*/ 388961 w 494476"/>
              <a:gd name="connsiteY4" fmla="*/ 376808 h 540606"/>
              <a:gd name="connsiteX5" fmla="*/ 306876 w 494476"/>
              <a:gd name="connsiteY5" fmla="*/ 491529 h 540606"/>
              <a:gd name="connsiteX6" fmla="*/ 306876 w 494476"/>
              <a:gd name="connsiteY6" fmla="*/ 514972 h 540606"/>
              <a:gd name="connsiteX7" fmla="*/ 297440 w 494476"/>
              <a:gd name="connsiteY7" fmla="*/ 534659 h 540606"/>
              <a:gd name="connsiteX8" fmla="*/ 276512 w 494476"/>
              <a:gd name="connsiteY8" fmla="*/ 542189 h 540606"/>
              <a:gd name="connsiteX9" fmla="*/ 218711 w 494476"/>
              <a:gd name="connsiteY9" fmla="*/ 542189 h 540606"/>
              <a:gd name="connsiteX10" fmla="*/ 197783 w 494476"/>
              <a:gd name="connsiteY10" fmla="*/ 534659 h 540606"/>
              <a:gd name="connsiteX11" fmla="*/ 188347 w 494476"/>
              <a:gd name="connsiteY11" fmla="*/ 514972 h 540606"/>
              <a:gd name="connsiteX12" fmla="*/ 188347 w 494476"/>
              <a:gd name="connsiteY12" fmla="*/ 491529 h 540606"/>
              <a:gd name="connsiteX13" fmla="*/ 175359 w 494476"/>
              <a:gd name="connsiteY13" fmla="*/ 491529 h 540606"/>
              <a:gd name="connsiteX14" fmla="*/ 161745 w 494476"/>
              <a:gd name="connsiteY14" fmla="*/ 485877 h 540606"/>
              <a:gd name="connsiteX15" fmla="*/ 161762 w 494476"/>
              <a:gd name="connsiteY15" fmla="*/ 485859 h 540606"/>
              <a:gd name="connsiteX16" fmla="*/ 156094 w 494476"/>
              <a:gd name="connsiteY16" fmla="*/ 472266 h 540606"/>
              <a:gd name="connsiteX17" fmla="*/ 156094 w 494476"/>
              <a:gd name="connsiteY17" fmla="*/ 418065 h 540606"/>
              <a:gd name="connsiteX18" fmla="*/ 161745 w 494476"/>
              <a:gd name="connsiteY18" fmla="*/ 404454 h 540606"/>
              <a:gd name="connsiteX19" fmla="*/ 175359 w 494476"/>
              <a:gd name="connsiteY19" fmla="*/ 398796 h 540606"/>
              <a:gd name="connsiteX20" fmla="*/ 186207 w 494476"/>
              <a:gd name="connsiteY20" fmla="*/ 398796 h 540606"/>
              <a:gd name="connsiteX21" fmla="*/ 178399 w 494476"/>
              <a:gd name="connsiteY21" fmla="*/ 382239 h 540606"/>
              <a:gd name="connsiteX22" fmla="*/ 155927 w 494476"/>
              <a:gd name="connsiteY22" fmla="*/ 353335 h 540606"/>
              <a:gd name="connsiteX23" fmla="*/ 123262 w 494476"/>
              <a:gd name="connsiteY23" fmla="*/ 308006 h 540606"/>
              <a:gd name="connsiteX24" fmla="*/ 111579 w 494476"/>
              <a:gd name="connsiteY24" fmla="*/ 252875 h 540606"/>
              <a:gd name="connsiteX25" fmla="*/ 151421 w 494476"/>
              <a:gd name="connsiteY25" fmla="*/ 156672 h 540606"/>
              <a:gd name="connsiteX26" fmla="*/ 247609 w 494476"/>
              <a:gd name="connsiteY26" fmla="*/ 116816 h 540606"/>
              <a:gd name="connsiteX27" fmla="*/ 343797 w 494476"/>
              <a:gd name="connsiteY27" fmla="*/ 156672 h 540606"/>
              <a:gd name="connsiteX28" fmla="*/ 383638 w 494476"/>
              <a:gd name="connsiteY28" fmla="*/ 252875 h 540606"/>
              <a:gd name="connsiteX29" fmla="*/ 371955 w 494476"/>
              <a:gd name="connsiteY29" fmla="*/ 308006 h 540606"/>
              <a:gd name="connsiteX30" fmla="*/ 339296 w 494476"/>
              <a:gd name="connsiteY30" fmla="*/ 353335 h 540606"/>
              <a:gd name="connsiteX31" fmla="*/ 316818 w 494476"/>
              <a:gd name="connsiteY31" fmla="*/ 382239 h 540606"/>
              <a:gd name="connsiteX32" fmla="*/ 309010 w 494476"/>
              <a:gd name="connsiteY32" fmla="*/ 398796 h 540606"/>
              <a:gd name="connsiteX33" fmla="*/ 319864 w 494476"/>
              <a:gd name="connsiteY33" fmla="*/ 398796 h 540606"/>
              <a:gd name="connsiteX34" fmla="*/ 333455 w 494476"/>
              <a:gd name="connsiteY34" fmla="*/ 404472 h 540606"/>
              <a:gd name="connsiteX35" fmla="*/ 333473 w 494476"/>
              <a:gd name="connsiteY35" fmla="*/ 404454 h 540606"/>
              <a:gd name="connsiteX36" fmla="*/ 339129 w 494476"/>
              <a:gd name="connsiteY36" fmla="*/ 418065 h 540606"/>
              <a:gd name="connsiteX37" fmla="*/ 339129 w 494476"/>
              <a:gd name="connsiteY37" fmla="*/ 472266 h 540606"/>
              <a:gd name="connsiteX38" fmla="*/ 333473 w 494476"/>
              <a:gd name="connsiteY38" fmla="*/ 485877 h 540606"/>
              <a:gd name="connsiteX39" fmla="*/ 319864 w 494476"/>
              <a:gd name="connsiteY39" fmla="*/ 491529 h 540606"/>
              <a:gd name="connsiteX40" fmla="*/ 306876 w 494476"/>
              <a:gd name="connsiteY40" fmla="*/ 491529 h 540606"/>
              <a:gd name="connsiteX41" fmla="*/ 204703 w 494476"/>
              <a:gd name="connsiteY41" fmla="*/ 398796 h 540606"/>
              <a:gd name="connsiteX42" fmla="*/ 226955 w 494476"/>
              <a:gd name="connsiteY42" fmla="*/ 398796 h 540606"/>
              <a:gd name="connsiteX43" fmla="*/ 204310 w 494476"/>
              <a:gd name="connsiteY43" fmla="*/ 271829 h 540606"/>
              <a:gd name="connsiteX44" fmla="*/ 221918 w 494476"/>
              <a:gd name="connsiteY44" fmla="*/ 268758 h 540606"/>
              <a:gd name="connsiteX45" fmla="*/ 225220 w 494476"/>
              <a:gd name="connsiteY45" fmla="*/ 287288 h 540606"/>
              <a:gd name="connsiteX46" fmla="*/ 250452 w 494476"/>
              <a:gd name="connsiteY46" fmla="*/ 281094 h 540606"/>
              <a:gd name="connsiteX47" fmla="*/ 274432 w 494476"/>
              <a:gd name="connsiteY47" fmla="*/ 287217 h 540606"/>
              <a:gd name="connsiteX48" fmla="*/ 277722 w 494476"/>
              <a:gd name="connsiteY48" fmla="*/ 268758 h 540606"/>
              <a:gd name="connsiteX49" fmla="*/ 295324 w 494476"/>
              <a:gd name="connsiteY49" fmla="*/ 271829 h 540606"/>
              <a:gd name="connsiteX50" fmla="*/ 272679 w 494476"/>
              <a:gd name="connsiteY50" fmla="*/ 398796 h 540606"/>
              <a:gd name="connsiteX51" fmla="*/ 290514 w 494476"/>
              <a:gd name="connsiteY51" fmla="*/ 398796 h 540606"/>
              <a:gd name="connsiteX52" fmla="*/ 301660 w 494476"/>
              <a:gd name="connsiteY52" fmla="*/ 372879 h 540606"/>
              <a:gd name="connsiteX53" fmla="*/ 326099 w 494476"/>
              <a:gd name="connsiteY53" fmla="*/ 341340 h 540606"/>
              <a:gd name="connsiteX54" fmla="*/ 326868 w 494476"/>
              <a:gd name="connsiteY54" fmla="*/ 340571 h 540606"/>
              <a:gd name="connsiteX55" fmla="*/ 355688 w 494476"/>
              <a:gd name="connsiteY55" fmla="*/ 300816 h 540606"/>
              <a:gd name="connsiteX56" fmla="*/ 365756 w 494476"/>
              <a:gd name="connsiteY56" fmla="*/ 252875 h 540606"/>
              <a:gd name="connsiteX57" fmla="*/ 331154 w 494476"/>
              <a:gd name="connsiteY57" fmla="*/ 169317 h 540606"/>
              <a:gd name="connsiteX58" fmla="*/ 247609 w 494476"/>
              <a:gd name="connsiteY58" fmla="*/ 134702 h 540606"/>
              <a:gd name="connsiteX59" fmla="*/ 164069 w 494476"/>
              <a:gd name="connsiteY59" fmla="*/ 169317 h 540606"/>
              <a:gd name="connsiteX60" fmla="*/ 129461 w 494476"/>
              <a:gd name="connsiteY60" fmla="*/ 252875 h 540606"/>
              <a:gd name="connsiteX61" fmla="*/ 139535 w 494476"/>
              <a:gd name="connsiteY61" fmla="*/ 300816 h 540606"/>
              <a:gd name="connsiteX62" fmla="*/ 168349 w 494476"/>
              <a:gd name="connsiteY62" fmla="*/ 340571 h 540606"/>
              <a:gd name="connsiteX63" fmla="*/ 169118 w 494476"/>
              <a:gd name="connsiteY63" fmla="*/ 341340 h 540606"/>
              <a:gd name="connsiteX64" fmla="*/ 193557 w 494476"/>
              <a:gd name="connsiteY64" fmla="*/ 372879 h 540606"/>
              <a:gd name="connsiteX65" fmla="*/ 204703 w 494476"/>
              <a:gd name="connsiteY65" fmla="*/ 398796 h 540606"/>
              <a:gd name="connsiteX66" fmla="*/ 245105 w 494476"/>
              <a:gd name="connsiteY66" fmla="*/ 398796 h 540606"/>
              <a:gd name="connsiteX67" fmla="*/ 254529 w 494476"/>
              <a:gd name="connsiteY67" fmla="*/ 398796 h 540606"/>
              <a:gd name="connsiteX68" fmla="*/ 271124 w 494476"/>
              <a:gd name="connsiteY68" fmla="*/ 305723 h 540606"/>
              <a:gd name="connsiteX69" fmla="*/ 250172 w 494476"/>
              <a:gd name="connsiteY69" fmla="*/ 298914 h 540606"/>
              <a:gd name="connsiteX70" fmla="*/ 228564 w 494476"/>
              <a:gd name="connsiteY70" fmla="*/ 306051 h 540606"/>
              <a:gd name="connsiteX71" fmla="*/ 245105 w 494476"/>
              <a:gd name="connsiteY71" fmla="*/ 398796 h 540606"/>
              <a:gd name="connsiteX72" fmla="*/ 319864 w 494476"/>
              <a:gd name="connsiteY72" fmla="*/ 416682 h 540606"/>
              <a:gd name="connsiteX73" fmla="*/ 175359 w 494476"/>
              <a:gd name="connsiteY73" fmla="*/ 416682 h 540606"/>
              <a:gd name="connsiteX74" fmla="*/ 174387 w 494476"/>
              <a:gd name="connsiteY74" fmla="*/ 417093 h 540606"/>
              <a:gd name="connsiteX75" fmla="*/ 173976 w 494476"/>
              <a:gd name="connsiteY75" fmla="*/ 418065 h 540606"/>
              <a:gd name="connsiteX76" fmla="*/ 173976 w 494476"/>
              <a:gd name="connsiteY76" fmla="*/ 472266 h 540606"/>
              <a:gd name="connsiteX77" fmla="*/ 174357 w 494476"/>
              <a:gd name="connsiteY77" fmla="*/ 473232 h 540606"/>
              <a:gd name="connsiteX78" fmla="*/ 174387 w 494476"/>
              <a:gd name="connsiteY78" fmla="*/ 473232 h 540606"/>
              <a:gd name="connsiteX79" fmla="*/ 175359 w 494476"/>
              <a:gd name="connsiteY79" fmla="*/ 473643 h 540606"/>
              <a:gd name="connsiteX80" fmla="*/ 319864 w 494476"/>
              <a:gd name="connsiteY80" fmla="*/ 473643 h 540606"/>
              <a:gd name="connsiteX81" fmla="*/ 320830 w 494476"/>
              <a:gd name="connsiteY81" fmla="*/ 473232 h 540606"/>
              <a:gd name="connsiteX82" fmla="*/ 321241 w 494476"/>
              <a:gd name="connsiteY82" fmla="*/ 472266 h 540606"/>
              <a:gd name="connsiteX83" fmla="*/ 321241 w 494476"/>
              <a:gd name="connsiteY83" fmla="*/ 418065 h 540606"/>
              <a:gd name="connsiteX84" fmla="*/ 320830 w 494476"/>
              <a:gd name="connsiteY84" fmla="*/ 417099 h 540606"/>
              <a:gd name="connsiteX85" fmla="*/ 320830 w 494476"/>
              <a:gd name="connsiteY85" fmla="*/ 417064 h 540606"/>
              <a:gd name="connsiteX86" fmla="*/ 319864 w 494476"/>
              <a:gd name="connsiteY86" fmla="*/ 416682 h 540606"/>
              <a:gd name="connsiteX87" fmla="*/ 1175 w 494476"/>
              <a:gd name="connsiteY87" fmla="*/ 239932 h 540606"/>
              <a:gd name="connsiteX88" fmla="*/ 58589 w 494476"/>
              <a:gd name="connsiteY88" fmla="*/ 239932 h 540606"/>
              <a:gd name="connsiteX89" fmla="*/ 58589 w 494476"/>
              <a:gd name="connsiteY89" fmla="*/ 257818 h 540606"/>
              <a:gd name="connsiteX90" fmla="*/ 1175 w 494476"/>
              <a:gd name="connsiteY90" fmla="*/ 257818 h 540606"/>
              <a:gd name="connsiteX91" fmla="*/ 1175 w 494476"/>
              <a:gd name="connsiteY91" fmla="*/ 239932 h 540606"/>
              <a:gd name="connsiteX92" fmla="*/ 438238 w 494476"/>
              <a:gd name="connsiteY92" fmla="*/ 239932 h 540606"/>
              <a:gd name="connsiteX93" fmla="*/ 495651 w 494476"/>
              <a:gd name="connsiteY93" fmla="*/ 239932 h 540606"/>
              <a:gd name="connsiteX94" fmla="*/ 495651 w 494476"/>
              <a:gd name="connsiteY94" fmla="*/ 257818 h 540606"/>
              <a:gd name="connsiteX95" fmla="*/ 438238 w 494476"/>
              <a:gd name="connsiteY95" fmla="*/ 257818 h 540606"/>
              <a:gd name="connsiteX96" fmla="*/ 438238 w 494476"/>
              <a:gd name="connsiteY96" fmla="*/ 239932 h 540606"/>
              <a:gd name="connsiteX97" fmla="*/ 67267 w 494476"/>
              <a:gd name="connsiteY97" fmla="*/ 417415 h 540606"/>
              <a:gd name="connsiteX98" fmla="*/ 107866 w 494476"/>
              <a:gd name="connsiteY98" fmla="*/ 376808 h 540606"/>
              <a:gd name="connsiteX99" fmla="*/ 120508 w 494476"/>
              <a:gd name="connsiteY99" fmla="*/ 389453 h 540606"/>
              <a:gd name="connsiteX100" fmla="*/ 79910 w 494476"/>
              <a:gd name="connsiteY100" fmla="*/ 430061 h 540606"/>
              <a:gd name="connsiteX101" fmla="*/ 67267 w 494476"/>
              <a:gd name="connsiteY101" fmla="*/ 417415 h 540606"/>
              <a:gd name="connsiteX102" fmla="*/ 376318 w 494476"/>
              <a:gd name="connsiteY102" fmla="*/ 108296 h 540606"/>
              <a:gd name="connsiteX103" fmla="*/ 416911 w 494476"/>
              <a:gd name="connsiteY103" fmla="*/ 67689 h 540606"/>
              <a:gd name="connsiteX104" fmla="*/ 429559 w 494476"/>
              <a:gd name="connsiteY104" fmla="*/ 80334 h 540606"/>
              <a:gd name="connsiteX105" fmla="*/ 388961 w 494476"/>
              <a:gd name="connsiteY105" fmla="*/ 120942 h 540606"/>
              <a:gd name="connsiteX106" fmla="*/ 376318 w 494476"/>
              <a:gd name="connsiteY106" fmla="*/ 108296 h 540606"/>
              <a:gd name="connsiteX107" fmla="*/ 239472 w 494476"/>
              <a:gd name="connsiteY107" fmla="*/ 1582 h 540606"/>
              <a:gd name="connsiteX108" fmla="*/ 257354 w 494476"/>
              <a:gd name="connsiteY108" fmla="*/ 1582 h 540606"/>
              <a:gd name="connsiteX109" fmla="*/ 257354 w 494476"/>
              <a:gd name="connsiteY109" fmla="*/ 59008 h 540606"/>
              <a:gd name="connsiteX110" fmla="*/ 239472 w 494476"/>
              <a:gd name="connsiteY110" fmla="*/ 59008 h 540606"/>
              <a:gd name="connsiteX111" fmla="*/ 239472 w 494476"/>
              <a:gd name="connsiteY111" fmla="*/ 1582 h 540606"/>
              <a:gd name="connsiteX112" fmla="*/ 79910 w 494476"/>
              <a:gd name="connsiteY112" fmla="*/ 67689 h 540606"/>
              <a:gd name="connsiteX113" fmla="*/ 120508 w 494476"/>
              <a:gd name="connsiteY113" fmla="*/ 108296 h 540606"/>
              <a:gd name="connsiteX114" fmla="*/ 107866 w 494476"/>
              <a:gd name="connsiteY114" fmla="*/ 120942 h 540606"/>
              <a:gd name="connsiteX115" fmla="*/ 67267 w 494476"/>
              <a:gd name="connsiteY115" fmla="*/ 80334 h 540606"/>
              <a:gd name="connsiteX116" fmla="*/ 79910 w 494476"/>
              <a:gd name="connsiteY116" fmla="*/ 67689 h 540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94476" h="540606">
                <a:moveTo>
                  <a:pt x="388961" y="376808"/>
                </a:moveTo>
                <a:lnTo>
                  <a:pt x="429559" y="417415"/>
                </a:lnTo>
                <a:lnTo>
                  <a:pt x="416911" y="430061"/>
                </a:lnTo>
                <a:lnTo>
                  <a:pt x="376318" y="389453"/>
                </a:lnTo>
                <a:lnTo>
                  <a:pt x="388961" y="376808"/>
                </a:lnTo>
                <a:close/>
                <a:moveTo>
                  <a:pt x="306876" y="491529"/>
                </a:moveTo>
                <a:lnTo>
                  <a:pt x="306876" y="514972"/>
                </a:lnTo>
                <a:cubicBezTo>
                  <a:pt x="306876" y="522729"/>
                  <a:pt x="303258" y="529692"/>
                  <a:pt x="297440" y="534659"/>
                </a:cubicBezTo>
                <a:cubicBezTo>
                  <a:pt x="291986" y="539303"/>
                  <a:pt x="284571" y="542189"/>
                  <a:pt x="276512" y="542189"/>
                </a:cubicBezTo>
                <a:lnTo>
                  <a:pt x="218711" y="542189"/>
                </a:lnTo>
                <a:cubicBezTo>
                  <a:pt x="210646" y="542189"/>
                  <a:pt x="203231" y="539303"/>
                  <a:pt x="197783" y="534659"/>
                </a:cubicBezTo>
                <a:cubicBezTo>
                  <a:pt x="191965" y="529692"/>
                  <a:pt x="188347" y="522729"/>
                  <a:pt x="188347" y="514972"/>
                </a:cubicBezTo>
                <a:lnTo>
                  <a:pt x="188347" y="491529"/>
                </a:lnTo>
                <a:lnTo>
                  <a:pt x="175359" y="491529"/>
                </a:lnTo>
                <a:cubicBezTo>
                  <a:pt x="170048" y="491529"/>
                  <a:pt x="165232" y="489365"/>
                  <a:pt x="161745" y="485877"/>
                </a:cubicBezTo>
                <a:lnTo>
                  <a:pt x="161762" y="485859"/>
                </a:lnTo>
                <a:cubicBezTo>
                  <a:pt x="158264" y="482354"/>
                  <a:pt x="156094" y="477542"/>
                  <a:pt x="156094" y="472266"/>
                </a:cubicBezTo>
                <a:lnTo>
                  <a:pt x="156094" y="418065"/>
                </a:lnTo>
                <a:cubicBezTo>
                  <a:pt x="156094" y="412759"/>
                  <a:pt x="158258" y="407942"/>
                  <a:pt x="161745" y="404454"/>
                </a:cubicBezTo>
                <a:cubicBezTo>
                  <a:pt x="165232" y="400960"/>
                  <a:pt x="170054" y="398796"/>
                  <a:pt x="175359" y="398796"/>
                </a:cubicBezTo>
                <a:lnTo>
                  <a:pt x="186207" y="398796"/>
                </a:lnTo>
                <a:cubicBezTo>
                  <a:pt x="184383" y="393072"/>
                  <a:pt x="181779" y="387695"/>
                  <a:pt x="178399" y="382239"/>
                </a:cubicBezTo>
                <a:cubicBezTo>
                  <a:pt x="172981" y="373493"/>
                  <a:pt x="165440" y="364353"/>
                  <a:pt x="155927" y="353335"/>
                </a:cubicBezTo>
                <a:cubicBezTo>
                  <a:pt x="142140" y="340750"/>
                  <a:pt x="130952" y="325332"/>
                  <a:pt x="123262" y="308006"/>
                </a:cubicBezTo>
                <a:cubicBezTo>
                  <a:pt x="115752" y="291098"/>
                  <a:pt x="111579" y="272437"/>
                  <a:pt x="111579" y="252875"/>
                </a:cubicBezTo>
                <a:cubicBezTo>
                  <a:pt x="111579" y="215309"/>
                  <a:pt x="126809" y="181289"/>
                  <a:pt x="151421" y="156672"/>
                </a:cubicBezTo>
                <a:cubicBezTo>
                  <a:pt x="176038" y="132049"/>
                  <a:pt x="210044" y="116816"/>
                  <a:pt x="247609" y="116816"/>
                </a:cubicBezTo>
                <a:cubicBezTo>
                  <a:pt x="285173" y="116816"/>
                  <a:pt x="319185" y="132049"/>
                  <a:pt x="343797" y="156672"/>
                </a:cubicBezTo>
                <a:cubicBezTo>
                  <a:pt x="368414" y="181289"/>
                  <a:pt x="383638" y="215309"/>
                  <a:pt x="383638" y="252875"/>
                </a:cubicBezTo>
                <a:cubicBezTo>
                  <a:pt x="383638" y="272437"/>
                  <a:pt x="379465" y="291098"/>
                  <a:pt x="371955" y="308006"/>
                </a:cubicBezTo>
                <a:cubicBezTo>
                  <a:pt x="364266" y="325332"/>
                  <a:pt x="353077" y="340750"/>
                  <a:pt x="339296" y="353335"/>
                </a:cubicBezTo>
                <a:cubicBezTo>
                  <a:pt x="329777" y="364353"/>
                  <a:pt x="322243" y="373493"/>
                  <a:pt x="316818" y="382239"/>
                </a:cubicBezTo>
                <a:cubicBezTo>
                  <a:pt x="313439" y="387695"/>
                  <a:pt x="310840" y="393072"/>
                  <a:pt x="309010" y="398796"/>
                </a:cubicBezTo>
                <a:lnTo>
                  <a:pt x="319864" y="398796"/>
                </a:lnTo>
                <a:cubicBezTo>
                  <a:pt x="325140" y="398796"/>
                  <a:pt x="329956" y="400972"/>
                  <a:pt x="333455" y="404472"/>
                </a:cubicBezTo>
                <a:lnTo>
                  <a:pt x="333473" y="404454"/>
                </a:lnTo>
                <a:cubicBezTo>
                  <a:pt x="336960" y="407942"/>
                  <a:pt x="339129" y="412759"/>
                  <a:pt x="339129" y="418065"/>
                </a:cubicBezTo>
                <a:lnTo>
                  <a:pt x="339129" y="472266"/>
                </a:lnTo>
                <a:cubicBezTo>
                  <a:pt x="339129" y="477572"/>
                  <a:pt x="336960" y="482390"/>
                  <a:pt x="333473" y="485877"/>
                </a:cubicBezTo>
                <a:cubicBezTo>
                  <a:pt x="329986" y="489365"/>
                  <a:pt x="325169" y="491529"/>
                  <a:pt x="319864" y="491529"/>
                </a:cubicBezTo>
                <a:lnTo>
                  <a:pt x="306876" y="491529"/>
                </a:lnTo>
                <a:close/>
                <a:moveTo>
                  <a:pt x="204703" y="398796"/>
                </a:moveTo>
                <a:lnTo>
                  <a:pt x="226955" y="398796"/>
                </a:lnTo>
                <a:lnTo>
                  <a:pt x="204310" y="271829"/>
                </a:lnTo>
                <a:lnTo>
                  <a:pt x="221918" y="268758"/>
                </a:lnTo>
                <a:lnTo>
                  <a:pt x="225220" y="287288"/>
                </a:lnTo>
                <a:cubicBezTo>
                  <a:pt x="233535" y="282948"/>
                  <a:pt x="241952" y="280950"/>
                  <a:pt x="250452" y="281094"/>
                </a:cubicBezTo>
                <a:cubicBezTo>
                  <a:pt x="258546" y="281237"/>
                  <a:pt x="266534" y="283329"/>
                  <a:pt x="274432" y="287217"/>
                </a:cubicBezTo>
                <a:lnTo>
                  <a:pt x="277722" y="268758"/>
                </a:lnTo>
                <a:lnTo>
                  <a:pt x="295324" y="271829"/>
                </a:lnTo>
                <a:lnTo>
                  <a:pt x="272679" y="398796"/>
                </a:lnTo>
                <a:lnTo>
                  <a:pt x="290514" y="398796"/>
                </a:lnTo>
                <a:cubicBezTo>
                  <a:pt x="292773" y="389525"/>
                  <a:pt x="296486" y="381226"/>
                  <a:pt x="301660" y="372879"/>
                </a:cubicBezTo>
                <a:cubicBezTo>
                  <a:pt x="307836" y="362934"/>
                  <a:pt x="315936" y="353097"/>
                  <a:pt x="326099" y="341340"/>
                </a:cubicBezTo>
                <a:lnTo>
                  <a:pt x="326868" y="340571"/>
                </a:lnTo>
                <a:cubicBezTo>
                  <a:pt x="339058" y="329541"/>
                  <a:pt x="348935" y="316013"/>
                  <a:pt x="355688" y="300816"/>
                </a:cubicBezTo>
                <a:cubicBezTo>
                  <a:pt x="362161" y="286227"/>
                  <a:pt x="365756" y="270010"/>
                  <a:pt x="365756" y="252875"/>
                </a:cubicBezTo>
                <a:cubicBezTo>
                  <a:pt x="365756" y="220245"/>
                  <a:pt x="352535" y="190697"/>
                  <a:pt x="331154" y="169317"/>
                </a:cubicBezTo>
                <a:cubicBezTo>
                  <a:pt x="309779" y="147932"/>
                  <a:pt x="280238" y="134702"/>
                  <a:pt x="247609" y="134702"/>
                </a:cubicBezTo>
                <a:cubicBezTo>
                  <a:pt x="214986" y="134702"/>
                  <a:pt x="185444" y="147932"/>
                  <a:pt x="164069" y="169317"/>
                </a:cubicBezTo>
                <a:cubicBezTo>
                  <a:pt x="142688" y="190697"/>
                  <a:pt x="129461" y="220245"/>
                  <a:pt x="129461" y="252875"/>
                </a:cubicBezTo>
                <a:cubicBezTo>
                  <a:pt x="129461" y="270010"/>
                  <a:pt x="133062" y="286227"/>
                  <a:pt x="139535" y="300816"/>
                </a:cubicBezTo>
                <a:cubicBezTo>
                  <a:pt x="146283" y="316013"/>
                  <a:pt x="156165" y="329541"/>
                  <a:pt x="168349" y="340571"/>
                </a:cubicBezTo>
                <a:lnTo>
                  <a:pt x="169118" y="341340"/>
                </a:lnTo>
                <a:cubicBezTo>
                  <a:pt x="179287" y="353097"/>
                  <a:pt x="187388" y="362934"/>
                  <a:pt x="193557" y="372879"/>
                </a:cubicBezTo>
                <a:cubicBezTo>
                  <a:pt x="198731" y="381226"/>
                  <a:pt x="202444" y="389525"/>
                  <a:pt x="204703" y="398796"/>
                </a:cubicBezTo>
                <a:moveTo>
                  <a:pt x="245105" y="398796"/>
                </a:moveTo>
                <a:lnTo>
                  <a:pt x="254529" y="398796"/>
                </a:lnTo>
                <a:lnTo>
                  <a:pt x="271124" y="305723"/>
                </a:lnTo>
                <a:cubicBezTo>
                  <a:pt x="263995" y="301382"/>
                  <a:pt x="257003" y="299027"/>
                  <a:pt x="250172" y="298914"/>
                </a:cubicBezTo>
                <a:cubicBezTo>
                  <a:pt x="243120" y="298789"/>
                  <a:pt x="235920" y="301084"/>
                  <a:pt x="228564" y="306051"/>
                </a:cubicBezTo>
                <a:lnTo>
                  <a:pt x="245105" y="398796"/>
                </a:lnTo>
                <a:close/>
                <a:moveTo>
                  <a:pt x="319864" y="416682"/>
                </a:moveTo>
                <a:lnTo>
                  <a:pt x="175359" y="416682"/>
                </a:lnTo>
                <a:cubicBezTo>
                  <a:pt x="174989" y="416682"/>
                  <a:pt x="174638" y="416843"/>
                  <a:pt x="174387" y="417093"/>
                </a:cubicBezTo>
                <a:cubicBezTo>
                  <a:pt x="174137" y="417350"/>
                  <a:pt x="173976" y="417690"/>
                  <a:pt x="173976" y="418065"/>
                </a:cubicBezTo>
                <a:lnTo>
                  <a:pt x="173976" y="472266"/>
                </a:lnTo>
                <a:cubicBezTo>
                  <a:pt x="173976" y="472659"/>
                  <a:pt x="174125" y="473005"/>
                  <a:pt x="174357" y="473232"/>
                </a:cubicBezTo>
                <a:lnTo>
                  <a:pt x="174387" y="473232"/>
                </a:lnTo>
                <a:cubicBezTo>
                  <a:pt x="174638" y="473488"/>
                  <a:pt x="174989" y="473643"/>
                  <a:pt x="175359" y="473643"/>
                </a:cubicBezTo>
                <a:lnTo>
                  <a:pt x="319864" y="473643"/>
                </a:lnTo>
                <a:cubicBezTo>
                  <a:pt x="320234" y="473643"/>
                  <a:pt x="320580" y="473488"/>
                  <a:pt x="320830" y="473232"/>
                </a:cubicBezTo>
                <a:cubicBezTo>
                  <a:pt x="321080" y="472981"/>
                  <a:pt x="321241" y="472636"/>
                  <a:pt x="321241" y="472266"/>
                </a:cubicBezTo>
                <a:lnTo>
                  <a:pt x="321241" y="418065"/>
                </a:lnTo>
                <a:cubicBezTo>
                  <a:pt x="321241" y="417690"/>
                  <a:pt x="321080" y="417350"/>
                  <a:pt x="320830" y="417099"/>
                </a:cubicBezTo>
                <a:lnTo>
                  <a:pt x="320830" y="417064"/>
                </a:lnTo>
                <a:cubicBezTo>
                  <a:pt x="320597" y="416831"/>
                  <a:pt x="320258" y="416682"/>
                  <a:pt x="319864" y="416682"/>
                </a:cubicBezTo>
                <a:moveTo>
                  <a:pt x="1175" y="239932"/>
                </a:moveTo>
                <a:lnTo>
                  <a:pt x="58589" y="239932"/>
                </a:lnTo>
                <a:lnTo>
                  <a:pt x="58589" y="257818"/>
                </a:lnTo>
                <a:lnTo>
                  <a:pt x="1175" y="257818"/>
                </a:lnTo>
                <a:lnTo>
                  <a:pt x="1175" y="239932"/>
                </a:lnTo>
                <a:close/>
                <a:moveTo>
                  <a:pt x="438238" y="239932"/>
                </a:moveTo>
                <a:lnTo>
                  <a:pt x="495651" y="239932"/>
                </a:lnTo>
                <a:lnTo>
                  <a:pt x="495651" y="257818"/>
                </a:lnTo>
                <a:lnTo>
                  <a:pt x="438238" y="257818"/>
                </a:lnTo>
                <a:lnTo>
                  <a:pt x="438238" y="239932"/>
                </a:lnTo>
                <a:close/>
                <a:moveTo>
                  <a:pt x="67267" y="417415"/>
                </a:moveTo>
                <a:lnTo>
                  <a:pt x="107866" y="376808"/>
                </a:lnTo>
                <a:lnTo>
                  <a:pt x="120508" y="389453"/>
                </a:lnTo>
                <a:lnTo>
                  <a:pt x="79910" y="430061"/>
                </a:lnTo>
                <a:lnTo>
                  <a:pt x="67267" y="417415"/>
                </a:lnTo>
                <a:close/>
                <a:moveTo>
                  <a:pt x="376318" y="108296"/>
                </a:moveTo>
                <a:lnTo>
                  <a:pt x="416911" y="67689"/>
                </a:lnTo>
                <a:lnTo>
                  <a:pt x="429559" y="80334"/>
                </a:lnTo>
                <a:lnTo>
                  <a:pt x="388961" y="120942"/>
                </a:lnTo>
                <a:lnTo>
                  <a:pt x="376318" y="108296"/>
                </a:lnTo>
                <a:close/>
                <a:moveTo>
                  <a:pt x="239472" y="1582"/>
                </a:moveTo>
                <a:lnTo>
                  <a:pt x="257354" y="1582"/>
                </a:lnTo>
                <a:lnTo>
                  <a:pt x="257354" y="59008"/>
                </a:lnTo>
                <a:lnTo>
                  <a:pt x="239472" y="59008"/>
                </a:lnTo>
                <a:lnTo>
                  <a:pt x="239472" y="1582"/>
                </a:lnTo>
                <a:close/>
                <a:moveTo>
                  <a:pt x="79910" y="67689"/>
                </a:moveTo>
                <a:lnTo>
                  <a:pt x="120508" y="108296"/>
                </a:lnTo>
                <a:lnTo>
                  <a:pt x="107866" y="120942"/>
                </a:lnTo>
                <a:lnTo>
                  <a:pt x="67267" y="80334"/>
                </a:lnTo>
                <a:lnTo>
                  <a:pt x="79910" y="67689"/>
                </a:lnTo>
                <a:close/>
              </a:path>
            </a:pathLst>
          </a:custGeom>
          <a:solidFill>
            <a:srgbClr val="030404"/>
          </a:solidFill>
          <a:ln w="5958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7" name="Voľný tvar 356">
            <a:extLst>
              <a:ext uri="{FF2B5EF4-FFF2-40B4-BE49-F238E27FC236}">
                <a16:creationId xmlns:a16="http://schemas.microsoft.com/office/drawing/2014/main" id="{BBF32280-2815-EEF5-6A98-3C68026CCB8F}"/>
              </a:ext>
            </a:extLst>
          </p:cNvPr>
          <p:cNvSpPr/>
          <p:nvPr/>
        </p:nvSpPr>
        <p:spPr>
          <a:xfrm>
            <a:off x="351198" y="3328988"/>
            <a:ext cx="478065" cy="522664"/>
          </a:xfrm>
          <a:custGeom>
            <a:avLst/>
            <a:gdLst>
              <a:gd name="connsiteX0" fmla="*/ 388961 w 494476"/>
              <a:gd name="connsiteY0" fmla="*/ 376808 h 540606"/>
              <a:gd name="connsiteX1" fmla="*/ 429559 w 494476"/>
              <a:gd name="connsiteY1" fmla="*/ 417415 h 540606"/>
              <a:gd name="connsiteX2" fmla="*/ 416911 w 494476"/>
              <a:gd name="connsiteY2" fmla="*/ 430061 h 540606"/>
              <a:gd name="connsiteX3" fmla="*/ 376318 w 494476"/>
              <a:gd name="connsiteY3" fmla="*/ 389453 h 540606"/>
              <a:gd name="connsiteX4" fmla="*/ 388961 w 494476"/>
              <a:gd name="connsiteY4" fmla="*/ 376808 h 540606"/>
              <a:gd name="connsiteX5" fmla="*/ 306876 w 494476"/>
              <a:gd name="connsiteY5" fmla="*/ 491529 h 540606"/>
              <a:gd name="connsiteX6" fmla="*/ 306876 w 494476"/>
              <a:gd name="connsiteY6" fmla="*/ 514972 h 540606"/>
              <a:gd name="connsiteX7" fmla="*/ 297440 w 494476"/>
              <a:gd name="connsiteY7" fmla="*/ 534659 h 540606"/>
              <a:gd name="connsiteX8" fmla="*/ 276512 w 494476"/>
              <a:gd name="connsiteY8" fmla="*/ 542189 h 540606"/>
              <a:gd name="connsiteX9" fmla="*/ 218711 w 494476"/>
              <a:gd name="connsiteY9" fmla="*/ 542189 h 540606"/>
              <a:gd name="connsiteX10" fmla="*/ 197783 w 494476"/>
              <a:gd name="connsiteY10" fmla="*/ 534659 h 540606"/>
              <a:gd name="connsiteX11" fmla="*/ 188347 w 494476"/>
              <a:gd name="connsiteY11" fmla="*/ 514972 h 540606"/>
              <a:gd name="connsiteX12" fmla="*/ 188347 w 494476"/>
              <a:gd name="connsiteY12" fmla="*/ 491529 h 540606"/>
              <a:gd name="connsiteX13" fmla="*/ 175359 w 494476"/>
              <a:gd name="connsiteY13" fmla="*/ 491529 h 540606"/>
              <a:gd name="connsiteX14" fmla="*/ 161745 w 494476"/>
              <a:gd name="connsiteY14" fmla="*/ 485877 h 540606"/>
              <a:gd name="connsiteX15" fmla="*/ 161762 w 494476"/>
              <a:gd name="connsiteY15" fmla="*/ 485859 h 540606"/>
              <a:gd name="connsiteX16" fmla="*/ 156094 w 494476"/>
              <a:gd name="connsiteY16" fmla="*/ 472266 h 540606"/>
              <a:gd name="connsiteX17" fmla="*/ 156094 w 494476"/>
              <a:gd name="connsiteY17" fmla="*/ 418065 h 540606"/>
              <a:gd name="connsiteX18" fmla="*/ 161745 w 494476"/>
              <a:gd name="connsiteY18" fmla="*/ 404454 h 540606"/>
              <a:gd name="connsiteX19" fmla="*/ 175359 w 494476"/>
              <a:gd name="connsiteY19" fmla="*/ 398796 h 540606"/>
              <a:gd name="connsiteX20" fmla="*/ 186207 w 494476"/>
              <a:gd name="connsiteY20" fmla="*/ 398796 h 540606"/>
              <a:gd name="connsiteX21" fmla="*/ 178399 w 494476"/>
              <a:gd name="connsiteY21" fmla="*/ 382239 h 540606"/>
              <a:gd name="connsiteX22" fmla="*/ 155927 w 494476"/>
              <a:gd name="connsiteY22" fmla="*/ 353335 h 540606"/>
              <a:gd name="connsiteX23" fmla="*/ 123262 w 494476"/>
              <a:gd name="connsiteY23" fmla="*/ 308006 h 540606"/>
              <a:gd name="connsiteX24" fmla="*/ 111579 w 494476"/>
              <a:gd name="connsiteY24" fmla="*/ 252875 h 540606"/>
              <a:gd name="connsiteX25" fmla="*/ 151421 w 494476"/>
              <a:gd name="connsiteY25" fmla="*/ 156672 h 540606"/>
              <a:gd name="connsiteX26" fmla="*/ 247609 w 494476"/>
              <a:gd name="connsiteY26" fmla="*/ 116816 h 540606"/>
              <a:gd name="connsiteX27" fmla="*/ 343797 w 494476"/>
              <a:gd name="connsiteY27" fmla="*/ 156672 h 540606"/>
              <a:gd name="connsiteX28" fmla="*/ 383638 w 494476"/>
              <a:gd name="connsiteY28" fmla="*/ 252875 h 540606"/>
              <a:gd name="connsiteX29" fmla="*/ 371955 w 494476"/>
              <a:gd name="connsiteY29" fmla="*/ 308006 h 540606"/>
              <a:gd name="connsiteX30" fmla="*/ 339296 w 494476"/>
              <a:gd name="connsiteY30" fmla="*/ 353335 h 540606"/>
              <a:gd name="connsiteX31" fmla="*/ 316818 w 494476"/>
              <a:gd name="connsiteY31" fmla="*/ 382239 h 540606"/>
              <a:gd name="connsiteX32" fmla="*/ 309010 w 494476"/>
              <a:gd name="connsiteY32" fmla="*/ 398796 h 540606"/>
              <a:gd name="connsiteX33" fmla="*/ 319864 w 494476"/>
              <a:gd name="connsiteY33" fmla="*/ 398796 h 540606"/>
              <a:gd name="connsiteX34" fmla="*/ 333455 w 494476"/>
              <a:gd name="connsiteY34" fmla="*/ 404472 h 540606"/>
              <a:gd name="connsiteX35" fmla="*/ 333473 w 494476"/>
              <a:gd name="connsiteY35" fmla="*/ 404454 h 540606"/>
              <a:gd name="connsiteX36" fmla="*/ 339129 w 494476"/>
              <a:gd name="connsiteY36" fmla="*/ 418065 h 540606"/>
              <a:gd name="connsiteX37" fmla="*/ 339129 w 494476"/>
              <a:gd name="connsiteY37" fmla="*/ 472266 h 540606"/>
              <a:gd name="connsiteX38" fmla="*/ 333473 w 494476"/>
              <a:gd name="connsiteY38" fmla="*/ 485877 h 540606"/>
              <a:gd name="connsiteX39" fmla="*/ 319864 w 494476"/>
              <a:gd name="connsiteY39" fmla="*/ 491529 h 540606"/>
              <a:gd name="connsiteX40" fmla="*/ 306876 w 494476"/>
              <a:gd name="connsiteY40" fmla="*/ 491529 h 540606"/>
              <a:gd name="connsiteX41" fmla="*/ 204703 w 494476"/>
              <a:gd name="connsiteY41" fmla="*/ 398796 h 540606"/>
              <a:gd name="connsiteX42" fmla="*/ 226955 w 494476"/>
              <a:gd name="connsiteY42" fmla="*/ 398796 h 540606"/>
              <a:gd name="connsiteX43" fmla="*/ 204310 w 494476"/>
              <a:gd name="connsiteY43" fmla="*/ 271829 h 540606"/>
              <a:gd name="connsiteX44" fmla="*/ 221918 w 494476"/>
              <a:gd name="connsiteY44" fmla="*/ 268758 h 540606"/>
              <a:gd name="connsiteX45" fmla="*/ 225220 w 494476"/>
              <a:gd name="connsiteY45" fmla="*/ 287288 h 540606"/>
              <a:gd name="connsiteX46" fmla="*/ 250452 w 494476"/>
              <a:gd name="connsiteY46" fmla="*/ 281094 h 540606"/>
              <a:gd name="connsiteX47" fmla="*/ 274432 w 494476"/>
              <a:gd name="connsiteY47" fmla="*/ 287217 h 540606"/>
              <a:gd name="connsiteX48" fmla="*/ 277722 w 494476"/>
              <a:gd name="connsiteY48" fmla="*/ 268758 h 540606"/>
              <a:gd name="connsiteX49" fmla="*/ 295324 w 494476"/>
              <a:gd name="connsiteY49" fmla="*/ 271829 h 540606"/>
              <a:gd name="connsiteX50" fmla="*/ 272679 w 494476"/>
              <a:gd name="connsiteY50" fmla="*/ 398796 h 540606"/>
              <a:gd name="connsiteX51" fmla="*/ 290514 w 494476"/>
              <a:gd name="connsiteY51" fmla="*/ 398796 h 540606"/>
              <a:gd name="connsiteX52" fmla="*/ 301660 w 494476"/>
              <a:gd name="connsiteY52" fmla="*/ 372879 h 540606"/>
              <a:gd name="connsiteX53" fmla="*/ 326099 w 494476"/>
              <a:gd name="connsiteY53" fmla="*/ 341340 h 540606"/>
              <a:gd name="connsiteX54" fmla="*/ 326868 w 494476"/>
              <a:gd name="connsiteY54" fmla="*/ 340571 h 540606"/>
              <a:gd name="connsiteX55" fmla="*/ 355688 w 494476"/>
              <a:gd name="connsiteY55" fmla="*/ 300816 h 540606"/>
              <a:gd name="connsiteX56" fmla="*/ 365756 w 494476"/>
              <a:gd name="connsiteY56" fmla="*/ 252875 h 540606"/>
              <a:gd name="connsiteX57" fmla="*/ 331154 w 494476"/>
              <a:gd name="connsiteY57" fmla="*/ 169317 h 540606"/>
              <a:gd name="connsiteX58" fmla="*/ 247609 w 494476"/>
              <a:gd name="connsiteY58" fmla="*/ 134702 h 540606"/>
              <a:gd name="connsiteX59" fmla="*/ 164069 w 494476"/>
              <a:gd name="connsiteY59" fmla="*/ 169317 h 540606"/>
              <a:gd name="connsiteX60" fmla="*/ 129461 w 494476"/>
              <a:gd name="connsiteY60" fmla="*/ 252875 h 540606"/>
              <a:gd name="connsiteX61" fmla="*/ 139535 w 494476"/>
              <a:gd name="connsiteY61" fmla="*/ 300816 h 540606"/>
              <a:gd name="connsiteX62" fmla="*/ 168349 w 494476"/>
              <a:gd name="connsiteY62" fmla="*/ 340571 h 540606"/>
              <a:gd name="connsiteX63" fmla="*/ 169118 w 494476"/>
              <a:gd name="connsiteY63" fmla="*/ 341340 h 540606"/>
              <a:gd name="connsiteX64" fmla="*/ 193557 w 494476"/>
              <a:gd name="connsiteY64" fmla="*/ 372879 h 540606"/>
              <a:gd name="connsiteX65" fmla="*/ 204703 w 494476"/>
              <a:gd name="connsiteY65" fmla="*/ 398796 h 540606"/>
              <a:gd name="connsiteX66" fmla="*/ 245105 w 494476"/>
              <a:gd name="connsiteY66" fmla="*/ 398796 h 540606"/>
              <a:gd name="connsiteX67" fmla="*/ 254529 w 494476"/>
              <a:gd name="connsiteY67" fmla="*/ 398796 h 540606"/>
              <a:gd name="connsiteX68" fmla="*/ 271124 w 494476"/>
              <a:gd name="connsiteY68" fmla="*/ 305723 h 540606"/>
              <a:gd name="connsiteX69" fmla="*/ 250172 w 494476"/>
              <a:gd name="connsiteY69" fmla="*/ 298914 h 540606"/>
              <a:gd name="connsiteX70" fmla="*/ 228564 w 494476"/>
              <a:gd name="connsiteY70" fmla="*/ 306051 h 540606"/>
              <a:gd name="connsiteX71" fmla="*/ 245105 w 494476"/>
              <a:gd name="connsiteY71" fmla="*/ 398796 h 540606"/>
              <a:gd name="connsiteX72" fmla="*/ 319864 w 494476"/>
              <a:gd name="connsiteY72" fmla="*/ 416682 h 540606"/>
              <a:gd name="connsiteX73" fmla="*/ 175359 w 494476"/>
              <a:gd name="connsiteY73" fmla="*/ 416682 h 540606"/>
              <a:gd name="connsiteX74" fmla="*/ 174387 w 494476"/>
              <a:gd name="connsiteY74" fmla="*/ 417093 h 540606"/>
              <a:gd name="connsiteX75" fmla="*/ 173976 w 494476"/>
              <a:gd name="connsiteY75" fmla="*/ 418065 h 540606"/>
              <a:gd name="connsiteX76" fmla="*/ 173976 w 494476"/>
              <a:gd name="connsiteY76" fmla="*/ 472266 h 540606"/>
              <a:gd name="connsiteX77" fmla="*/ 174357 w 494476"/>
              <a:gd name="connsiteY77" fmla="*/ 473232 h 540606"/>
              <a:gd name="connsiteX78" fmla="*/ 174387 w 494476"/>
              <a:gd name="connsiteY78" fmla="*/ 473232 h 540606"/>
              <a:gd name="connsiteX79" fmla="*/ 175359 w 494476"/>
              <a:gd name="connsiteY79" fmla="*/ 473643 h 540606"/>
              <a:gd name="connsiteX80" fmla="*/ 319864 w 494476"/>
              <a:gd name="connsiteY80" fmla="*/ 473643 h 540606"/>
              <a:gd name="connsiteX81" fmla="*/ 320830 w 494476"/>
              <a:gd name="connsiteY81" fmla="*/ 473232 h 540606"/>
              <a:gd name="connsiteX82" fmla="*/ 321241 w 494476"/>
              <a:gd name="connsiteY82" fmla="*/ 472266 h 540606"/>
              <a:gd name="connsiteX83" fmla="*/ 321241 w 494476"/>
              <a:gd name="connsiteY83" fmla="*/ 418065 h 540606"/>
              <a:gd name="connsiteX84" fmla="*/ 320830 w 494476"/>
              <a:gd name="connsiteY84" fmla="*/ 417099 h 540606"/>
              <a:gd name="connsiteX85" fmla="*/ 320830 w 494476"/>
              <a:gd name="connsiteY85" fmla="*/ 417064 h 540606"/>
              <a:gd name="connsiteX86" fmla="*/ 319864 w 494476"/>
              <a:gd name="connsiteY86" fmla="*/ 416682 h 540606"/>
              <a:gd name="connsiteX87" fmla="*/ 1175 w 494476"/>
              <a:gd name="connsiteY87" fmla="*/ 239932 h 540606"/>
              <a:gd name="connsiteX88" fmla="*/ 58589 w 494476"/>
              <a:gd name="connsiteY88" fmla="*/ 239932 h 540606"/>
              <a:gd name="connsiteX89" fmla="*/ 58589 w 494476"/>
              <a:gd name="connsiteY89" fmla="*/ 257818 h 540606"/>
              <a:gd name="connsiteX90" fmla="*/ 1175 w 494476"/>
              <a:gd name="connsiteY90" fmla="*/ 257818 h 540606"/>
              <a:gd name="connsiteX91" fmla="*/ 1175 w 494476"/>
              <a:gd name="connsiteY91" fmla="*/ 239932 h 540606"/>
              <a:gd name="connsiteX92" fmla="*/ 438238 w 494476"/>
              <a:gd name="connsiteY92" fmla="*/ 239932 h 540606"/>
              <a:gd name="connsiteX93" fmla="*/ 495651 w 494476"/>
              <a:gd name="connsiteY93" fmla="*/ 239932 h 540606"/>
              <a:gd name="connsiteX94" fmla="*/ 495651 w 494476"/>
              <a:gd name="connsiteY94" fmla="*/ 257818 h 540606"/>
              <a:gd name="connsiteX95" fmla="*/ 438238 w 494476"/>
              <a:gd name="connsiteY95" fmla="*/ 257818 h 540606"/>
              <a:gd name="connsiteX96" fmla="*/ 438238 w 494476"/>
              <a:gd name="connsiteY96" fmla="*/ 239932 h 540606"/>
              <a:gd name="connsiteX97" fmla="*/ 67267 w 494476"/>
              <a:gd name="connsiteY97" fmla="*/ 417415 h 540606"/>
              <a:gd name="connsiteX98" fmla="*/ 107866 w 494476"/>
              <a:gd name="connsiteY98" fmla="*/ 376808 h 540606"/>
              <a:gd name="connsiteX99" fmla="*/ 120508 w 494476"/>
              <a:gd name="connsiteY99" fmla="*/ 389453 h 540606"/>
              <a:gd name="connsiteX100" fmla="*/ 79910 w 494476"/>
              <a:gd name="connsiteY100" fmla="*/ 430061 h 540606"/>
              <a:gd name="connsiteX101" fmla="*/ 67267 w 494476"/>
              <a:gd name="connsiteY101" fmla="*/ 417415 h 540606"/>
              <a:gd name="connsiteX102" fmla="*/ 376318 w 494476"/>
              <a:gd name="connsiteY102" fmla="*/ 108296 h 540606"/>
              <a:gd name="connsiteX103" fmla="*/ 416911 w 494476"/>
              <a:gd name="connsiteY103" fmla="*/ 67689 h 540606"/>
              <a:gd name="connsiteX104" fmla="*/ 429559 w 494476"/>
              <a:gd name="connsiteY104" fmla="*/ 80334 h 540606"/>
              <a:gd name="connsiteX105" fmla="*/ 388961 w 494476"/>
              <a:gd name="connsiteY105" fmla="*/ 120942 h 540606"/>
              <a:gd name="connsiteX106" fmla="*/ 376318 w 494476"/>
              <a:gd name="connsiteY106" fmla="*/ 108296 h 540606"/>
              <a:gd name="connsiteX107" fmla="*/ 239472 w 494476"/>
              <a:gd name="connsiteY107" fmla="*/ 1582 h 540606"/>
              <a:gd name="connsiteX108" fmla="*/ 257354 w 494476"/>
              <a:gd name="connsiteY108" fmla="*/ 1582 h 540606"/>
              <a:gd name="connsiteX109" fmla="*/ 257354 w 494476"/>
              <a:gd name="connsiteY109" fmla="*/ 59008 h 540606"/>
              <a:gd name="connsiteX110" fmla="*/ 239472 w 494476"/>
              <a:gd name="connsiteY110" fmla="*/ 59008 h 540606"/>
              <a:gd name="connsiteX111" fmla="*/ 239472 w 494476"/>
              <a:gd name="connsiteY111" fmla="*/ 1582 h 540606"/>
              <a:gd name="connsiteX112" fmla="*/ 79910 w 494476"/>
              <a:gd name="connsiteY112" fmla="*/ 67689 h 540606"/>
              <a:gd name="connsiteX113" fmla="*/ 120508 w 494476"/>
              <a:gd name="connsiteY113" fmla="*/ 108296 h 540606"/>
              <a:gd name="connsiteX114" fmla="*/ 107866 w 494476"/>
              <a:gd name="connsiteY114" fmla="*/ 120942 h 540606"/>
              <a:gd name="connsiteX115" fmla="*/ 67267 w 494476"/>
              <a:gd name="connsiteY115" fmla="*/ 80334 h 540606"/>
              <a:gd name="connsiteX116" fmla="*/ 79910 w 494476"/>
              <a:gd name="connsiteY116" fmla="*/ 67689 h 540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94476" h="540606">
                <a:moveTo>
                  <a:pt x="388961" y="376808"/>
                </a:moveTo>
                <a:lnTo>
                  <a:pt x="429559" y="417415"/>
                </a:lnTo>
                <a:lnTo>
                  <a:pt x="416911" y="430061"/>
                </a:lnTo>
                <a:lnTo>
                  <a:pt x="376318" y="389453"/>
                </a:lnTo>
                <a:lnTo>
                  <a:pt x="388961" y="376808"/>
                </a:lnTo>
                <a:close/>
                <a:moveTo>
                  <a:pt x="306876" y="491529"/>
                </a:moveTo>
                <a:lnTo>
                  <a:pt x="306876" y="514972"/>
                </a:lnTo>
                <a:cubicBezTo>
                  <a:pt x="306876" y="522729"/>
                  <a:pt x="303258" y="529692"/>
                  <a:pt x="297440" y="534659"/>
                </a:cubicBezTo>
                <a:cubicBezTo>
                  <a:pt x="291986" y="539303"/>
                  <a:pt x="284571" y="542189"/>
                  <a:pt x="276512" y="542189"/>
                </a:cubicBezTo>
                <a:lnTo>
                  <a:pt x="218711" y="542189"/>
                </a:lnTo>
                <a:cubicBezTo>
                  <a:pt x="210646" y="542189"/>
                  <a:pt x="203231" y="539303"/>
                  <a:pt x="197783" y="534659"/>
                </a:cubicBezTo>
                <a:cubicBezTo>
                  <a:pt x="191965" y="529692"/>
                  <a:pt x="188347" y="522729"/>
                  <a:pt x="188347" y="514972"/>
                </a:cubicBezTo>
                <a:lnTo>
                  <a:pt x="188347" y="491529"/>
                </a:lnTo>
                <a:lnTo>
                  <a:pt x="175359" y="491529"/>
                </a:lnTo>
                <a:cubicBezTo>
                  <a:pt x="170048" y="491529"/>
                  <a:pt x="165232" y="489365"/>
                  <a:pt x="161745" y="485877"/>
                </a:cubicBezTo>
                <a:lnTo>
                  <a:pt x="161762" y="485859"/>
                </a:lnTo>
                <a:cubicBezTo>
                  <a:pt x="158264" y="482354"/>
                  <a:pt x="156094" y="477542"/>
                  <a:pt x="156094" y="472266"/>
                </a:cubicBezTo>
                <a:lnTo>
                  <a:pt x="156094" y="418065"/>
                </a:lnTo>
                <a:cubicBezTo>
                  <a:pt x="156094" y="412759"/>
                  <a:pt x="158258" y="407942"/>
                  <a:pt x="161745" y="404454"/>
                </a:cubicBezTo>
                <a:cubicBezTo>
                  <a:pt x="165232" y="400960"/>
                  <a:pt x="170054" y="398796"/>
                  <a:pt x="175359" y="398796"/>
                </a:cubicBezTo>
                <a:lnTo>
                  <a:pt x="186207" y="398796"/>
                </a:lnTo>
                <a:cubicBezTo>
                  <a:pt x="184383" y="393072"/>
                  <a:pt x="181779" y="387695"/>
                  <a:pt x="178399" y="382239"/>
                </a:cubicBezTo>
                <a:cubicBezTo>
                  <a:pt x="172981" y="373493"/>
                  <a:pt x="165440" y="364353"/>
                  <a:pt x="155927" y="353335"/>
                </a:cubicBezTo>
                <a:cubicBezTo>
                  <a:pt x="142140" y="340750"/>
                  <a:pt x="130952" y="325332"/>
                  <a:pt x="123262" y="308006"/>
                </a:cubicBezTo>
                <a:cubicBezTo>
                  <a:pt x="115752" y="291098"/>
                  <a:pt x="111579" y="272437"/>
                  <a:pt x="111579" y="252875"/>
                </a:cubicBezTo>
                <a:cubicBezTo>
                  <a:pt x="111579" y="215309"/>
                  <a:pt x="126809" y="181289"/>
                  <a:pt x="151421" y="156672"/>
                </a:cubicBezTo>
                <a:cubicBezTo>
                  <a:pt x="176038" y="132049"/>
                  <a:pt x="210044" y="116816"/>
                  <a:pt x="247609" y="116816"/>
                </a:cubicBezTo>
                <a:cubicBezTo>
                  <a:pt x="285173" y="116816"/>
                  <a:pt x="319185" y="132049"/>
                  <a:pt x="343797" y="156672"/>
                </a:cubicBezTo>
                <a:cubicBezTo>
                  <a:pt x="368414" y="181289"/>
                  <a:pt x="383638" y="215309"/>
                  <a:pt x="383638" y="252875"/>
                </a:cubicBezTo>
                <a:cubicBezTo>
                  <a:pt x="383638" y="272437"/>
                  <a:pt x="379465" y="291098"/>
                  <a:pt x="371955" y="308006"/>
                </a:cubicBezTo>
                <a:cubicBezTo>
                  <a:pt x="364266" y="325332"/>
                  <a:pt x="353077" y="340750"/>
                  <a:pt x="339296" y="353335"/>
                </a:cubicBezTo>
                <a:cubicBezTo>
                  <a:pt x="329777" y="364353"/>
                  <a:pt x="322243" y="373493"/>
                  <a:pt x="316818" y="382239"/>
                </a:cubicBezTo>
                <a:cubicBezTo>
                  <a:pt x="313439" y="387695"/>
                  <a:pt x="310840" y="393072"/>
                  <a:pt x="309010" y="398796"/>
                </a:cubicBezTo>
                <a:lnTo>
                  <a:pt x="319864" y="398796"/>
                </a:lnTo>
                <a:cubicBezTo>
                  <a:pt x="325140" y="398796"/>
                  <a:pt x="329956" y="400972"/>
                  <a:pt x="333455" y="404472"/>
                </a:cubicBezTo>
                <a:lnTo>
                  <a:pt x="333473" y="404454"/>
                </a:lnTo>
                <a:cubicBezTo>
                  <a:pt x="336960" y="407942"/>
                  <a:pt x="339129" y="412759"/>
                  <a:pt x="339129" y="418065"/>
                </a:cubicBezTo>
                <a:lnTo>
                  <a:pt x="339129" y="472266"/>
                </a:lnTo>
                <a:cubicBezTo>
                  <a:pt x="339129" y="477572"/>
                  <a:pt x="336960" y="482390"/>
                  <a:pt x="333473" y="485877"/>
                </a:cubicBezTo>
                <a:cubicBezTo>
                  <a:pt x="329986" y="489365"/>
                  <a:pt x="325169" y="491529"/>
                  <a:pt x="319864" y="491529"/>
                </a:cubicBezTo>
                <a:lnTo>
                  <a:pt x="306876" y="491529"/>
                </a:lnTo>
                <a:close/>
                <a:moveTo>
                  <a:pt x="204703" y="398796"/>
                </a:moveTo>
                <a:lnTo>
                  <a:pt x="226955" y="398796"/>
                </a:lnTo>
                <a:lnTo>
                  <a:pt x="204310" y="271829"/>
                </a:lnTo>
                <a:lnTo>
                  <a:pt x="221918" y="268758"/>
                </a:lnTo>
                <a:lnTo>
                  <a:pt x="225220" y="287288"/>
                </a:lnTo>
                <a:cubicBezTo>
                  <a:pt x="233535" y="282948"/>
                  <a:pt x="241952" y="280950"/>
                  <a:pt x="250452" y="281094"/>
                </a:cubicBezTo>
                <a:cubicBezTo>
                  <a:pt x="258546" y="281237"/>
                  <a:pt x="266534" y="283329"/>
                  <a:pt x="274432" y="287217"/>
                </a:cubicBezTo>
                <a:lnTo>
                  <a:pt x="277722" y="268758"/>
                </a:lnTo>
                <a:lnTo>
                  <a:pt x="295324" y="271829"/>
                </a:lnTo>
                <a:lnTo>
                  <a:pt x="272679" y="398796"/>
                </a:lnTo>
                <a:lnTo>
                  <a:pt x="290514" y="398796"/>
                </a:lnTo>
                <a:cubicBezTo>
                  <a:pt x="292773" y="389525"/>
                  <a:pt x="296486" y="381226"/>
                  <a:pt x="301660" y="372879"/>
                </a:cubicBezTo>
                <a:cubicBezTo>
                  <a:pt x="307836" y="362934"/>
                  <a:pt x="315936" y="353097"/>
                  <a:pt x="326099" y="341340"/>
                </a:cubicBezTo>
                <a:lnTo>
                  <a:pt x="326868" y="340571"/>
                </a:lnTo>
                <a:cubicBezTo>
                  <a:pt x="339058" y="329541"/>
                  <a:pt x="348935" y="316013"/>
                  <a:pt x="355688" y="300816"/>
                </a:cubicBezTo>
                <a:cubicBezTo>
                  <a:pt x="362161" y="286227"/>
                  <a:pt x="365756" y="270010"/>
                  <a:pt x="365756" y="252875"/>
                </a:cubicBezTo>
                <a:cubicBezTo>
                  <a:pt x="365756" y="220245"/>
                  <a:pt x="352535" y="190697"/>
                  <a:pt x="331154" y="169317"/>
                </a:cubicBezTo>
                <a:cubicBezTo>
                  <a:pt x="309779" y="147932"/>
                  <a:pt x="280238" y="134702"/>
                  <a:pt x="247609" y="134702"/>
                </a:cubicBezTo>
                <a:cubicBezTo>
                  <a:pt x="214986" y="134702"/>
                  <a:pt x="185444" y="147932"/>
                  <a:pt x="164069" y="169317"/>
                </a:cubicBezTo>
                <a:cubicBezTo>
                  <a:pt x="142688" y="190697"/>
                  <a:pt x="129461" y="220245"/>
                  <a:pt x="129461" y="252875"/>
                </a:cubicBezTo>
                <a:cubicBezTo>
                  <a:pt x="129461" y="270010"/>
                  <a:pt x="133062" y="286227"/>
                  <a:pt x="139535" y="300816"/>
                </a:cubicBezTo>
                <a:cubicBezTo>
                  <a:pt x="146283" y="316013"/>
                  <a:pt x="156165" y="329541"/>
                  <a:pt x="168349" y="340571"/>
                </a:cubicBezTo>
                <a:lnTo>
                  <a:pt x="169118" y="341340"/>
                </a:lnTo>
                <a:cubicBezTo>
                  <a:pt x="179287" y="353097"/>
                  <a:pt x="187388" y="362934"/>
                  <a:pt x="193557" y="372879"/>
                </a:cubicBezTo>
                <a:cubicBezTo>
                  <a:pt x="198731" y="381226"/>
                  <a:pt x="202444" y="389525"/>
                  <a:pt x="204703" y="398796"/>
                </a:cubicBezTo>
                <a:moveTo>
                  <a:pt x="245105" y="398796"/>
                </a:moveTo>
                <a:lnTo>
                  <a:pt x="254529" y="398796"/>
                </a:lnTo>
                <a:lnTo>
                  <a:pt x="271124" y="305723"/>
                </a:lnTo>
                <a:cubicBezTo>
                  <a:pt x="263995" y="301382"/>
                  <a:pt x="257003" y="299027"/>
                  <a:pt x="250172" y="298914"/>
                </a:cubicBezTo>
                <a:cubicBezTo>
                  <a:pt x="243120" y="298789"/>
                  <a:pt x="235920" y="301084"/>
                  <a:pt x="228564" y="306051"/>
                </a:cubicBezTo>
                <a:lnTo>
                  <a:pt x="245105" y="398796"/>
                </a:lnTo>
                <a:close/>
                <a:moveTo>
                  <a:pt x="319864" y="416682"/>
                </a:moveTo>
                <a:lnTo>
                  <a:pt x="175359" y="416682"/>
                </a:lnTo>
                <a:cubicBezTo>
                  <a:pt x="174989" y="416682"/>
                  <a:pt x="174638" y="416843"/>
                  <a:pt x="174387" y="417093"/>
                </a:cubicBezTo>
                <a:cubicBezTo>
                  <a:pt x="174137" y="417350"/>
                  <a:pt x="173976" y="417690"/>
                  <a:pt x="173976" y="418065"/>
                </a:cubicBezTo>
                <a:lnTo>
                  <a:pt x="173976" y="472266"/>
                </a:lnTo>
                <a:cubicBezTo>
                  <a:pt x="173976" y="472659"/>
                  <a:pt x="174125" y="473005"/>
                  <a:pt x="174357" y="473232"/>
                </a:cubicBezTo>
                <a:lnTo>
                  <a:pt x="174387" y="473232"/>
                </a:lnTo>
                <a:cubicBezTo>
                  <a:pt x="174638" y="473488"/>
                  <a:pt x="174989" y="473643"/>
                  <a:pt x="175359" y="473643"/>
                </a:cubicBezTo>
                <a:lnTo>
                  <a:pt x="319864" y="473643"/>
                </a:lnTo>
                <a:cubicBezTo>
                  <a:pt x="320234" y="473643"/>
                  <a:pt x="320580" y="473488"/>
                  <a:pt x="320830" y="473232"/>
                </a:cubicBezTo>
                <a:cubicBezTo>
                  <a:pt x="321080" y="472981"/>
                  <a:pt x="321241" y="472636"/>
                  <a:pt x="321241" y="472266"/>
                </a:cubicBezTo>
                <a:lnTo>
                  <a:pt x="321241" y="418065"/>
                </a:lnTo>
                <a:cubicBezTo>
                  <a:pt x="321241" y="417690"/>
                  <a:pt x="321080" y="417350"/>
                  <a:pt x="320830" y="417099"/>
                </a:cubicBezTo>
                <a:lnTo>
                  <a:pt x="320830" y="417064"/>
                </a:lnTo>
                <a:cubicBezTo>
                  <a:pt x="320597" y="416831"/>
                  <a:pt x="320258" y="416682"/>
                  <a:pt x="319864" y="416682"/>
                </a:cubicBezTo>
                <a:moveTo>
                  <a:pt x="1175" y="239932"/>
                </a:moveTo>
                <a:lnTo>
                  <a:pt x="58589" y="239932"/>
                </a:lnTo>
                <a:lnTo>
                  <a:pt x="58589" y="257818"/>
                </a:lnTo>
                <a:lnTo>
                  <a:pt x="1175" y="257818"/>
                </a:lnTo>
                <a:lnTo>
                  <a:pt x="1175" y="239932"/>
                </a:lnTo>
                <a:close/>
                <a:moveTo>
                  <a:pt x="438238" y="239932"/>
                </a:moveTo>
                <a:lnTo>
                  <a:pt x="495651" y="239932"/>
                </a:lnTo>
                <a:lnTo>
                  <a:pt x="495651" y="257818"/>
                </a:lnTo>
                <a:lnTo>
                  <a:pt x="438238" y="257818"/>
                </a:lnTo>
                <a:lnTo>
                  <a:pt x="438238" y="239932"/>
                </a:lnTo>
                <a:close/>
                <a:moveTo>
                  <a:pt x="67267" y="417415"/>
                </a:moveTo>
                <a:lnTo>
                  <a:pt x="107866" y="376808"/>
                </a:lnTo>
                <a:lnTo>
                  <a:pt x="120508" y="389453"/>
                </a:lnTo>
                <a:lnTo>
                  <a:pt x="79910" y="430061"/>
                </a:lnTo>
                <a:lnTo>
                  <a:pt x="67267" y="417415"/>
                </a:lnTo>
                <a:close/>
                <a:moveTo>
                  <a:pt x="376318" y="108296"/>
                </a:moveTo>
                <a:lnTo>
                  <a:pt x="416911" y="67689"/>
                </a:lnTo>
                <a:lnTo>
                  <a:pt x="429559" y="80334"/>
                </a:lnTo>
                <a:lnTo>
                  <a:pt x="388961" y="120942"/>
                </a:lnTo>
                <a:lnTo>
                  <a:pt x="376318" y="108296"/>
                </a:lnTo>
                <a:close/>
                <a:moveTo>
                  <a:pt x="239472" y="1582"/>
                </a:moveTo>
                <a:lnTo>
                  <a:pt x="257354" y="1582"/>
                </a:lnTo>
                <a:lnTo>
                  <a:pt x="257354" y="59008"/>
                </a:lnTo>
                <a:lnTo>
                  <a:pt x="239472" y="59008"/>
                </a:lnTo>
                <a:lnTo>
                  <a:pt x="239472" y="1582"/>
                </a:lnTo>
                <a:close/>
                <a:moveTo>
                  <a:pt x="79910" y="67689"/>
                </a:moveTo>
                <a:lnTo>
                  <a:pt x="120508" y="108296"/>
                </a:lnTo>
                <a:lnTo>
                  <a:pt x="107866" y="120942"/>
                </a:lnTo>
                <a:lnTo>
                  <a:pt x="67267" y="80334"/>
                </a:lnTo>
                <a:lnTo>
                  <a:pt x="79910" y="67689"/>
                </a:lnTo>
                <a:close/>
              </a:path>
            </a:pathLst>
          </a:custGeom>
          <a:solidFill>
            <a:srgbClr val="030404"/>
          </a:solidFill>
          <a:ln w="5958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8D113F93-6AFA-EB52-B944-60A66360E84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40520" y="4643437"/>
            <a:ext cx="1016402" cy="1743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079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8F21C69-DB94-AFA6-4CC0-8201CF94E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421" y="0"/>
            <a:ext cx="11761075" cy="1356326"/>
          </a:xfrm>
        </p:spPr>
        <p:txBody>
          <a:bodyPr/>
          <a:lstStyle/>
          <a:p>
            <a:r>
              <a:rPr lang="sk-SK" dirty="0">
                <a:solidFill>
                  <a:schemeClr val="bg1"/>
                </a:solidFill>
              </a:rPr>
              <a:t>PRERUŠENIE PREVÁDZKY (PN a KARANTÉNA)</a:t>
            </a:r>
          </a:p>
        </p:txBody>
      </p:sp>
      <p:sp>
        <p:nvSpPr>
          <p:cNvPr id="5" name="Zástupný objekt pre obsah 4">
            <a:extLst>
              <a:ext uri="{FF2B5EF4-FFF2-40B4-BE49-F238E27FC236}">
                <a16:creationId xmlns:a16="http://schemas.microsoft.com/office/drawing/2014/main" id="{213DC1FB-98A5-0735-C73F-FD2098F5B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421" y="1606378"/>
            <a:ext cx="5376042" cy="4570585"/>
          </a:xfrm>
        </p:spPr>
        <p:txBody>
          <a:bodyPr>
            <a:normAutofit fontScale="92500" lnSpcReduction="10000"/>
          </a:bodyPr>
          <a:lstStyle/>
          <a:p>
            <a:r>
              <a:rPr lang="sk-SK" sz="4400" b="1" dirty="0">
                <a:solidFill>
                  <a:srgbClr val="92D050"/>
                </a:solidFill>
              </a:rPr>
              <a:t>Určené:</a:t>
            </a:r>
          </a:p>
          <a:p>
            <a:pPr marL="457200" indent="-457200">
              <a:buAutoNum type="arabicPeriod"/>
            </a:pPr>
            <a:r>
              <a:rPr lang="sk-SK" sz="3000" dirty="0"/>
              <a:t>Poskytovateľom ZS, ktorí nevedia nahradiť lekára, alebo iného zdravotníckeho pracovníka.</a:t>
            </a:r>
          </a:p>
          <a:p>
            <a:pPr marL="457200" indent="-457200">
              <a:buAutoNum type="arabicPeriod"/>
            </a:pPr>
            <a:r>
              <a:rPr lang="sk-SK" sz="3000" dirty="0"/>
              <a:t>Tým, ktorí majú u nás poistenú:</a:t>
            </a:r>
          </a:p>
          <a:p>
            <a:pPr marL="725488" indent="-284163">
              <a:buAutoNum type="alphaLcParenR"/>
            </a:pPr>
            <a:r>
              <a:rPr lang="sk-SK" sz="3000" dirty="0"/>
              <a:t>Zodpovednosť poskytovateľa zdravotnej starostlivosti</a:t>
            </a:r>
          </a:p>
          <a:p>
            <a:pPr marL="725488" indent="-284163">
              <a:buAutoNum type="alphaLcParenR"/>
            </a:pPr>
            <a:r>
              <a:rPr lang="sk-SK" sz="3000" dirty="0"/>
              <a:t>Všeobecnú zodpovednosť</a:t>
            </a:r>
          </a:p>
          <a:p>
            <a:pPr marL="725488" indent="-284163">
              <a:buAutoNum type="alphaLcParenR"/>
            </a:pPr>
            <a:r>
              <a:rPr lang="sk-SK" sz="3000" dirty="0"/>
              <a:t>majetok</a:t>
            </a:r>
          </a:p>
        </p:txBody>
      </p:sp>
      <p:sp>
        <p:nvSpPr>
          <p:cNvPr id="6" name="Zástupný objekt pre obsah 4">
            <a:extLst>
              <a:ext uri="{FF2B5EF4-FFF2-40B4-BE49-F238E27FC236}">
                <a16:creationId xmlns:a16="http://schemas.microsoft.com/office/drawing/2014/main" id="{9FD318A6-C8C9-2CEB-CCCB-1593DEA7AA84}"/>
              </a:ext>
            </a:extLst>
          </p:cNvPr>
          <p:cNvSpPr txBox="1">
            <a:spLocks/>
          </p:cNvSpPr>
          <p:nvPr/>
        </p:nvSpPr>
        <p:spPr>
          <a:xfrm>
            <a:off x="5670331" y="1646715"/>
            <a:ext cx="5376042" cy="45705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778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2788" indent="-1698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3763" indent="-1809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3150" indent="-1793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4400" b="1" dirty="0">
                <a:solidFill>
                  <a:srgbClr val="92D050"/>
                </a:solidFill>
              </a:rPr>
              <a:t>Poistený:</a:t>
            </a:r>
          </a:p>
          <a:p>
            <a:r>
              <a:rPr lang="sk-SK" sz="3000" dirty="0"/>
              <a:t>Zdravotnícke zariadenie</a:t>
            </a:r>
          </a:p>
          <a:p>
            <a:endParaRPr lang="sk-SK" sz="3000" dirty="0"/>
          </a:p>
          <a:p>
            <a:r>
              <a:rPr lang="sk-SK" sz="4400" b="1" dirty="0">
                <a:solidFill>
                  <a:srgbClr val="92D050"/>
                </a:solidFill>
              </a:rPr>
              <a:t>Dotknutá osoba poisteného:</a:t>
            </a:r>
          </a:p>
          <a:p>
            <a:r>
              <a:rPr lang="sk-SK" sz="3000" dirty="0"/>
              <a:t>Lekár </a:t>
            </a:r>
            <a:r>
              <a:rPr lang="sk-SK" sz="3000" i="1" dirty="0"/>
              <a:t>(vrátane spolupracujúcich)</a:t>
            </a:r>
            <a:r>
              <a:rPr lang="sk-SK" sz="3000" dirty="0"/>
              <a:t>,</a:t>
            </a:r>
            <a:r>
              <a:rPr lang="sk-SK" sz="3000" i="1" dirty="0"/>
              <a:t> </a:t>
            </a:r>
            <a:r>
              <a:rPr lang="sk-SK" sz="3000" dirty="0"/>
              <a:t>farmaceut, zdravotnícky pracovník</a:t>
            </a:r>
          </a:p>
        </p:txBody>
      </p:sp>
      <p:pic>
        <p:nvPicPr>
          <p:cNvPr id="7" name="Obrázok 4" descr="Nemocnica obrys">
            <a:extLst>
              <a:ext uri="{FF2B5EF4-FFF2-40B4-BE49-F238E27FC236}">
                <a16:creationId xmlns:a16="http://schemas.microsoft.com/office/drawing/2014/main" id="{46337BA0-85BA-5064-0C50-368F83506420}"/>
              </a:ext>
            </a:extLst>
          </p:cNvPr>
          <p:cNvPicPr/>
          <p:nvPr/>
        </p:nvPicPr>
        <p:blipFill>
          <a:blip r:embed="rId3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419896" y="1450919"/>
            <a:ext cx="2598683" cy="264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38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Nadpis 20">
            <a:extLst>
              <a:ext uri="{FF2B5EF4-FFF2-40B4-BE49-F238E27FC236}">
                <a16:creationId xmlns:a16="http://schemas.microsoft.com/office/drawing/2014/main" id="{18E3E749-CB36-10E8-36DC-01B255C6D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Kto je poistený?</a:t>
            </a:r>
          </a:p>
        </p:txBody>
      </p:sp>
      <p:sp>
        <p:nvSpPr>
          <p:cNvPr id="22" name="Zástupný objekt pre obsah 21">
            <a:extLst>
              <a:ext uri="{FF2B5EF4-FFF2-40B4-BE49-F238E27FC236}">
                <a16:creationId xmlns:a16="http://schemas.microsoft.com/office/drawing/2014/main" id="{DC23FE77-9AB6-8470-9DD3-D6423EC04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lphaLcParenR"/>
            </a:pPr>
            <a:r>
              <a:rPr lang="sk-SK" sz="3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poskytovateľ zdravotnej starostlivosti 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lphaLcParenR"/>
            </a:pPr>
            <a:r>
              <a:rPr lang="sk-SK" sz="3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zdravotnícky pracovník</a:t>
            </a:r>
            <a:r>
              <a:rPr lang="sk-SK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ktorý vykonáva zdravotnú starostlivosť v rozsahu svojej kvalifikácie a na základe pracovnoprávneho alebo iného vzťahu s poskytovateľom 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lphaLcParenR"/>
            </a:pPr>
            <a:r>
              <a:rPr lang="sk-SK" sz="3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študent</a:t>
            </a:r>
            <a:endParaRPr lang="sk-SK" sz="3600" u="sng" dirty="0"/>
          </a:p>
        </p:txBody>
      </p:sp>
      <p:sp>
        <p:nvSpPr>
          <p:cNvPr id="23" name="Voľný tvar 263">
            <a:extLst>
              <a:ext uri="{FF2B5EF4-FFF2-40B4-BE49-F238E27FC236}">
                <a16:creationId xmlns:a16="http://schemas.microsoft.com/office/drawing/2014/main" id="{DEA68CDB-EE16-76A7-E857-C8375C3AD9D4}"/>
              </a:ext>
            </a:extLst>
          </p:cNvPr>
          <p:cNvSpPr/>
          <p:nvPr/>
        </p:nvSpPr>
        <p:spPr>
          <a:xfrm>
            <a:off x="8767859" y="264216"/>
            <a:ext cx="2015755" cy="2210970"/>
          </a:xfrm>
          <a:custGeom>
            <a:avLst/>
            <a:gdLst>
              <a:gd name="connsiteX0" fmla="*/ 52367 w 474407"/>
              <a:gd name="connsiteY0" fmla="*/ 467836 h 504200"/>
              <a:gd name="connsiteX1" fmla="*/ 52367 w 474407"/>
              <a:gd name="connsiteY1" fmla="*/ 413453 h 504200"/>
              <a:gd name="connsiteX2" fmla="*/ 67537 w 474407"/>
              <a:gd name="connsiteY2" fmla="*/ 376982 h 504200"/>
              <a:gd name="connsiteX3" fmla="*/ 67567 w 474407"/>
              <a:gd name="connsiteY3" fmla="*/ 376952 h 504200"/>
              <a:gd name="connsiteX4" fmla="*/ 95089 w 474407"/>
              <a:gd name="connsiteY4" fmla="*/ 362556 h 504200"/>
              <a:gd name="connsiteX5" fmla="*/ 95089 w 474407"/>
              <a:gd name="connsiteY5" fmla="*/ 337066 h 504200"/>
              <a:gd name="connsiteX6" fmla="*/ 19061 w 474407"/>
              <a:gd name="connsiteY6" fmla="*/ 419185 h 504200"/>
              <a:gd name="connsiteX7" fmla="*/ 19061 w 474407"/>
              <a:gd name="connsiteY7" fmla="*/ 488023 h 504200"/>
              <a:gd name="connsiteX8" fmla="*/ 457727 w 474407"/>
              <a:gd name="connsiteY8" fmla="*/ 488023 h 504200"/>
              <a:gd name="connsiteX9" fmla="*/ 457727 w 474407"/>
              <a:gd name="connsiteY9" fmla="*/ 419185 h 504200"/>
              <a:gd name="connsiteX10" fmla="*/ 373980 w 474407"/>
              <a:gd name="connsiteY10" fmla="*/ 333295 h 504200"/>
              <a:gd name="connsiteX11" fmla="*/ 373980 w 474407"/>
              <a:gd name="connsiteY11" fmla="*/ 374962 h 504200"/>
              <a:gd name="connsiteX12" fmla="*/ 389745 w 474407"/>
              <a:gd name="connsiteY12" fmla="*/ 384054 h 504200"/>
              <a:gd name="connsiteX13" fmla="*/ 389781 w 474407"/>
              <a:gd name="connsiteY13" fmla="*/ 384090 h 504200"/>
              <a:gd name="connsiteX14" fmla="*/ 400031 w 474407"/>
              <a:gd name="connsiteY14" fmla="*/ 408806 h 504200"/>
              <a:gd name="connsiteX15" fmla="*/ 389781 w 474407"/>
              <a:gd name="connsiteY15" fmla="*/ 433515 h 504200"/>
              <a:gd name="connsiteX16" fmla="*/ 389745 w 474407"/>
              <a:gd name="connsiteY16" fmla="*/ 433551 h 504200"/>
              <a:gd name="connsiteX17" fmla="*/ 365046 w 474407"/>
              <a:gd name="connsiteY17" fmla="*/ 443805 h 504200"/>
              <a:gd name="connsiteX18" fmla="*/ 340334 w 474407"/>
              <a:gd name="connsiteY18" fmla="*/ 433551 h 504200"/>
              <a:gd name="connsiteX19" fmla="*/ 340304 w 474407"/>
              <a:gd name="connsiteY19" fmla="*/ 433521 h 504200"/>
              <a:gd name="connsiteX20" fmla="*/ 330060 w 474407"/>
              <a:gd name="connsiteY20" fmla="*/ 408806 h 504200"/>
              <a:gd name="connsiteX21" fmla="*/ 340304 w 474407"/>
              <a:gd name="connsiteY21" fmla="*/ 384090 h 504200"/>
              <a:gd name="connsiteX22" fmla="*/ 340334 w 474407"/>
              <a:gd name="connsiteY22" fmla="*/ 384054 h 504200"/>
              <a:gd name="connsiteX23" fmla="*/ 356112 w 474407"/>
              <a:gd name="connsiteY23" fmla="*/ 374962 h 504200"/>
              <a:gd name="connsiteX24" fmla="*/ 356112 w 474407"/>
              <a:gd name="connsiteY24" fmla="*/ 324530 h 504200"/>
              <a:gd name="connsiteX25" fmla="*/ 303032 w 474407"/>
              <a:gd name="connsiteY25" fmla="*/ 298408 h 504200"/>
              <a:gd name="connsiteX26" fmla="*/ 281149 w 474407"/>
              <a:gd name="connsiteY26" fmla="*/ 349436 h 504200"/>
              <a:gd name="connsiteX27" fmla="*/ 281114 w 474407"/>
              <a:gd name="connsiteY27" fmla="*/ 349436 h 504200"/>
              <a:gd name="connsiteX28" fmla="*/ 238391 w 474407"/>
              <a:gd name="connsiteY28" fmla="*/ 415312 h 504200"/>
              <a:gd name="connsiteX29" fmla="*/ 198099 w 474407"/>
              <a:gd name="connsiteY29" fmla="*/ 353172 h 504200"/>
              <a:gd name="connsiteX30" fmla="*/ 195639 w 474407"/>
              <a:gd name="connsiteY30" fmla="*/ 349436 h 504200"/>
              <a:gd name="connsiteX31" fmla="*/ 173756 w 474407"/>
              <a:gd name="connsiteY31" fmla="*/ 298408 h 504200"/>
              <a:gd name="connsiteX32" fmla="*/ 112963 w 474407"/>
              <a:gd name="connsiteY32" fmla="*/ 328337 h 504200"/>
              <a:gd name="connsiteX33" fmla="*/ 112963 w 474407"/>
              <a:gd name="connsiteY33" fmla="*/ 362556 h 504200"/>
              <a:gd name="connsiteX34" fmla="*/ 140480 w 474407"/>
              <a:gd name="connsiteY34" fmla="*/ 376952 h 504200"/>
              <a:gd name="connsiteX35" fmla="*/ 140516 w 474407"/>
              <a:gd name="connsiteY35" fmla="*/ 376952 h 504200"/>
              <a:gd name="connsiteX36" fmla="*/ 155686 w 474407"/>
              <a:gd name="connsiteY36" fmla="*/ 413453 h 504200"/>
              <a:gd name="connsiteX37" fmla="*/ 155686 w 474407"/>
              <a:gd name="connsiteY37" fmla="*/ 466972 h 504200"/>
              <a:gd name="connsiteX38" fmla="*/ 137818 w 474407"/>
              <a:gd name="connsiteY38" fmla="*/ 466972 h 504200"/>
              <a:gd name="connsiteX39" fmla="*/ 137818 w 474407"/>
              <a:gd name="connsiteY39" fmla="*/ 413453 h 504200"/>
              <a:gd name="connsiteX40" fmla="*/ 127883 w 474407"/>
              <a:gd name="connsiteY40" fmla="*/ 389584 h 504200"/>
              <a:gd name="connsiteX41" fmla="*/ 127901 w 474407"/>
              <a:gd name="connsiteY41" fmla="*/ 389566 h 504200"/>
              <a:gd name="connsiteX42" fmla="*/ 104024 w 474407"/>
              <a:gd name="connsiteY42" fmla="*/ 379651 h 504200"/>
              <a:gd name="connsiteX43" fmla="*/ 80152 w 474407"/>
              <a:gd name="connsiteY43" fmla="*/ 389566 h 504200"/>
              <a:gd name="connsiteX44" fmla="*/ 70235 w 474407"/>
              <a:gd name="connsiteY44" fmla="*/ 413453 h 504200"/>
              <a:gd name="connsiteX45" fmla="*/ 70235 w 474407"/>
              <a:gd name="connsiteY45" fmla="*/ 467836 h 504200"/>
              <a:gd name="connsiteX46" fmla="*/ 52367 w 474407"/>
              <a:gd name="connsiteY46" fmla="*/ 467836 h 504200"/>
              <a:gd name="connsiteX47" fmla="*/ 158604 w 474407"/>
              <a:gd name="connsiteY47" fmla="*/ 62634 h 504200"/>
              <a:gd name="connsiteX48" fmla="*/ 190642 w 474407"/>
              <a:gd name="connsiteY48" fmla="*/ 57367 h 504200"/>
              <a:gd name="connsiteX49" fmla="*/ 242602 w 474407"/>
              <a:gd name="connsiteY49" fmla="*/ 76493 h 504200"/>
              <a:gd name="connsiteX50" fmla="*/ 242590 w 474407"/>
              <a:gd name="connsiteY50" fmla="*/ 76511 h 504200"/>
              <a:gd name="connsiteX51" fmla="*/ 295438 w 474407"/>
              <a:gd name="connsiteY51" fmla="*/ 100941 h 504200"/>
              <a:gd name="connsiteX52" fmla="*/ 337177 w 474407"/>
              <a:gd name="connsiteY52" fmla="*/ 102156 h 504200"/>
              <a:gd name="connsiteX53" fmla="*/ 311471 w 474407"/>
              <a:gd name="connsiteY53" fmla="*/ 54221 h 504200"/>
              <a:gd name="connsiteX54" fmla="*/ 238391 w 474407"/>
              <a:gd name="connsiteY54" fmla="*/ 19578 h 504200"/>
              <a:gd name="connsiteX55" fmla="*/ 165311 w 474407"/>
              <a:gd name="connsiteY55" fmla="*/ 54221 h 504200"/>
              <a:gd name="connsiteX56" fmla="*/ 158604 w 474407"/>
              <a:gd name="connsiteY56" fmla="*/ 62634 h 504200"/>
              <a:gd name="connsiteX57" fmla="*/ 340888 w 474407"/>
              <a:gd name="connsiteY57" fmla="*/ 119686 h 504200"/>
              <a:gd name="connsiteX58" fmla="*/ 292019 w 474407"/>
              <a:gd name="connsiteY58" fmla="*/ 118464 h 504200"/>
              <a:gd name="connsiteX59" fmla="*/ 231750 w 474407"/>
              <a:gd name="connsiteY59" fmla="*/ 90632 h 504200"/>
              <a:gd name="connsiteX60" fmla="*/ 231571 w 474407"/>
              <a:gd name="connsiteY60" fmla="*/ 90531 h 504200"/>
              <a:gd name="connsiteX61" fmla="*/ 190433 w 474407"/>
              <a:gd name="connsiteY61" fmla="*/ 75170 h 504200"/>
              <a:gd name="connsiteX62" fmla="*/ 144411 w 474407"/>
              <a:gd name="connsiteY62" fmla="*/ 88231 h 504200"/>
              <a:gd name="connsiteX63" fmla="*/ 134500 w 474407"/>
              <a:gd name="connsiteY63" fmla="*/ 139402 h 504200"/>
              <a:gd name="connsiteX64" fmla="*/ 165311 w 474407"/>
              <a:gd name="connsiteY64" fmla="*/ 224583 h 504200"/>
              <a:gd name="connsiteX65" fmla="*/ 238391 w 474407"/>
              <a:gd name="connsiteY65" fmla="*/ 259226 h 504200"/>
              <a:gd name="connsiteX66" fmla="*/ 311471 w 474407"/>
              <a:gd name="connsiteY66" fmla="*/ 224583 h 504200"/>
              <a:gd name="connsiteX67" fmla="*/ 342282 w 474407"/>
              <a:gd name="connsiteY67" fmla="*/ 139402 h 504200"/>
              <a:gd name="connsiteX68" fmla="*/ 340888 w 474407"/>
              <a:gd name="connsiteY68" fmla="*/ 119686 h 504200"/>
              <a:gd name="connsiteX69" fmla="*/ 238391 w 474407"/>
              <a:gd name="connsiteY69" fmla="*/ 1703 h 504200"/>
              <a:gd name="connsiteX70" fmla="*/ 324872 w 474407"/>
              <a:gd name="connsiteY70" fmla="*/ 42489 h 504200"/>
              <a:gd name="connsiteX71" fmla="*/ 360156 w 474407"/>
              <a:gd name="connsiteY71" fmla="*/ 139402 h 504200"/>
              <a:gd name="connsiteX72" fmla="*/ 324872 w 474407"/>
              <a:gd name="connsiteY72" fmla="*/ 236316 h 504200"/>
              <a:gd name="connsiteX73" fmla="*/ 305158 w 474407"/>
              <a:gd name="connsiteY73" fmla="*/ 254560 h 504200"/>
              <a:gd name="connsiteX74" fmla="*/ 305158 w 474407"/>
              <a:gd name="connsiteY74" fmla="*/ 269939 h 504200"/>
              <a:gd name="connsiteX75" fmla="*/ 304955 w 474407"/>
              <a:gd name="connsiteY75" fmla="*/ 279484 h 504200"/>
              <a:gd name="connsiteX76" fmla="*/ 371901 w 474407"/>
              <a:gd name="connsiteY76" fmla="*/ 312440 h 504200"/>
              <a:gd name="connsiteX77" fmla="*/ 381532 w 474407"/>
              <a:gd name="connsiteY77" fmla="*/ 317141 h 504200"/>
              <a:gd name="connsiteX78" fmla="*/ 475601 w 474407"/>
              <a:gd name="connsiteY78" fmla="*/ 419185 h 504200"/>
              <a:gd name="connsiteX79" fmla="*/ 475601 w 474407"/>
              <a:gd name="connsiteY79" fmla="*/ 505904 h 504200"/>
              <a:gd name="connsiteX80" fmla="*/ 1193 w 474407"/>
              <a:gd name="connsiteY80" fmla="*/ 505904 h 504200"/>
              <a:gd name="connsiteX81" fmla="*/ 1193 w 474407"/>
              <a:gd name="connsiteY81" fmla="*/ 419185 h 504200"/>
              <a:gd name="connsiteX82" fmla="*/ 95232 w 474407"/>
              <a:gd name="connsiteY82" fmla="*/ 317159 h 504200"/>
              <a:gd name="connsiteX83" fmla="*/ 104893 w 474407"/>
              <a:gd name="connsiteY83" fmla="*/ 312440 h 504200"/>
              <a:gd name="connsiteX84" fmla="*/ 171839 w 474407"/>
              <a:gd name="connsiteY84" fmla="*/ 279490 h 504200"/>
              <a:gd name="connsiteX85" fmla="*/ 171630 w 474407"/>
              <a:gd name="connsiteY85" fmla="*/ 269939 h 504200"/>
              <a:gd name="connsiteX86" fmla="*/ 171630 w 474407"/>
              <a:gd name="connsiteY86" fmla="*/ 254566 h 504200"/>
              <a:gd name="connsiteX87" fmla="*/ 151910 w 474407"/>
              <a:gd name="connsiteY87" fmla="*/ 236316 h 504200"/>
              <a:gd name="connsiteX88" fmla="*/ 116632 w 474407"/>
              <a:gd name="connsiteY88" fmla="*/ 139402 h 504200"/>
              <a:gd name="connsiteX89" fmla="*/ 151910 w 474407"/>
              <a:gd name="connsiteY89" fmla="*/ 42489 h 504200"/>
              <a:gd name="connsiteX90" fmla="*/ 238391 w 474407"/>
              <a:gd name="connsiteY90" fmla="*/ 1703 h 504200"/>
              <a:gd name="connsiteX91" fmla="*/ 287290 w 474407"/>
              <a:gd name="connsiteY91" fmla="*/ 265548 h 504200"/>
              <a:gd name="connsiteX92" fmla="*/ 238391 w 474407"/>
              <a:gd name="connsiteY92" fmla="*/ 277101 h 504200"/>
              <a:gd name="connsiteX93" fmla="*/ 189498 w 474407"/>
              <a:gd name="connsiteY93" fmla="*/ 265548 h 504200"/>
              <a:gd name="connsiteX94" fmla="*/ 189498 w 474407"/>
              <a:gd name="connsiteY94" fmla="*/ 269939 h 504200"/>
              <a:gd name="connsiteX95" fmla="*/ 210571 w 474407"/>
              <a:gd name="connsiteY95" fmla="*/ 339658 h 504200"/>
              <a:gd name="connsiteX96" fmla="*/ 238391 w 474407"/>
              <a:gd name="connsiteY96" fmla="*/ 382571 h 504200"/>
              <a:gd name="connsiteX97" fmla="*/ 263752 w 474407"/>
              <a:gd name="connsiteY97" fmla="*/ 343466 h 504200"/>
              <a:gd name="connsiteX98" fmla="*/ 266235 w 474407"/>
              <a:gd name="connsiteY98" fmla="*/ 339676 h 504200"/>
              <a:gd name="connsiteX99" fmla="*/ 266212 w 474407"/>
              <a:gd name="connsiteY99" fmla="*/ 339658 h 504200"/>
              <a:gd name="connsiteX100" fmla="*/ 287290 w 474407"/>
              <a:gd name="connsiteY100" fmla="*/ 269939 h 504200"/>
              <a:gd name="connsiteX101" fmla="*/ 287290 w 474407"/>
              <a:gd name="connsiteY101" fmla="*/ 265548 h 50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474407" h="504200">
                <a:moveTo>
                  <a:pt x="52367" y="467836"/>
                </a:moveTo>
                <a:lnTo>
                  <a:pt x="52367" y="413453"/>
                </a:lnTo>
                <a:cubicBezTo>
                  <a:pt x="52367" y="399254"/>
                  <a:pt x="58180" y="386342"/>
                  <a:pt x="67537" y="376982"/>
                </a:cubicBezTo>
                <a:lnTo>
                  <a:pt x="67567" y="376952"/>
                </a:lnTo>
                <a:cubicBezTo>
                  <a:pt x="74922" y="369599"/>
                  <a:pt x="84464" y="364433"/>
                  <a:pt x="95089" y="362556"/>
                </a:cubicBezTo>
                <a:lnTo>
                  <a:pt x="95089" y="337066"/>
                </a:lnTo>
                <a:cubicBezTo>
                  <a:pt x="55238" y="356616"/>
                  <a:pt x="19061" y="376833"/>
                  <a:pt x="19061" y="419185"/>
                </a:cubicBezTo>
                <a:lnTo>
                  <a:pt x="19061" y="488023"/>
                </a:lnTo>
                <a:lnTo>
                  <a:pt x="457727" y="488023"/>
                </a:lnTo>
                <a:lnTo>
                  <a:pt x="457727" y="419185"/>
                </a:lnTo>
                <a:cubicBezTo>
                  <a:pt x="457727" y="374116"/>
                  <a:pt x="416750" y="354113"/>
                  <a:pt x="373980" y="333295"/>
                </a:cubicBezTo>
                <a:lnTo>
                  <a:pt x="373980" y="374962"/>
                </a:lnTo>
                <a:cubicBezTo>
                  <a:pt x="380019" y="376571"/>
                  <a:pt x="385433" y="379752"/>
                  <a:pt x="389745" y="384054"/>
                </a:cubicBezTo>
                <a:lnTo>
                  <a:pt x="389781" y="384090"/>
                </a:lnTo>
                <a:cubicBezTo>
                  <a:pt x="396112" y="390442"/>
                  <a:pt x="400031" y="399183"/>
                  <a:pt x="400031" y="408806"/>
                </a:cubicBezTo>
                <a:cubicBezTo>
                  <a:pt x="400031" y="418428"/>
                  <a:pt x="396112" y="427169"/>
                  <a:pt x="389781" y="433515"/>
                </a:cubicBezTo>
                <a:lnTo>
                  <a:pt x="389745" y="433551"/>
                </a:lnTo>
                <a:cubicBezTo>
                  <a:pt x="383402" y="439891"/>
                  <a:pt x="374665" y="443805"/>
                  <a:pt x="365046" y="443805"/>
                </a:cubicBezTo>
                <a:cubicBezTo>
                  <a:pt x="355409" y="443805"/>
                  <a:pt x="346671" y="439891"/>
                  <a:pt x="340334" y="433551"/>
                </a:cubicBezTo>
                <a:lnTo>
                  <a:pt x="340304" y="433521"/>
                </a:lnTo>
                <a:cubicBezTo>
                  <a:pt x="333973" y="427187"/>
                  <a:pt x="330060" y="418446"/>
                  <a:pt x="330060" y="408806"/>
                </a:cubicBezTo>
                <a:cubicBezTo>
                  <a:pt x="330060" y="399171"/>
                  <a:pt x="333973" y="390424"/>
                  <a:pt x="340304" y="384090"/>
                </a:cubicBezTo>
                <a:lnTo>
                  <a:pt x="340334" y="384054"/>
                </a:lnTo>
                <a:cubicBezTo>
                  <a:pt x="344640" y="379752"/>
                  <a:pt x="350054" y="376565"/>
                  <a:pt x="356112" y="374962"/>
                </a:cubicBezTo>
                <a:lnTo>
                  <a:pt x="356112" y="324530"/>
                </a:lnTo>
                <a:cubicBezTo>
                  <a:pt x="338416" y="315831"/>
                  <a:pt x="320721" y="307119"/>
                  <a:pt x="303032" y="298408"/>
                </a:cubicBezTo>
                <a:cubicBezTo>
                  <a:pt x="299101" y="322057"/>
                  <a:pt x="290262" y="335541"/>
                  <a:pt x="281149" y="349436"/>
                </a:cubicBezTo>
                <a:lnTo>
                  <a:pt x="281114" y="349436"/>
                </a:lnTo>
                <a:cubicBezTo>
                  <a:pt x="266837" y="371375"/>
                  <a:pt x="252632" y="393349"/>
                  <a:pt x="238391" y="415312"/>
                </a:cubicBezTo>
                <a:lnTo>
                  <a:pt x="198099" y="353172"/>
                </a:lnTo>
                <a:cubicBezTo>
                  <a:pt x="196425" y="350580"/>
                  <a:pt x="197384" y="352099"/>
                  <a:pt x="195639" y="349436"/>
                </a:cubicBezTo>
                <a:cubicBezTo>
                  <a:pt x="186526" y="335535"/>
                  <a:pt x="177687" y="322051"/>
                  <a:pt x="173756" y="298408"/>
                </a:cubicBezTo>
                <a:lnTo>
                  <a:pt x="112963" y="328337"/>
                </a:lnTo>
                <a:lnTo>
                  <a:pt x="112963" y="362556"/>
                </a:lnTo>
                <a:cubicBezTo>
                  <a:pt x="123589" y="364433"/>
                  <a:pt x="133131" y="369599"/>
                  <a:pt x="140480" y="376952"/>
                </a:cubicBezTo>
                <a:lnTo>
                  <a:pt x="140516" y="376952"/>
                </a:lnTo>
                <a:cubicBezTo>
                  <a:pt x="149879" y="386313"/>
                  <a:pt x="155686" y="399230"/>
                  <a:pt x="155686" y="413453"/>
                </a:cubicBezTo>
                <a:lnTo>
                  <a:pt x="155686" y="466972"/>
                </a:lnTo>
                <a:lnTo>
                  <a:pt x="137818" y="466972"/>
                </a:lnTo>
                <a:lnTo>
                  <a:pt x="137818" y="413453"/>
                </a:lnTo>
                <a:cubicBezTo>
                  <a:pt x="137818" y="404164"/>
                  <a:pt x="134012" y="395715"/>
                  <a:pt x="127883" y="389584"/>
                </a:cubicBezTo>
                <a:lnTo>
                  <a:pt x="127901" y="389566"/>
                </a:lnTo>
                <a:cubicBezTo>
                  <a:pt x="121778" y="383453"/>
                  <a:pt x="113321" y="379651"/>
                  <a:pt x="104024" y="379651"/>
                </a:cubicBezTo>
                <a:cubicBezTo>
                  <a:pt x="94726" y="379651"/>
                  <a:pt x="86275" y="383453"/>
                  <a:pt x="80152" y="389566"/>
                </a:cubicBezTo>
                <a:cubicBezTo>
                  <a:pt x="74035" y="395703"/>
                  <a:pt x="70235" y="404152"/>
                  <a:pt x="70235" y="413453"/>
                </a:cubicBezTo>
                <a:lnTo>
                  <a:pt x="70235" y="467836"/>
                </a:lnTo>
                <a:lnTo>
                  <a:pt x="52367" y="467836"/>
                </a:lnTo>
                <a:close/>
                <a:moveTo>
                  <a:pt x="158604" y="62634"/>
                </a:moveTo>
                <a:cubicBezTo>
                  <a:pt x="169587" y="59005"/>
                  <a:pt x="180272" y="57236"/>
                  <a:pt x="190642" y="57367"/>
                </a:cubicBezTo>
                <a:cubicBezTo>
                  <a:pt x="209302" y="57599"/>
                  <a:pt x="226634" y="63909"/>
                  <a:pt x="242602" y="76493"/>
                </a:cubicBezTo>
                <a:lnTo>
                  <a:pt x="242590" y="76511"/>
                </a:lnTo>
                <a:cubicBezTo>
                  <a:pt x="260696" y="90031"/>
                  <a:pt x="278261" y="97538"/>
                  <a:pt x="295438" y="100941"/>
                </a:cubicBezTo>
                <a:cubicBezTo>
                  <a:pt x="309488" y="103723"/>
                  <a:pt x="323383" y="103783"/>
                  <a:pt x="337177" y="102156"/>
                </a:cubicBezTo>
                <a:cubicBezTo>
                  <a:pt x="331996" y="83834"/>
                  <a:pt x="323086" y="67466"/>
                  <a:pt x="311471" y="54221"/>
                </a:cubicBezTo>
                <a:cubicBezTo>
                  <a:pt x="292722" y="32818"/>
                  <a:pt x="266879" y="19578"/>
                  <a:pt x="238391" y="19578"/>
                </a:cubicBezTo>
                <a:cubicBezTo>
                  <a:pt x="209909" y="19578"/>
                  <a:pt x="184060" y="32818"/>
                  <a:pt x="165311" y="54221"/>
                </a:cubicBezTo>
                <a:cubicBezTo>
                  <a:pt x="162964" y="56896"/>
                  <a:pt x="160725" y="59702"/>
                  <a:pt x="158604" y="62634"/>
                </a:cubicBezTo>
                <a:moveTo>
                  <a:pt x="340888" y="119686"/>
                </a:moveTo>
                <a:cubicBezTo>
                  <a:pt x="324854" y="121717"/>
                  <a:pt x="308612" y="121753"/>
                  <a:pt x="292019" y="118464"/>
                </a:cubicBezTo>
                <a:cubicBezTo>
                  <a:pt x="272340" y="114567"/>
                  <a:pt x="252298" y="106011"/>
                  <a:pt x="231750" y="90632"/>
                </a:cubicBezTo>
                <a:lnTo>
                  <a:pt x="231571" y="90531"/>
                </a:lnTo>
                <a:cubicBezTo>
                  <a:pt x="218748" y="80426"/>
                  <a:pt x="205020" y="75349"/>
                  <a:pt x="190433" y="75170"/>
                </a:cubicBezTo>
                <a:cubicBezTo>
                  <a:pt x="176198" y="74992"/>
                  <a:pt x="160838" y="79395"/>
                  <a:pt x="144411" y="88231"/>
                </a:cubicBezTo>
                <a:cubicBezTo>
                  <a:pt x="138050" y="103747"/>
                  <a:pt x="134500" y="121086"/>
                  <a:pt x="134500" y="139402"/>
                </a:cubicBezTo>
                <a:cubicBezTo>
                  <a:pt x="134500" y="172751"/>
                  <a:pt x="146275" y="202859"/>
                  <a:pt x="165311" y="224583"/>
                </a:cubicBezTo>
                <a:cubicBezTo>
                  <a:pt x="184060" y="245986"/>
                  <a:pt x="209909" y="259226"/>
                  <a:pt x="238391" y="259226"/>
                </a:cubicBezTo>
                <a:cubicBezTo>
                  <a:pt x="266879" y="259226"/>
                  <a:pt x="292722" y="245986"/>
                  <a:pt x="311471" y="224583"/>
                </a:cubicBezTo>
                <a:cubicBezTo>
                  <a:pt x="330513" y="202859"/>
                  <a:pt x="342282" y="172751"/>
                  <a:pt x="342282" y="139402"/>
                </a:cubicBezTo>
                <a:cubicBezTo>
                  <a:pt x="342282" y="132681"/>
                  <a:pt x="341805" y="126097"/>
                  <a:pt x="340888" y="119686"/>
                </a:cubicBezTo>
                <a:moveTo>
                  <a:pt x="238391" y="1703"/>
                </a:moveTo>
                <a:cubicBezTo>
                  <a:pt x="272227" y="1703"/>
                  <a:pt x="302793" y="17290"/>
                  <a:pt x="324872" y="42489"/>
                </a:cubicBezTo>
                <a:cubicBezTo>
                  <a:pt x="346677" y="67365"/>
                  <a:pt x="360156" y="101632"/>
                  <a:pt x="360156" y="139402"/>
                </a:cubicBezTo>
                <a:cubicBezTo>
                  <a:pt x="360156" y="177172"/>
                  <a:pt x="346677" y="211439"/>
                  <a:pt x="324872" y="236316"/>
                </a:cubicBezTo>
                <a:cubicBezTo>
                  <a:pt x="318892" y="243144"/>
                  <a:pt x="312287" y="249263"/>
                  <a:pt x="305158" y="254560"/>
                </a:cubicBezTo>
                <a:lnTo>
                  <a:pt x="305158" y="269939"/>
                </a:lnTo>
                <a:cubicBezTo>
                  <a:pt x="305158" y="273264"/>
                  <a:pt x="305086" y="276440"/>
                  <a:pt x="304955" y="279484"/>
                </a:cubicBezTo>
                <a:lnTo>
                  <a:pt x="371901" y="312440"/>
                </a:lnTo>
                <a:lnTo>
                  <a:pt x="381532" y="317141"/>
                </a:lnTo>
                <a:cubicBezTo>
                  <a:pt x="429537" y="340504"/>
                  <a:pt x="475601" y="362920"/>
                  <a:pt x="475601" y="419185"/>
                </a:cubicBezTo>
                <a:lnTo>
                  <a:pt x="475601" y="505904"/>
                </a:lnTo>
                <a:lnTo>
                  <a:pt x="1193" y="505904"/>
                </a:lnTo>
                <a:lnTo>
                  <a:pt x="1193" y="419185"/>
                </a:lnTo>
                <a:cubicBezTo>
                  <a:pt x="1193" y="362926"/>
                  <a:pt x="47239" y="340510"/>
                  <a:pt x="95232" y="317159"/>
                </a:cubicBezTo>
                <a:lnTo>
                  <a:pt x="104893" y="312440"/>
                </a:lnTo>
                <a:lnTo>
                  <a:pt x="171839" y="279490"/>
                </a:lnTo>
                <a:cubicBezTo>
                  <a:pt x="171702" y="276445"/>
                  <a:pt x="171630" y="273270"/>
                  <a:pt x="171630" y="269939"/>
                </a:cubicBezTo>
                <a:lnTo>
                  <a:pt x="171630" y="254566"/>
                </a:lnTo>
                <a:cubicBezTo>
                  <a:pt x="164501" y="249269"/>
                  <a:pt x="157890" y="243150"/>
                  <a:pt x="151910" y="236316"/>
                </a:cubicBezTo>
                <a:cubicBezTo>
                  <a:pt x="130111" y="211445"/>
                  <a:pt x="116632" y="177172"/>
                  <a:pt x="116632" y="139402"/>
                </a:cubicBezTo>
                <a:cubicBezTo>
                  <a:pt x="116632" y="101632"/>
                  <a:pt x="130111" y="67365"/>
                  <a:pt x="151910" y="42489"/>
                </a:cubicBezTo>
                <a:cubicBezTo>
                  <a:pt x="173989" y="17290"/>
                  <a:pt x="204561" y="1703"/>
                  <a:pt x="238391" y="1703"/>
                </a:cubicBezTo>
                <a:moveTo>
                  <a:pt x="287290" y="265548"/>
                </a:moveTo>
                <a:cubicBezTo>
                  <a:pt x="272328" y="272978"/>
                  <a:pt x="255789" y="277101"/>
                  <a:pt x="238391" y="277101"/>
                </a:cubicBezTo>
                <a:cubicBezTo>
                  <a:pt x="220994" y="277101"/>
                  <a:pt x="204460" y="272978"/>
                  <a:pt x="189498" y="265548"/>
                </a:cubicBezTo>
                <a:lnTo>
                  <a:pt x="189498" y="269939"/>
                </a:lnTo>
                <a:cubicBezTo>
                  <a:pt x="189498" y="307519"/>
                  <a:pt x="199820" y="323255"/>
                  <a:pt x="210571" y="339658"/>
                </a:cubicBezTo>
                <a:lnTo>
                  <a:pt x="238391" y="382571"/>
                </a:lnTo>
                <a:lnTo>
                  <a:pt x="263752" y="343466"/>
                </a:lnTo>
                <a:lnTo>
                  <a:pt x="266235" y="339676"/>
                </a:lnTo>
                <a:lnTo>
                  <a:pt x="266212" y="339658"/>
                </a:lnTo>
                <a:cubicBezTo>
                  <a:pt x="276962" y="323261"/>
                  <a:pt x="287290" y="307525"/>
                  <a:pt x="287290" y="269939"/>
                </a:cubicBezTo>
                <a:lnTo>
                  <a:pt x="287290" y="265548"/>
                </a:lnTo>
                <a:close/>
              </a:path>
            </a:pathLst>
          </a:custGeom>
          <a:solidFill>
            <a:schemeClr val="accent3"/>
          </a:solidFill>
          <a:ln w="5950" cap="flat">
            <a:solidFill>
              <a:schemeClr val="accent3"/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4412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Nemocnica obrys">
            <a:extLst>
              <a:ext uri="{FF2B5EF4-FFF2-40B4-BE49-F238E27FC236}">
                <a16:creationId xmlns:a16="http://schemas.microsoft.com/office/drawing/2014/main" id="{2D26DD1B-0974-385C-2A86-5947EC51FB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8" name="Ovál 7">
            <a:extLst>
              <a:ext uri="{FF2B5EF4-FFF2-40B4-BE49-F238E27FC236}">
                <a16:creationId xmlns:a16="http://schemas.microsoft.com/office/drawing/2014/main" id="{A475E99E-8D12-3B52-850D-1716BEEB41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769023" y="6384718"/>
            <a:ext cx="296610" cy="29807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9" name="Obdĺžnik 8">
            <a:extLst>
              <a:ext uri="{FF2B5EF4-FFF2-40B4-BE49-F238E27FC236}">
                <a16:creationId xmlns:a16="http://schemas.microsoft.com/office/drawing/2014/main" id="{DD123FDD-349F-3A0E-E516-75A393DAFA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642492" y="6258157"/>
            <a:ext cx="549672" cy="551194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200" b="1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20</a:t>
            </a:fld>
            <a:endParaRPr kumimoji="0" lang="en-GB" sz="1200" b="1" u="none" strike="noStrike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10" name="Voľný tvar: obrazec 9">
            <a:extLst>
              <a:ext uri="{FF2B5EF4-FFF2-40B4-BE49-F238E27FC236}">
                <a16:creationId xmlns:a16="http://schemas.microsoft.com/office/drawing/2014/main" id="{D903853F-95E0-D6DE-9B61-E14ED1159C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178476" y="6427015"/>
            <a:ext cx="831174" cy="248611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tx1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C9EEB31-2553-6F79-A4CF-E0D96FF5C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4251" y="2112206"/>
            <a:ext cx="5641932" cy="457058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k-SK" dirty="0"/>
              <a:t>Predmetom poistenia je finančná strata</a:t>
            </a:r>
          </a:p>
          <a:p>
            <a:pPr marL="0" indent="0">
              <a:buNone/>
            </a:pPr>
            <a:endParaRPr lang="sk-SK" dirty="0"/>
          </a:p>
          <a:p>
            <a:pPr>
              <a:buFont typeface="Wingdings" panose="05000000000000000000" pitchFamily="2" charset="2"/>
              <a:buChar char="ü"/>
            </a:pPr>
            <a:r>
              <a:rPr lang="sk-SK" dirty="0"/>
              <a:t>Krytie ušlého zisku a fixných nákladov</a:t>
            </a:r>
          </a:p>
          <a:p>
            <a:pPr marL="0" indent="0">
              <a:buNone/>
            </a:pPr>
            <a:endParaRPr lang="sk-SK" dirty="0"/>
          </a:p>
          <a:p>
            <a:pPr>
              <a:buFont typeface="Wingdings" panose="05000000000000000000" pitchFamily="2" charset="2"/>
              <a:buChar char="ü"/>
            </a:pPr>
            <a:r>
              <a:rPr lang="sk-SK" dirty="0"/>
              <a:t>Krytie nákladov na zastupujúceho lekára</a:t>
            </a:r>
          </a:p>
          <a:p>
            <a:pPr marL="0" indent="0">
              <a:buNone/>
            </a:pPr>
            <a:endParaRPr lang="sk-SK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5D8ED14-1394-247E-4395-ABF461C35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PREDMET POISTENIA – finančná strata</a:t>
            </a:r>
          </a:p>
        </p:txBody>
      </p:sp>
      <p:sp>
        <p:nvSpPr>
          <p:cNvPr id="4" name="Šípka: doprava 3">
            <a:extLst>
              <a:ext uri="{FF2B5EF4-FFF2-40B4-BE49-F238E27FC236}">
                <a16:creationId xmlns:a16="http://schemas.microsoft.com/office/drawing/2014/main" id="{C23736AA-BF35-87EE-5D6E-3CE86F17DCEF}"/>
              </a:ext>
            </a:extLst>
          </p:cNvPr>
          <p:cNvSpPr/>
          <p:nvPr/>
        </p:nvSpPr>
        <p:spPr>
          <a:xfrm>
            <a:off x="478600" y="2147910"/>
            <a:ext cx="1114816" cy="63882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Šípka: doprava 5">
            <a:extLst>
              <a:ext uri="{FF2B5EF4-FFF2-40B4-BE49-F238E27FC236}">
                <a16:creationId xmlns:a16="http://schemas.microsoft.com/office/drawing/2014/main" id="{051F3832-C019-BC4C-020F-BECBD706E21B}"/>
              </a:ext>
            </a:extLst>
          </p:cNvPr>
          <p:cNvSpPr/>
          <p:nvPr/>
        </p:nvSpPr>
        <p:spPr>
          <a:xfrm>
            <a:off x="478600" y="3645455"/>
            <a:ext cx="1114816" cy="63882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  <p:sp>
        <p:nvSpPr>
          <p:cNvPr id="7" name="Šípka: doprava 6">
            <a:extLst>
              <a:ext uri="{FF2B5EF4-FFF2-40B4-BE49-F238E27FC236}">
                <a16:creationId xmlns:a16="http://schemas.microsoft.com/office/drawing/2014/main" id="{AA701019-9E01-6E8B-9CA1-C8EBE020B8DB}"/>
              </a:ext>
            </a:extLst>
          </p:cNvPr>
          <p:cNvSpPr/>
          <p:nvPr/>
        </p:nvSpPr>
        <p:spPr>
          <a:xfrm>
            <a:off x="512072" y="5143000"/>
            <a:ext cx="1114816" cy="63882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Voľný tvar 335">
            <a:extLst>
              <a:ext uri="{FF2B5EF4-FFF2-40B4-BE49-F238E27FC236}">
                <a16:creationId xmlns:a16="http://schemas.microsoft.com/office/drawing/2014/main" id="{6B06FD26-B9D8-084A-003C-30DDF6BC9683}"/>
              </a:ext>
            </a:extLst>
          </p:cNvPr>
          <p:cNvSpPr/>
          <p:nvPr/>
        </p:nvSpPr>
        <p:spPr>
          <a:xfrm>
            <a:off x="9921906" y="1778324"/>
            <a:ext cx="1323680" cy="1779495"/>
          </a:xfrm>
          <a:custGeom>
            <a:avLst/>
            <a:gdLst>
              <a:gd name="connsiteX0" fmla="*/ 195043 w 408456"/>
              <a:gd name="connsiteY0" fmla="*/ 234 h 554934"/>
              <a:gd name="connsiteX1" fmla="*/ 262054 w 408456"/>
              <a:gd name="connsiteY1" fmla="*/ 27990 h 554934"/>
              <a:gd name="connsiteX2" fmla="*/ 289814 w 408456"/>
              <a:gd name="connsiteY2" fmla="*/ 94990 h 554934"/>
              <a:gd name="connsiteX3" fmla="*/ 262048 w 408456"/>
              <a:gd name="connsiteY3" fmla="*/ 161991 h 554934"/>
              <a:gd name="connsiteX4" fmla="*/ 195043 w 408456"/>
              <a:gd name="connsiteY4" fmla="*/ 189746 h 554934"/>
              <a:gd name="connsiteX5" fmla="*/ 128031 w 408456"/>
              <a:gd name="connsiteY5" fmla="*/ 161991 h 554934"/>
              <a:gd name="connsiteX6" fmla="*/ 100271 w 408456"/>
              <a:gd name="connsiteY6" fmla="*/ 94990 h 554934"/>
              <a:gd name="connsiteX7" fmla="*/ 128031 w 408456"/>
              <a:gd name="connsiteY7" fmla="*/ 27990 h 554934"/>
              <a:gd name="connsiteX8" fmla="*/ 195043 w 408456"/>
              <a:gd name="connsiteY8" fmla="*/ 234 h 554934"/>
              <a:gd name="connsiteX9" fmla="*/ 192777 w 408456"/>
              <a:gd name="connsiteY9" fmla="*/ 364867 h 554934"/>
              <a:gd name="connsiteX10" fmla="*/ 217831 w 408456"/>
              <a:gd name="connsiteY10" fmla="*/ 383727 h 554934"/>
              <a:gd name="connsiteX11" fmla="*/ 268434 w 408456"/>
              <a:gd name="connsiteY11" fmla="*/ 219295 h 554934"/>
              <a:gd name="connsiteX12" fmla="*/ 251585 w 408456"/>
              <a:gd name="connsiteY12" fmla="*/ 219295 h 554934"/>
              <a:gd name="connsiteX13" fmla="*/ 192777 w 408456"/>
              <a:gd name="connsiteY13" fmla="*/ 364867 h 554934"/>
              <a:gd name="connsiteX14" fmla="*/ 174697 w 408456"/>
              <a:gd name="connsiteY14" fmla="*/ 376675 h 554934"/>
              <a:gd name="connsiteX15" fmla="*/ 171642 w 408456"/>
              <a:gd name="connsiteY15" fmla="*/ 369782 h 554934"/>
              <a:gd name="connsiteX16" fmla="*/ 171116 w 408456"/>
              <a:gd name="connsiteY16" fmla="*/ 369568 h 554934"/>
              <a:gd name="connsiteX17" fmla="*/ 171324 w 408456"/>
              <a:gd name="connsiteY17" fmla="*/ 369060 h 554934"/>
              <a:gd name="connsiteX18" fmla="*/ 104918 w 408456"/>
              <a:gd name="connsiteY18" fmla="*/ 219295 h 554934"/>
              <a:gd name="connsiteX19" fmla="*/ 90806 w 408456"/>
              <a:gd name="connsiteY19" fmla="*/ 219295 h 554934"/>
              <a:gd name="connsiteX20" fmla="*/ 63830 w 408456"/>
              <a:gd name="connsiteY20" fmla="*/ 230596 h 554934"/>
              <a:gd name="connsiteX21" fmla="*/ 47384 w 408456"/>
              <a:gd name="connsiteY21" fmla="*/ 264246 h 554934"/>
              <a:gd name="connsiteX22" fmla="*/ 19686 w 408456"/>
              <a:gd name="connsiteY22" fmla="*/ 409230 h 554934"/>
              <a:gd name="connsiteX23" fmla="*/ 22998 w 408456"/>
              <a:gd name="connsiteY23" fmla="*/ 426389 h 554934"/>
              <a:gd name="connsiteX24" fmla="*/ 36260 w 408456"/>
              <a:gd name="connsiteY24" fmla="*/ 432376 h 554934"/>
              <a:gd name="connsiteX25" fmla="*/ 188443 w 408456"/>
              <a:gd name="connsiteY25" fmla="*/ 432376 h 554934"/>
              <a:gd name="connsiteX26" fmla="*/ 204435 w 408456"/>
              <a:gd name="connsiteY26" fmla="*/ 418357 h 554934"/>
              <a:gd name="connsiteX27" fmla="*/ 205886 w 408456"/>
              <a:gd name="connsiteY27" fmla="*/ 406402 h 554934"/>
              <a:gd name="connsiteX28" fmla="*/ 202916 w 408456"/>
              <a:gd name="connsiteY28" fmla="*/ 394697 h 554934"/>
              <a:gd name="connsiteX29" fmla="*/ 183091 w 408456"/>
              <a:gd name="connsiteY29" fmla="*/ 382124 h 554934"/>
              <a:gd name="connsiteX30" fmla="*/ 177122 w 408456"/>
              <a:gd name="connsiteY30" fmla="*/ 382142 h 554934"/>
              <a:gd name="connsiteX31" fmla="*/ 174697 w 408456"/>
              <a:gd name="connsiteY31" fmla="*/ 376675 h 554934"/>
              <a:gd name="connsiteX32" fmla="*/ 93389 w 408456"/>
              <a:gd name="connsiteY32" fmla="*/ 450740 h 554934"/>
              <a:gd name="connsiteX33" fmla="*/ 35984 w 408456"/>
              <a:gd name="connsiteY33" fmla="*/ 450740 h 554934"/>
              <a:gd name="connsiteX34" fmla="*/ 35054 w 408456"/>
              <a:gd name="connsiteY34" fmla="*/ 450667 h 554934"/>
              <a:gd name="connsiteX35" fmla="*/ 8573 w 408456"/>
              <a:gd name="connsiteY35" fmla="*/ 437726 h 554934"/>
              <a:gd name="connsiteX36" fmla="*/ 1416 w 408456"/>
              <a:gd name="connsiteY36" fmla="*/ 407326 h 554934"/>
              <a:gd name="connsiteX37" fmla="*/ 1557 w 408456"/>
              <a:gd name="connsiteY37" fmla="*/ 406396 h 554934"/>
              <a:gd name="connsiteX38" fmla="*/ 29378 w 408456"/>
              <a:gd name="connsiteY38" fmla="*/ 260806 h 554934"/>
              <a:gd name="connsiteX39" fmla="*/ 50844 w 408456"/>
              <a:gd name="connsiteY39" fmla="*/ 217618 h 554934"/>
              <a:gd name="connsiteX40" fmla="*/ 90806 w 408456"/>
              <a:gd name="connsiteY40" fmla="*/ 200931 h 554934"/>
              <a:gd name="connsiteX41" fmla="*/ 157615 w 408456"/>
              <a:gd name="connsiteY41" fmla="*/ 200931 h 554934"/>
              <a:gd name="connsiteX42" fmla="*/ 160328 w 408456"/>
              <a:gd name="connsiteY42" fmla="*/ 203655 h 554934"/>
              <a:gd name="connsiteX43" fmla="*/ 194822 w 408456"/>
              <a:gd name="connsiteY43" fmla="*/ 221181 h 554934"/>
              <a:gd name="connsiteX44" fmla="*/ 229599 w 408456"/>
              <a:gd name="connsiteY44" fmla="*/ 203514 h 554934"/>
              <a:gd name="connsiteX45" fmla="*/ 235948 w 408456"/>
              <a:gd name="connsiteY45" fmla="*/ 200931 h 554934"/>
              <a:gd name="connsiteX46" fmla="*/ 297284 w 408456"/>
              <a:gd name="connsiteY46" fmla="*/ 200931 h 554934"/>
              <a:gd name="connsiteX47" fmla="*/ 337038 w 408456"/>
              <a:gd name="connsiteY47" fmla="*/ 217538 h 554934"/>
              <a:gd name="connsiteX48" fmla="*/ 358675 w 408456"/>
              <a:gd name="connsiteY48" fmla="*/ 260732 h 554934"/>
              <a:gd name="connsiteX49" fmla="*/ 408954 w 408456"/>
              <a:gd name="connsiteY49" fmla="*/ 509967 h 554934"/>
              <a:gd name="connsiteX50" fmla="*/ 409064 w 408456"/>
              <a:gd name="connsiteY50" fmla="*/ 510395 h 554934"/>
              <a:gd name="connsiteX51" fmla="*/ 392129 w 408456"/>
              <a:gd name="connsiteY51" fmla="*/ 547609 h 554934"/>
              <a:gd name="connsiteX52" fmla="*/ 376920 w 408456"/>
              <a:gd name="connsiteY52" fmla="*/ 552708 h 554934"/>
              <a:gd name="connsiteX53" fmla="*/ 360977 w 408456"/>
              <a:gd name="connsiteY53" fmla="*/ 551839 h 554934"/>
              <a:gd name="connsiteX54" fmla="*/ 333095 w 408456"/>
              <a:gd name="connsiteY54" fmla="*/ 520741 h 554934"/>
              <a:gd name="connsiteX55" fmla="*/ 294125 w 408456"/>
              <a:gd name="connsiteY55" fmla="*/ 327556 h 554934"/>
              <a:gd name="connsiteX56" fmla="*/ 288284 w 408456"/>
              <a:gd name="connsiteY56" fmla="*/ 327556 h 554934"/>
              <a:gd name="connsiteX57" fmla="*/ 288284 w 408456"/>
              <a:gd name="connsiteY57" fmla="*/ 555169 h 554934"/>
              <a:gd name="connsiteX58" fmla="*/ 93389 w 408456"/>
              <a:gd name="connsiteY58" fmla="*/ 555169 h 554934"/>
              <a:gd name="connsiteX59" fmla="*/ 93389 w 408456"/>
              <a:gd name="connsiteY59" fmla="*/ 450740 h 554934"/>
              <a:gd name="connsiteX60" fmla="*/ 249068 w 408456"/>
              <a:gd name="connsiteY60" fmla="*/ 40967 h 554934"/>
              <a:gd name="connsiteX61" fmla="*/ 195043 w 408456"/>
              <a:gd name="connsiteY61" fmla="*/ 18599 h 554934"/>
              <a:gd name="connsiteX62" fmla="*/ 141017 w 408456"/>
              <a:gd name="connsiteY62" fmla="*/ 40967 h 554934"/>
              <a:gd name="connsiteX63" fmla="*/ 118639 w 408456"/>
              <a:gd name="connsiteY63" fmla="*/ 94990 h 554934"/>
              <a:gd name="connsiteX64" fmla="*/ 141017 w 408456"/>
              <a:gd name="connsiteY64" fmla="*/ 149007 h 554934"/>
              <a:gd name="connsiteX65" fmla="*/ 195043 w 408456"/>
              <a:gd name="connsiteY65" fmla="*/ 171382 h 554934"/>
              <a:gd name="connsiteX66" fmla="*/ 249068 w 408456"/>
              <a:gd name="connsiteY66" fmla="*/ 149007 h 554934"/>
              <a:gd name="connsiteX67" fmla="*/ 271446 w 408456"/>
              <a:gd name="connsiteY67" fmla="*/ 94990 h 554934"/>
              <a:gd name="connsiteX68" fmla="*/ 249068 w 408456"/>
              <a:gd name="connsiteY68" fmla="*/ 40967 h 554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408456" h="554934">
                <a:moveTo>
                  <a:pt x="195043" y="234"/>
                </a:moveTo>
                <a:cubicBezTo>
                  <a:pt x="221211" y="234"/>
                  <a:pt x="244911" y="10843"/>
                  <a:pt x="262054" y="27990"/>
                </a:cubicBezTo>
                <a:cubicBezTo>
                  <a:pt x="279204" y="45130"/>
                  <a:pt x="289814" y="68827"/>
                  <a:pt x="289814" y="94990"/>
                </a:cubicBezTo>
                <a:cubicBezTo>
                  <a:pt x="289814" y="121154"/>
                  <a:pt x="279204" y="144845"/>
                  <a:pt x="262048" y="161991"/>
                </a:cubicBezTo>
                <a:cubicBezTo>
                  <a:pt x="244905" y="179138"/>
                  <a:pt x="221211" y="189746"/>
                  <a:pt x="195043" y="189746"/>
                </a:cubicBezTo>
                <a:cubicBezTo>
                  <a:pt x="168875" y="189746"/>
                  <a:pt x="145180" y="179138"/>
                  <a:pt x="128031" y="161991"/>
                </a:cubicBezTo>
                <a:cubicBezTo>
                  <a:pt x="110882" y="144845"/>
                  <a:pt x="100271" y="121154"/>
                  <a:pt x="100271" y="94990"/>
                </a:cubicBezTo>
                <a:cubicBezTo>
                  <a:pt x="100271" y="68827"/>
                  <a:pt x="110882" y="45130"/>
                  <a:pt x="128031" y="27990"/>
                </a:cubicBezTo>
                <a:cubicBezTo>
                  <a:pt x="145174" y="10843"/>
                  <a:pt x="168875" y="234"/>
                  <a:pt x="195043" y="234"/>
                </a:cubicBezTo>
                <a:moveTo>
                  <a:pt x="192777" y="364867"/>
                </a:moveTo>
                <a:cubicBezTo>
                  <a:pt x="204178" y="367438"/>
                  <a:pt x="212553" y="374569"/>
                  <a:pt x="217831" y="383727"/>
                </a:cubicBezTo>
                <a:lnTo>
                  <a:pt x="268434" y="219295"/>
                </a:lnTo>
                <a:lnTo>
                  <a:pt x="251585" y="219295"/>
                </a:lnTo>
                <a:lnTo>
                  <a:pt x="192777" y="364867"/>
                </a:lnTo>
                <a:close/>
                <a:moveTo>
                  <a:pt x="174697" y="376675"/>
                </a:moveTo>
                <a:lnTo>
                  <a:pt x="171642" y="369782"/>
                </a:lnTo>
                <a:lnTo>
                  <a:pt x="171116" y="369568"/>
                </a:lnTo>
                <a:lnTo>
                  <a:pt x="171324" y="369060"/>
                </a:lnTo>
                <a:lnTo>
                  <a:pt x="104918" y="219295"/>
                </a:lnTo>
                <a:lnTo>
                  <a:pt x="90806" y="219295"/>
                </a:lnTo>
                <a:cubicBezTo>
                  <a:pt x="79865" y="219295"/>
                  <a:pt x="70803" y="223623"/>
                  <a:pt x="63830" y="230596"/>
                </a:cubicBezTo>
                <a:cubicBezTo>
                  <a:pt x="55491" y="238940"/>
                  <a:pt x="49907" y="251024"/>
                  <a:pt x="47384" y="264246"/>
                </a:cubicBezTo>
                <a:lnTo>
                  <a:pt x="19686" y="409230"/>
                </a:lnTo>
                <a:cubicBezTo>
                  <a:pt x="19025" y="417176"/>
                  <a:pt x="20188" y="422826"/>
                  <a:pt x="22998" y="426389"/>
                </a:cubicBezTo>
                <a:cubicBezTo>
                  <a:pt x="25600" y="429694"/>
                  <a:pt x="30094" y="431641"/>
                  <a:pt x="36260" y="432376"/>
                </a:cubicBezTo>
                <a:lnTo>
                  <a:pt x="188443" y="432376"/>
                </a:lnTo>
                <a:cubicBezTo>
                  <a:pt x="196769" y="431170"/>
                  <a:pt x="202078" y="425440"/>
                  <a:pt x="204435" y="418357"/>
                </a:cubicBezTo>
                <a:cubicBezTo>
                  <a:pt x="205665" y="414654"/>
                  <a:pt x="206149" y="410534"/>
                  <a:pt x="205886" y="406402"/>
                </a:cubicBezTo>
                <a:cubicBezTo>
                  <a:pt x="205629" y="402300"/>
                  <a:pt x="204637" y="398266"/>
                  <a:pt x="202916" y="394697"/>
                </a:cubicBezTo>
                <a:cubicBezTo>
                  <a:pt x="199445" y="387498"/>
                  <a:pt x="192796" y="382105"/>
                  <a:pt x="183091" y="382124"/>
                </a:cubicBezTo>
                <a:lnTo>
                  <a:pt x="177122" y="382142"/>
                </a:lnTo>
                <a:lnTo>
                  <a:pt x="174697" y="376675"/>
                </a:lnTo>
                <a:close/>
                <a:moveTo>
                  <a:pt x="93389" y="450740"/>
                </a:moveTo>
                <a:lnTo>
                  <a:pt x="35984" y="450740"/>
                </a:lnTo>
                <a:lnTo>
                  <a:pt x="35054" y="450667"/>
                </a:lnTo>
                <a:cubicBezTo>
                  <a:pt x="23470" y="449473"/>
                  <a:pt x="14537" y="445280"/>
                  <a:pt x="8573" y="437726"/>
                </a:cubicBezTo>
                <a:cubicBezTo>
                  <a:pt x="2775" y="430368"/>
                  <a:pt x="271" y="420328"/>
                  <a:pt x="1416" y="407326"/>
                </a:cubicBezTo>
                <a:lnTo>
                  <a:pt x="1557" y="406396"/>
                </a:lnTo>
                <a:lnTo>
                  <a:pt x="29378" y="260806"/>
                </a:lnTo>
                <a:cubicBezTo>
                  <a:pt x="32568" y="244106"/>
                  <a:pt x="39835" y="228625"/>
                  <a:pt x="50844" y="217618"/>
                </a:cubicBezTo>
                <a:cubicBezTo>
                  <a:pt x="61142" y="207321"/>
                  <a:pt x="74550" y="200931"/>
                  <a:pt x="90806" y="200931"/>
                </a:cubicBezTo>
                <a:lnTo>
                  <a:pt x="157615" y="200931"/>
                </a:lnTo>
                <a:lnTo>
                  <a:pt x="160328" y="203655"/>
                </a:lnTo>
                <a:cubicBezTo>
                  <a:pt x="172193" y="215580"/>
                  <a:pt x="183685" y="221297"/>
                  <a:pt x="194822" y="221181"/>
                </a:cubicBezTo>
                <a:cubicBezTo>
                  <a:pt x="206027" y="221058"/>
                  <a:pt x="217623" y="215041"/>
                  <a:pt x="229599" y="203514"/>
                </a:cubicBezTo>
                <a:lnTo>
                  <a:pt x="235948" y="200931"/>
                </a:lnTo>
                <a:lnTo>
                  <a:pt x="297284" y="200931"/>
                </a:lnTo>
                <a:cubicBezTo>
                  <a:pt x="313490" y="200931"/>
                  <a:pt x="326795" y="207291"/>
                  <a:pt x="337038" y="217538"/>
                </a:cubicBezTo>
                <a:cubicBezTo>
                  <a:pt x="348022" y="228521"/>
                  <a:pt x="355307" y="244027"/>
                  <a:pt x="358675" y="260732"/>
                </a:cubicBezTo>
                <a:lnTo>
                  <a:pt x="408954" y="509967"/>
                </a:lnTo>
                <a:lnTo>
                  <a:pt x="409064" y="510395"/>
                </a:lnTo>
                <a:cubicBezTo>
                  <a:pt x="411788" y="528197"/>
                  <a:pt x="403866" y="540801"/>
                  <a:pt x="392129" y="547609"/>
                </a:cubicBezTo>
                <a:cubicBezTo>
                  <a:pt x="387518" y="550284"/>
                  <a:pt x="382296" y="551992"/>
                  <a:pt x="376920" y="552708"/>
                </a:cubicBezTo>
                <a:cubicBezTo>
                  <a:pt x="371612" y="553406"/>
                  <a:pt x="366144" y="553130"/>
                  <a:pt x="360977" y="551839"/>
                </a:cubicBezTo>
                <a:cubicBezTo>
                  <a:pt x="347281" y="548429"/>
                  <a:pt x="335476" y="538249"/>
                  <a:pt x="333095" y="520741"/>
                </a:cubicBezTo>
                <a:lnTo>
                  <a:pt x="294125" y="327556"/>
                </a:lnTo>
                <a:lnTo>
                  <a:pt x="288284" y="327556"/>
                </a:lnTo>
                <a:lnTo>
                  <a:pt x="288284" y="555169"/>
                </a:lnTo>
                <a:lnTo>
                  <a:pt x="93389" y="555169"/>
                </a:lnTo>
                <a:lnTo>
                  <a:pt x="93389" y="450740"/>
                </a:lnTo>
                <a:close/>
                <a:moveTo>
                  <a:pt x="249068" y="40967"/>
                </a:moveTo>
                <a:cubicBezTo>
                  <a:pt x="235244" y="27145"/>
                  <a:pt x="216141" y="18599"/>
                  <a:pt x="195043" y="18599"/>
                </a:cubicBezTo>
                <a:cubicBezTo>
                  <a:pt x="173944" y="18599"/>
                  <a:pt x="154842" y="27145"/>
                  <a:pt x="141017" y="40967"/>
                </a:cubicBezTo>
                <a:cubicBezTo>
                  <a:pt x="127192" y="54790"/>
                  <a:pt x="118639" y="73889"/>
                  <a:pt x="118639" y="94990"/>
                </a:cubicBezTo>
                <a:cubicBezTo>
                  <a:pt x="118639" y="116085"/>
                  <a:pt x="127192" y="135185"/>
                  <a:pt x="141017" y="149007"/>
                </a:cubicBezTo>
                <a:cubicBezTo>
                  <a:pt x="154842" y="162830"/>
                  <a:pt x="173944" y="171382"/>
                  <a:pt x="195043" y="171382"/>
                </a:cubicBezTo>
                <a:cubicBezTo>
                  <a:pt x="216141" y="171382"/>
                  <a:pt x="235244" y="162830"/>
                  <a:pt x="249068" y="149007"/>
                </a:cubicBezTo>
                <a:cubicBezTo>
                  <a:pt x="262893" y="135185"/>
                  <a:pt x="271446" y="116085"/>
                  <a:pt x="271446" y="94990"/>
                </a:cubicBezTo>
                <a:cubicBezTo>
                  <a:pt x="271446" y="73889"/>
                  <a:pt x="262893" y="54790"/>
                  <a:pt x="249068" y="40967"/>
                </a:cubicBezTo>
              </a:path>
            </a:pathLst>
          </a:custGeom>
          <a:solidFill>
            <a:srgbClr val="000000"/>
          </a:solidFill>
          <a:ln w="6121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12" name="Voľný tvar 342">
            <a:extLst>
              <a:ext uri="{FF2B5EF4-FFF2-40B4-BE49-F238E27FC236}">
                <a16:creationId xmlns:a16="http://schemas.microsoft.com/office/drawing/2014/main" id="{F9BF7CDE-E905-3884-8937-26BADEE7CD19}"/>
              </a:ext>
            </a:extLst>
          </p:cNvPr>
          <p:cNvSpPr/>
          <p:nvPr/>
        </p:nvSpPr>
        <p:spPr>
          <a:xfrm>
            <a:off x="9423314" y="5058157"/>
            <a:ext cx="2590210" cy="1624634"/>
          </a:xfrm>
          <a:custGeom>
            <a:avLst/>
            <a:gdLst>
              <a:gd name="connsiteX0" fmla="*/ 186856 w 499082"/>
              <a:gd name="connsiteY0" fmla="*/ 68323 h 234579"/>
              <a:gd name="connsiteX1" fmla="*/ 211831 w 499082"/>
              <a:gd name="connsiteY1" fmla="*/ 69150 h 234579"/>
              <a:gd name="connsiteX2" fmla="*/ 211831 w 499082"/>
              <a:gd name="connsiteY2" fmla="*/ 181713 h 234579"/>
              <a:gd name="connsiteX3" fmla="*/ 186856 w 499082"/>
              <a:gd name="connsiteY3" fmla="*/ 181713 h 234579"/>
              <a:gd name="connsiteX4" fmla="*/ 176913 w 499082"/>
              <a:gd name="connsiteY4" fmla="*/ 171772 h 234579"/>
              <a:gd name="connsiteX5" fmla="*/ 176913 w 499082"/>
              <a:gd name="connsiteY5" fmla="*/ 78265 h 234579"/>
              <a:gd name="connsiteX6" fmla="*/ 186856 w 499082"/>
              <a:gd name="connsiteY6" fmla="*/ 68323 h 234579"/>
              <a:gd name="connsiteX7" fmla="*/ 69340 w 499082"/>
              <a:gd name="connsiteY7" fmla="*/ 68672 h 234579"/>
              <a:gd name="connsiteX8" fmla="*/ 90928 w 499082"/>
              <a:gd name="connsiteY8" fmla="*/ 73906 h 234579"/>
              <a:gd name="connsiteX9" fmla="*/ 89930 w 499082"/>
              <a:gd name="connsiteY9" fmla="*/ 71696 h 234579"/>
              <a:gd name="connsiteX10" fmla="*/ 87750 w 499082"/>
              <a:gd name="connsiteY10" fmla="*/ 64522 h 234579"/>
              <a:gd name="connsiteX11" fmla="*/ 87016 w 499082"/>
              <a:gd name="connsiteY11" fmla="*/ 57066 h 234579"/>
              <a:gd name="connsiteX12" fmla="*/ 87750 w 499082"/>
              <a:gd name="connsiteY12" fmla="*/ 49609 h 234579"/>
              <a:gd name="connsiteX13" fmla="*/ 89930 w 499082"/>
              <a:gd name="connsiteY13" fmla="*/ 42435 h 234579"/>
              <a:gd name="connsiteX14" fmla="*/ 93101 w 499082"/>
              <a:gd name="connsiteY14" fmla="*/ 36381 h 234579"/>
              <a:gd name="connsiteX15" fmla="*/ 96891 w 499082"/>
              <a:gd name="connsiteY15" fmla="*/ 31428 h 234579"/>
              <a:gd name="connsiteX16" fmla="*/ 96891 w 499082"/>
              <a:gd name="connsiteY16" fmla="*/ 31324 h 234579"/>
              <a:gd name="connsiteX17" fmla="*/ 98232 w 499082"/>
              <a:gd name="connsiteY17" fmla="*/ 29978 h 234579"/>
              <a:gd name="connsiteX18" fmla="*/ 110692 w 499082"/>
              <a:gd name="connsiteY18" fmla="*/ 21671 h 234579"/>
              <a:gd name="connsiteX19" fmla="*/ 117861 w 499082"/>
              <a:gd name="connsiteY19" fmla="*/ 19491 h 234579"/>
              <a:gd name="connsiteX20" fmla="*/ 125325 w 499082"/>
              <a:gd name="connsiteY20" fmla="*/ 18763 h 234579"/>
              <a:gd name="connsiteX21" fmla="*/ 132776 w 499082"/>
              <a:gd name="connsiteY21" fmla="*/ 19491 h 234579"/>
              <a:gd name="connsiteX22" fmla="*/ 139951 w 499082"/>
              <a:gd name="connsiteY22" fmla="*/ 21671 h 234579"/>
              <a:gd name="connsiteX23" fmla="*/ 146552 w 499082"/>
              <a:gd name="connsiteY23" fmla="*/ 25215 h 234579"/>
              <a:gd name="connsiteX24" fmla="*/ 152343 w 499082"/>
              <a:gd name="connsiteY24" fmla="*/ 29959 h 234579"/>
              <a:gd name="connsiteX25" fmla="*/ 152411 w 499082"/>
              <a:gd name="connsiteY25" fmla="*/ 30008 h 234579"/>
              <a:gd name="connsiteX26" fmla="*/ 157180 w 499082"/>
              <a:gd name="connsiteY26" fmla="*/ 35842 h 234579"/>
              <a:gd name="connsiteX27" fmla="*/ 160719 w 499082"/>
              <a:gd name="connsiteY27" fmla="*/ 42441 h 234579"/>
              <a:gd name="connsiteX28" fmla="*/ 162899 w 499082"/>
              <a:gd name="connsiteY28" fmla="*/ 49616 h 234579"/>
              <a:gd name="connsiteX29" fmla="*/ 163634 w 499082"/>
              <a:gd name="connsiteY29" fmla="*/ 57066 h 234579"/>
              <a:gd name="connsiteX30" fmla="*/ 162899 w 499082"/>
              <a:gd name="connsiteY30" fmla="*/ 64522 h 234579"/>
              <a:gd name="connsiteX31" fmla="*/ 162427 w 499082"/>
              <a:gd name="connsiteY31" fmla="*/ 66591 h 234579"/>
              <a:gd name="connsiteX32" fmla="*/ 171213 w 499082"/>
              <a:gd name="connsiteY32" fmla="*/ 67234 h 234579"/>
              <a:gd name="connsiteX33" fmla="*/ 173313 w 499082"/>
              <a:gd name="connsiteY33" fmla="*/ 64705 h 234579"/>
              <a:gd name="connsiteX34" fmla="*/ 186538 w 499082"/>
              <a:gd name="connsiteY34" fmla="*/ 59135 h 234579"/>
              <a:gd name="connsiteX35" fmla="*/ 186685 w 499082"/>
              <a:gd name="connsiteY35" fmla="*/ 59171 h 234579"/>
              <a:gd name="connsiteX36" fmla="*/ 187144 w 499082"/>
              <a:gd name="connsiteY36" fmla="*/ 59178 h 234579"/>
              <a:gd name="connsiteX37" fmla="*/ 405874 w 499082"/>
              <a:gd name="connsiteY37" fmla="*/ 66432 h 234579"/>
              <a:gd name="connsiteX38" fmla="*/ 419313 w 499082"/>
              <a:gd name="connsiteY38" fmla="*/ 47216 h 234579"/>
              <a:gd name="connsiteX39" fmla="*/ 424241 w 499082"/>
              <a:gd name="connsiteY39" fmla="*/ 47381 h 234579"/>
              <a:gd name="connsiteX40" fmla="*/ 437484 w 499082"/>
              <a:gd name="connsiteY40" fmla="*/ 53080 h 234579"/>
              <a:gd name="connsiteX41" fmla="*/ 437509 w 499082"/>
              <a:gd name="connsiteY41" fmla="*/ 53080 h 234579"/>
              <a:gd name="connsiteX42" fmla="*/ 443087 w 499082"/>
              <a:gd name="connsiteY42" fmla="*/ 66468 h 234579"/>
              <a:gd name="connsiteX43" fmla="*/ 443087 w 499082"/>
              <a:gd name="connsiteY43" fmla="*/ 137295 h 234579"/>
              <a:gd name="connsiteX44" fmla="*/ 456599 w 499082"/>
              <a:gd name="connsiteY44" fmla="*/ 137295 h 234579"/>
              <a:gd name="connsiteX45" fmla="*/ 456599 w 499082"/>
              <a:gd name="connsiteY45" fmla="*/ 39772 h 234579"/>
              <a:gd name="connsiteX46" fmla="*/ 500688 w 499082"/>
              <a:gd name="connsiteY46" fmla="*/ 39772 h 234579"/>
              <a:gd name="connsiteX47" fmla="*/ 500688 w 499082"/>
              <a:gd name="connsiteY47" fmla="*/ 234818 h 234579"/>
              <a:gd name="connsiteX48" fmla="*/ 456599 w 499082"/>
              <a:gd name="connsiteY48" fmla="*/ 234818 h 234579"/>
              <a:gd name="connsiteX49" fmla="*/ 456599 w 499082"/>
              <a:gd name="connsiteY49" fmla="*/ 196852 h 234579"/>
              <a:gd name="connsiteX50" fmla="*/ 45700 w 499082"/>
              <a:gd name="connsiteY50" fmla="*/ 196852 h 234579"/>
              <a:gd name="connsiteX51" fmla="*/ 45700 w 499082"/>
              <a:gd name="connsiteY51" fmla="*/ 234818 h 234579"/>
              <a:gd name="connsiteX52" fmla="*/ 1605 w 499082"/>
              <a:gd name="connsiteY52" fmla="*/ 234818 h 234579"/>
              <a:gd name="connsiteX53" fmla="*/ 1605 w 499082"/>
              <a:gd name="connsiteY53" fmla="*/ 239 h 234579"/>
              <a:gd name="connsiteX54" fmla="*/ 45700 w 499082"/>
              <a:gd name="connsiteY54" fmla="*/ 239 h 234579"/>
              <a:gd name="connsiteX55" fmla="*/ 45700 w 499082"/>
              <a:gd name="connsiteY55" fmla="*/ 79752 h 234579"/>
              <a:gd name="connsiteX56" fmla="*/ 53568 w 499082"/>
              <a:gd name="connsiteY56" fmla="*/ 71139 h 234579"/>
              <a:gd name="connsiteX57" fmla="*/ 69340 w 499082"/>
              <a:gd name="connsiteY57" fmla="*/ 68672 h 234579"/>
              <a:gd name="connsiteX58" fmla="*/ 167730 w 499082"/>
              <a:gd name="connsiteY58" fmla="*/ 79232 h 234579"/>
              <a:gd name="connsiteX59" fmla="*/ 157095 w 499082"/>
              <a:gd name="connsiteY59" fmla="*/ 78454 h 234579"/>
              <a:gd name="connsiteX60" fmla="*/ 152411 w 499082"/>
              <a:gd name="connsiteY60" fmla="*/ 84147 h 234579"/>
              <a:gd name="connsiteX61" fmla="*/ 151064 w 499082"/>
              <a:gd name="connsiteY61" fmla="*/ 85494 h 234579"/>
              <a:gd name="connsiteX62" fmla="*/ 150966 w 499082"/>
              <a:gd name="connsiteY62" fmla="*/ 85494 h 234579"/>
              <a:gd name="connsiteX63" fmla="*/ 148174 w 499082"/>
              <a:gd name="connsiteY63" fmla="*/ 87790 h 234579"/>
              <a:gd name="connsiteX64" fmla="*/ 160597 w 499082"/>
              <a:gd name="connsiteY64" fmla="*/ 97076 h 234579"/>
              <a:gd name="connsiteX65" fmla="*/ 163064 w 499082"/>
              <a:gd name="connsiteY65" fmla="*/ 112839 h 234579"/>
              <a:gd name="connsiteX66" fmla="*/ 158980 w 499082"/>
              <a:gd name="connsiteY66" fmla="*/ 129692 h 234579"/>
              <a:gd name="connsiteX67" fmla="*/ 155393 w 499082"/>
              <a:gd name="connsiteY67" fmla="*/ 137295 h 234579"/>
              <a:gd name="connsiteX68" fmla="*/ 167730 w 499082"/>
              <a:gd name="connsiteY68" fmla="*/ 137295 h 234579"/>
              <a:gd name="connsiteX69" fmla="*/ 167730 w 499082"/>
              <a:gd name="connsiteY69" fmla="*/ 79232 h 234579"/>
              <a:gd name="connsiteX70" fmla="*/ 101789 w 499082"/>
              <a:gd name="connsiteY70" fmla="*/ 137295 h 234579"/>
              <a:gd name="connsiteX71" fmla="*/ 55429 w 499082"/>
              <a:gd name="connsiteY71" fmla="*/ 126062 h 234579"/>
              <a:gd name="connsiteX72" fmla="*/ 45700 w 499082"/>
              <a:gd name="connsiteY72" fmla="*/ 120638 h 234579"/>
              <a:gd name="connsiteX73" fmla="*/ 45700 w 499082"/>
              <a:gd name="connsiteY73" fmla="*/ 137295 h 234579"/>
              <a:gd name="connsiteX74" fmla="*/ 101789 w 499082"/>
              <a:gd name="connsiteY74" fmla="*/ 137295 h 234579"/>
              <a:gd name="connsiteX75" fmla="*/ 104214 w 499082"/>
              <a:gd name="connsiteY75" fmla="*/ 77126 h 234579"/>
              <a:gd name="connsiteX76" fmla="*/ 135035 w 499082"/>
              <a:gd name="connsiteY76" fmla="*/ 84594 h 234579"/>
              <a:gd name="connsiteX77" fmla="*/ 135029 w 499082"/>
              <a:gd name="connsiteY77" fmla="*/ 84576 h 234579"/>
              <a:gd name="connsiteX78" fmla="*/ 136449 w 499082"/>
              <a:gd name="connsiteY78" fmla="*/ 83988 h 234579"/>
              <a:gd name="connsiteX79" fmla="*/ 141470 w 499082"/>
              <a:gd name="connsiteY79" fmla="*/ 81301 h 234579"/>
              <a:gd name="connsiteX80" fmla="*/ 145896 w 499082"/>
              <a:gd name="connsiteY80" fmla="*/ 77652 h 234579"/>
              <a:gd name="connsiteX81" fmla="*/ 146613 w 499082"/>
              <a:gd name="connsiteY81" fmla="*/ 76936 h 234579"/>
              <a:gd name="connsiteX82" fmla="*/ 149827 w 499082"/>
              <a:gd name="connsiteY82" fmla="*/ 72829 h 234579"/>
              <a:gd name="connsiteX83" fmla="*/ 152258 w 499082"/>
              <a:gd name="connsiteY83" fmla="*/ 68213 h 234579"/>
              <a:gd name="connsiteX84" fmla="*/ 153893 w 499082"/>
              <a:gd name="connsiteY84" fmla="*/ 62777 h 234579"/>
              <a:gd name="connsiteX85" fmla="*/ 154450 w 499082"/>
              <a:gd name="connsiteY85" fmla="*/ 57066 h 234579"/>
              <a:gd name="connsiteX86" fmla="*/ 153893 w 499082"/>
              <a:gd name="connsiteY86" fmla="*/ 51379 h 234579"/>
              <a:gd name="connsiteX87" fmla="*/ 152258 w 499082"/>
              <a:gd name="connsiteY87" fmla="*/ 45955 h 234579"/>
              <a:gd name="connsiteX88" fmla="*/ 149558 w 499082"/>
              <a:gd name="connsiteY88" fmla="*/ 40917 h 234579"/>
              <a:gd name="connsiteX89" fmla="*/ 145945 w 499082"/>
              <a:gd name="connsiteY89" fmla="*/ 36509 h 234579"/>
              <a:gd name="connsiteX90" fmla="*/ 145896 w 499082"/>
              <a:gd name="connsiteY90" fmla="*/ 36466 h 234579"/>
              <a:gd name="connsiteX91" fmla="*/ 141476 w 499082"/>
              <a:gd name="connsiteY91" fmla="*/ 32836 h 234579"/>
              <a:gd name="connsiteX92" fmla="*/ 136437 w 499082"/>
              <a:gd name="connsiteY92" fmla="*/ 30137 h 234579"/>
              <a:gd name="connsiteX93" fmla="*/ 131006 w 499082"/>
              <a:gd name="connsiteY93" fmla="*/ 28496 h 234579"/>
              <a:gd name="connsiteX94" fmla="*/ 125325 w 499082"/>
              <a:gd name="connsiteY94" fmla="*/ 27945 h 234579"/>
              <a:gd name="connsiteX95" fmla="*/ 119618 w 499082"/>
              <a:gd name="connsiteY95" fmla="*/ 28496 h 234579"/>
              <a:gd name="connsiteX96" fmla="*/ 114169 w 499082"/>
              <a:gd name="connsiteY96" fmla="*/ 30137 h 234579"/>
              <a:gd name="connsiteX97" fmla="*/ 109559 w 499082"/>
              <a:gd name="connsiteY97" fmla="*/ 32561 h 234579"/>
              <a:gd name="connsiteX98" fmla="*/ 105445 w 499082"/>
              <a:gd name="connsiteY98" fmla="*/ 35781 h 234579"/>
              <a:gd name="connsiteX99" fmla="*/ 104728 w 499082"/>
              <a:gd name="connsiteY99" fmla="*/ 36497 h 234579"/>
              <a:gd name="connsiteX100" fmla="*/ 98397 w 499082"/>
              <a:gd name="connsiteY100" fmla="*/ 45949 h 234579"/>
              <a:gd name="connsiteX101" fmla="*/ 96750 w 499082"/>
              <a:gd name="connsiteY101" fmla="*/ 51372 h 234579"/>
              <a:gd name="connsiteX102" fmla="*/ 96199 w 499082"/>
              <a:gd name="connsiteY102" fmla="*/ 57066 h 234579"/>
              <a:gd name="connsiteX103" fmla="*/ 96750 w 499082"/>
              <a:gd name="connsiteY103" fmla="*/ 62777 h 234579"/>
              <a:gd name="connsiteX104" fmla="*/ 98391 w 499082"/>
              <a:gd name="connsiteY104" fmla="*/ 68207 h 234579"/>
              <a:gd name="connsiteX105" fmla="*/ 101079 w 499082"/>
              <a:gd name="connsiteY105" fmla="*/ 73227 h 234579"/>
              <a:gd name="connsiteX106" fmla="*/ 104214 w 499082"/>
              <a:gd name="connsiteY106" fmla="*/ 77126 h 234579"/>
              <a:gd name="connsiteX107" fmla="*/ 145554 w 499082"/>
              <a:gd name="connsiteY107" fmla="*/ 96562 h 234579"/>
              <a:gd name="connsiteX108" fmla="*/ 67184 w 499082"/>
              <a:gd name="connsiteY108" fmla="*/ 77567 h 234579"/>
              <a:gd name="connsiteX109" fmla="*/ 53054 w 499082"/>
              <a:gd name="connsiteY109" fmla="*/ 86180 h 234579"/>
              <a:gd name="connsiteX110" fmla="*/ 48970 w 499082"/>
              <a:gd name="connsiteY110" fmla="*/ 103033 h 234579"/>
              <a:gd name="connsiteX111" fmla="*/ 57584 w 499082"/>
              <a:gd name="connsiteY111" fmla="*/ 117167 h 234579"/>
              <a:gd name="connsiteX112" fmla="*/ 135953 w 499082"/>
              <a:gd name="connsiteY112" fmla="*/ 136157 h 234579"/>
              <a:gd name="connsiteX113" fmla="*/ 150084 w 499082"/>
              <a:gd name="connsiteY113" fmla="*/ 127543 h 234579"/>
              <a:gd name="connsiteX114" fmla="*/ 154168 w 499082"/>
              <a:gd name="connsiteY114" fmla="*/ 110691 h 234579"/>
              <a:gd name="connsiteX115" fmla="*/ 145554 w 499082"/>
              <a:gd name="connsiteY115" fmla="*/ 96562 h 234579"/>
              <a:gd name="connsiteX116" fmla="*/ 224076 w 499082"/>
              <a:gd name="connsiteY116" fmla="*/ 69560 h 234579"/>
              <a:gd name="connsiteX117" fmla="*/ 410527 w 499082"/>
              <a:gd name="connsiteY117" fmla="*/ 75743 h 234579"/>
              <a:gd name="connsiteX118" fmla="*/ 423960 w 499082"/>
              <a:gd name="connsiteY118" fmla="*/ 56527 h 234579"/>
              <a:gd name="connsiteX119" fmla="*/ 433903 w 499082"/>
              <a:gd name="connsiteY119" fmla="*/ 66468 h 234579"/>
              <a:gd name="connsiteX120" fmla="*/ 433903 w 499082"/>
              <a:gd name="connsiteY120" fmla="*/ 171772 h 234579"/>
              <a:gd name="connsiteX121" fmla="*/ 423960 w 499082"/>
              <a:gd name="connsiteY121" fmla="*/ 181713 h 234579"/>
              <a:gd name="connsiteX122" fmla="*/ 224076 w 499082"/>
              <a:gd name="connsiteY122" fmla="*/ 181713 h 234579"/>
              <a:gd name="connsiteX123" fmla="*/ 224076 w 499082"/>
              <a:gd name="connsiteY123" fmla="*/ 69560 h 234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499082" h="234579">
                <a:moveTo>
                  <a:pt x="186856" y="68323"/>
                </a:moveTo>
                <a:lnTo>
                  <a:pt x="211831" y="69150"/>
                </a:lnTo>
                <a:lnTo>
                  <a:pt x="211831" y="181713"/>
                </a:lnTo>
                <a:lnTo>
                  <a:pt x="186856" y="181713"/>
                </a:lnTo>
                <a:cubicBezTo>
                  <a:pt x="181420" y="181713"/>
                  <a:pt x="176913" y="177239"/>
                  <a:pt x="176913" y="171772"/>
                </a:cubicBezTo>
                <a:lnTo>
                  <a:pt x="176913" y="78265"/>
                </a:lnTo>
                <a:cubicBezTo>
                  <a:pt x="176913" y="72792"/>
                  <a:pt x="181389" y="68140"/>
                  <a:pt x="186856" y="68323"/>
                </a:cubicBezTo>
                <a:moveTo>
                  <a:pt x="69340" y="68672"/>
                </a:moveTo>
                <a:lnTo>
                  <a:pt x="90928" y="73906"/>
                </a:lnTo>
                <a:cubicBezTo>
                  <a:pt x="90567" y="73178"/>
                  <a:pt x="90242" y="72443"/>
                  <a:pt x="89930" y="71696"/>
                </a:cubicBezTo>
                <a:cubicBezTo>
                  <a:pt x="88981" y="69394"/>
                  <a:pt x="88240" y="66989"/>
                  <a:pt x="87750" y="64522"/>
                </a:cubicBezTo>
                <a:cubicBezTo>
                  <a:pt x="87267" y="62104"/>
                  <a:pt x="87016" y="59606"/>
                  <a:pt x="87016" y="57066"/>
                </a:cubicBezTo>
                <a:cubicBezTo>
                  <a:pt x="87016" y="54519"/>
                  <a:pt x="87267" y="52021"/>
                  <a:pt x="87750" y="49609"/>
                </a:cubicBezTo>
                <a:cubicBezTo>
                  <a:pt x="88240" y="47136"/>
                  <a:pt x="88981" y="44737"/>
                  <a:pt x="89930" y="42435"/>
                </a:cubicBezTo>
                <a:cubicBezTo>
                  <a:pt x="90805" y="40311"/>
                  <a:pt x="91871" y="38285"/>
                  <a:pt x="93101" y="36381"/>
                </a:cubicBezTo>
                <a:cubicBezTo>
                  <a:pt x="94228" y="34630"/>
                  <a:pt x="95501" y="32965"/>
                  <a:pt x="96891" y="31428"/>
                </a:cubicBezTo>
                <a:lnTo>
                  <a:pt x="96891" y="31324"/>
                </a:lnTo>
                <a:lnTo>
                  <a:pt x="98232" y="29978"/>
                </a:lnTo>
                <a:cubicBezTo>
                  <a:pt x="101746" y="26476"/>
                  <a:pt x="105971" y="23623"/>
                  <a:pt x="110692" y="21671"/>
                </a:cubicBezTo>
                <a:cubicBezTo>
                  <a:pt x="112994" y="20722"/>
                  <a:pt x="115394" y="19987"/>
                  <a:pt x="117861" y="19491"/>
                </a:cubicBezTo>
                <a:cubicBezTo>
                  <a:pt x="120286" y="19014"/>
                  <a:pt x="122778" y="18763"/>
                  <a:pt x="125325" y="18763"/>
                </a:cubicBezTo>
                <a:cubicBezTo>
                  <a:pt x="127865" y="18763"/>
                  <a:pt x="130357" y="19014"/>
                  <a:pt x="132776" y="19491"/>
                </a:cubicBezTo>
                <a:cubicBezTo>
                  <a:pt x="135249" y="19987"/>
                  <a:pt x="137655" y="20722"/>
                  <a:pt x="139951" y="21671"/>
                </a:cubicBezTo>
                <a:cubicBezTo>
                  <a:pt x="142260" y="22632"/>
                  <a:pt x="144476" y="23819"/>
                  <a:pt x="146552" y="25215"/>
                </a:cubicBezTo>
                <a:cubicBezTo>
                  <a:pt x="148639" y="26611"/>
                  <a:pt x="150586" y="28202"/>
                  <a:pt x="152343" y="29959"/>
                </a:cubicBezTo>
                <a:lnTo>
                  <a:pt x="152411" y="30008"/>
                </a:lnTo>
                <a:cubicBezTo>
                  <a:pt x="154174" y="31783"/>
                  <a:pt x="155784" y="33742"/>
                  <a:pt x="157180" y="35842"/>
                </a:cubicBezTo>
                <a:cubicBezTo>
                  <a:pt x="158570" y="37923"/>
                  <a:pt x="159764" y="40133"/>
                  <a:pt x="160719" y="42441"/>
                </a:cubicBezTo>
                <a:cubicBezTo>
                  <a:pt x="161674" y="44731"/>
                  <a:pt x="162409" y="47136"/>
                  <a:pt x="162899" y="49616"/>
                </a:cubicBezTo>
                <a:cubicBezTo>
                  <a:pt x="163376" y="52027"/>
                  <a:pt x="163634" y="54525"/>
                  <a:pt x="163634" y="57066"/>
                </a:cubicBezTo>
                <a:cubicBezTo>
                  <a:pt x="163634" y="59606"/>
                  <a:pt x="163376" y="62104"/>
                  <a:pt x="162899" y="64522"/>
                </a:cubicBezTo>
                <a:cubicBezTo>
                  <a:pt x="162758" y="65220"/>
                  <a:pt x="162599" y="65905"/>
                  <a:pt x="162427" y="66591"/>
                </a:cubicBezTo>
                <a:lnTo>
                  <a:pt x="171213" y="67234"/>
                </a:lnTo>
                <a:cubicBezTo>
                  <a:pt x="171844" y="66334"/>
                  <a:pt x="172548" y="65483"/>
                  <a:pt x="173313" y="64705"/>
                </a:cubicBezTo>
                <a:cubicBezTo>
                  <a:pt x="176699" y="61289"/>
                  <a:pt x="181365" y="59135"/>
                  <a:pt x="186538" y="59135"/>
                </a:cubicBezTo>
                <a:lnTo>
                  <a:pt x="186685" y="59171"/>
                </a:lnTo>
                <a:lnTo>
                  <a:pt x="187144" y="59178"/>
                </a:lnTo>
                <a:lnTo>
                  <a:pt x="405874" y="66432"/>
                </a:lnTo>
                <a:lnTo>
                  <a:pt x="419313" y="47216"/>
                </a:lnTo>
                <a:lnTo>
                  <a:pt x="424241" y="47381"/>
                </a:lnTo>
                <a:cubicBezTo>
                  <a:pt x="429409" y="47553"/>
                  <a:pt x="434099" y="49701"/>
                  <a:pt x="437484" y="53080"/>
                </a:cubicBezTo>
                <a:lnTo>
                  <a:pt x="437509" y="53080"/>
                </a:lnTo>
                <a:cubicBezTo>
                  <a:pt x="440956" y="56515"/>
                  <a:pt x="443087" y="61222"/>
                  <a:pt x="443087" y="66468"/>
                </a:cubicBezTo>
                <a:lnTo>
                  <a:pt x="443087" y="137295"/>
                </a:lnTo>
                <a:lnTo>
                  <a:pt x="456599" y="137295"/>
                </a:lnTo>
                <a:lnTo>
                  <a:pt x="456599" y="39772"/>
                </a:lnTo>
                <a:lnTo>
                  <a:pt x="500688" y="39772"/>
                </a:lnTo>
                <a:lnTo>
                  <a:pt x="500688" y="234818"/>
                </a:lnTo>
                <a:lnTo>
                  <a:pt x="456599" y="234818"/>
                </a:lnTo>
                <a:lnTo>
                  <a:pt x="456599" y="196852"/>
                </a:lnTo>
                <a:lnTo>
                  <a:pt x="45700" y="196852"/>
                </a:lnTo>
                <a:lnTo>
                  <a:pt x="45700" y="234818"/>
                </a:lnTo>
                <a:lnTo>
                  <a:pt x="1605" y="234818"/>
                </a:lnTo>
                <a:lnTo>
                  <a:pt x="1605" y="239"/>
                </a:lnTo>
                <a:lnTo>
                  <a:pt x="45700" y="239"/>
                </a:lnTo>
                <a:lnTo>
                  <a:pt x="45700" y="79752"/>
                </a:lnTo>
                <a:cubicBezTo>
                  <a:pt x="47476" y="76122"/>
                  <a:pt x="50249" y="73165"/>
                  <a:pt x="53568" y="71139"/>
                </a:cubicBezTo>
                <a:cubicBezTo>
                  <a:pt x="58129" y="68366"/>
                  <a:pt x="63756" y="67319"/>
                  <a:pt x="69340" y="68672"/>
                </a:cubicBezTo>
                <a:moveTo>
                  <a:pt x="167730" y="79232"/>
                </a:moveTo>
                <a:lnTo>
                  <a:pt x="157095" y="78454"/>
                </a:lnTo>
                <a:cubicBezTo>
                  <a:pt x="155705" y="80517"/>
                  <a:pt x="154131" y="82427"/>
                  <a:pt x="152411" y="84147"/>
                </a:cubicBezTo>
                <a:lnTo>
                  <a:pt x="151064" y="85494"/>
                </a:lnTo>
                <a:lnTo>
                  <a:pt x="150966" y="85494"/>
                </a:lnTo>
                <a:cubicBezTo>
                  <a:pt x="150072" y="86302"/>
                  <a:pt x="149141" y="87067"/>
                  <a:pt x="148174" y="87790"/>
                </a:cubicBezTo>
                <a:cubicBezTo>
                  <a:pt x="153556" y="89222"/>
                  <a:pt x="157903" y="92656"/>
                  <a:pt x="160597" y="97076"/>
                </a:cubicBezTo>
                <a:cubicBezTo>
                  <a:pt x="163370" y="101631"/>
                  <a:pt x="164417" y="107256"/>
                  <a:pt x="163064" y="112839"/>
                </a:cubicBezTo>
                <a:lnTo>
                  <a:pt x="158980" y="129692"/>
                </a:lnTo>
                <a:cubicBezTo>
                  <a:pt x="158289" y="132533"/>
                  <a:pt x="157046" y="135097"/>
                  <a:pt x="155393" y="137295"/>
                </a:cubicBezTo>
                <a:lnTo>
                  <a:pt x="167730" y="137295"/>
                </a:lnTo>
                <a:lnTo>
                  <a:pt x="167730" y="79232"/>
                </a:lnTo>
                <a:close/>
                <a:moveTo>
                  <a:pt x="101789" y="137295"/>
                </a:moveTo>
                <a:lnTo>
                  <a:pt x="55429" y="126062"/>
                </a:lnTo>
                <a:cubicBezTo>
                  <a:pt x="51621" y="125138"/>
                  <a:pt x="48302" y="123215"/>
                  <a:pt x="45700" y="120638"/>
                </a:cubicBezTo>
                <a:lnTo>
                  <a:pt x="45700" y="137295"/>
                </a:lnTo>
                <a:lnTo>
                  <a:pt x="101789" y="137295"/>
                </a:lnTo>
                <a:close/>
                <a:moveTo>
                  <a:pt x="104214" y="77126"/>
                </a:moveTo>
                <a:lnTo>
                  <a:pt x="135035" y="84594"/>
                </a:lnTo>
                <a:lnTo>
                  <a:pt x="135029" y="84576"/>
                </a:lnTo>
                <a:lnTo>
                  <a:pt x="136449" y="83988"/>
                </a:lnTo>
                <a:cubicBezTo>
                  <a:pt x="138219" y="83260"/>
                  <a:pt x="139896" y="82354"/>
                  <a:pt x="141470" y="81301"/>
                </a:cubicBezTo>
                <a:cubicBezTo>
                  <a:pt x="143043" y="80248"/>
                  <a:pt x="144531" y="79024"/>
                  <a:pt x="145896" y="77652"/>
                </a:cubicBezTo>
                <a:lnTo>
                  <a:pt x="146613" y="76936"/>
                </a:lnTo>
                <a:cubicBezTo>
                  <a:pt x="147807" y="75669"/>
                  <a:pt x="148890" y="74292"/>
                  <a:pt x="149827" y="72829"/>
                </a:cubicBezTo>
                <a:cubicBezTo>
                  <a:pt x="150770" y="71372"/>
                  <a:pt x="151584" y="69829"/>
                  <a:pt x="152258" y="68213"/>
                </a:cubicBezTo>
                <a:cubicBezTo>
                  <a:pt x="152968" y="66499"/>
                  <a:pt x="153525" y="64675"/>
                  <a:pt x="153893" y="62777"/>
                </a:cubicBezTo>
                <a:cubicBezTo>
                  <a:pt x="154260" y="60934"/>
                  <a:pt x="154450" y="59024"/>
                  <a:pt x="154450" y="57066"/>
                </a:cubicBezTo>
                <a:cubicBezTo>
                  <a:pt x="154450" y="55119"/>
                  <a:pt x="154260" y="53215"/>
                  <a:pt x="153893" y="51379"/>
                </a:cubicBezTo>
                <a:cubicBezTo>
                  <a:pt x="153525" y="49487"/>
                  <a:pt x="152968" y="47669"/>
                  <a:pt x="152258" y="45955"/>
                </a:cubicBezTo>
                <a:cubicBezTo>
                  <a:pt x="151517" y="44173"/>
                  <a:pt x="150611" y="42484"/>
                  <a:pt x="149558" y="40917"/>
                </a:cubicBezTo>
                <a:cubicBezTo>
                  <a:pt x="148505" y="39337"/>
                  <a:pt x="147292" y="37856"/>
                  <a:pt x="145945" y="36509"/>
                </a:cubicBezTo>
                <a:lnTo>
                  <a:pt x="145896" y="36466"/>
                </a:lnTo>
                <a:cubicBezTo>
                  <a:pt x="144543" y="35120"/>
                  <a:pt x="143062" y="33895"/>
                  <a:pt x="141476" y="32836"/>
                </a:cubicBezTo>
                <a:cubicBezTo>
                  <a:pt x="139909" y="31783"/>
                  <a:pt x="138219" y="30877"/>
                  <a:pt x="136437" y="30137"/>
                </a:cubicBezTo>
                <a:cubicBezTo>
                  <a:pt x="134717" y="29427"/>
                  <a:pt x="132898" y="28870"/>
                  <a:pt x="131006" y="28496"/>
                </a:cubicBezTo>
                <a:cubicBezTo>
                  <a:pt x="129176" y="28141"/>
                  <a:pt x="127272" y="27945"/>
                  <a:pt x="125325" y="27945"/>
                </a:cubicBezTo>
                <a:cubicBezTo>
                  <a:pt x="123365" y="27945"/>
                  <a:pt x="121449" y="28135"/>
                  <a:pt x="119618" y="28496"/>
                </a:cubicBezTo>
                <a:cubicBezTo>
                  <a:pt x="117714" y="28870"/>
                  <a:pt x="115890" y="29427"/>
                  <a:pt x="114169" y="30137"/>
                </a:cubicBezTo>
                <a:cubicBezTo>
                  <a:pt x="112559" y="30804"/>
                  <a:pt x="111010" y="31618"/>
                  <a:pt x="109559" y="32561"/>
                </a:cubicBezTo>
                <a:cubicBezTo>
                  <a:pt x="108102" y="33504"/>
                  <a:pt x="106718" y="34587"/>
                  <a:pt x="105445" y="35781"/>
                </a:cubicBezTo>
                <a:lnTo>
                  <a:pt x="104728" y="36497"/>
                </a:lnTo>
                <a:cubicBezTo>
                  <a:pt x="102034" y="39191"/>
                  <a:pt x="99861" y="42404"/>
                  <a:pt x="98397" y="45949"/>
                </a:cubicBezTo>
                <a:cubicBezTo>
                  <a:pt x="97681" y="47663"/>
                  <a:pt x="97130" y="49481"/>
                  <a:pt x="96750" y="51372"/>
                </a:cubicBezTo>
                <a:cubicBezTo>
                  <a:pt x="96395" y="53209"/>
                  <a:pt x="96199" y="55113"/>
                  <a:pt x="96199" y="57066"/>
                </a:cubicBezTo>
                <a:cubicBezTo>
                  <a:pt x="96199" y="59024"/>
                  <a:pt x="96395" y="60934"/>
                  <a:pt x="96750" y="62777"/>
                </a:cubicBezTo>
                <a:cubicBezTo>
                  <a:pt x="97130" y="64675"/>
                  <a:pt x="97681" y="66493"/>
                  <a:pt x="98391" y="68207"/>
                </a:cubicBezTo>
                <a:cubicBezTo>
                  <a:pt x="99126" y="69982"/>
                  <a:pt x="100032" y="71659"/>
                  <a:pt x="101079" y="73227"/>
                </a:cubicBezTo>
                <a:cubicBezTo>
                  <a:pt x="102004" y="74598"/>
                  <a:pt x="103051" y="75908"/>
                  <a:pt x="104214" y="77126"/>
                </a:cubicBezTo>
                <a:moveTo>
                  <a:pt x="145554" y="96562"/>
                </a:moveTo>
                <a:lnTo>
                  <a:pt x="67184" y="77567"/>
                </a:lnTo>
                <a:cubicBezTo>
                  <a:pt x="60927" y="76049"/>
                  <a:pt x="54572" y="79930"/>
                  <a:pt x="53054" y="86180"/>
                </a:cubicBezTo>
                <a:lnTo>
                  <a:pt x="48970" y="103033"/>
                </a:lnTo>
                <a:cubicBezTo>
                  <a:pt x="47445" y="109289"/>
                  <a:pt x="51327" y="115649"/>
                  <a:pt x="57584" y="117167"/>
                </a:cubicBezTo>
                <a:lnTo>
                  <a:pt x="135953" y="136157"/>
                </a:lnTo>
                <a:cubicBezTo>
                  <a:pt x="142211" y="137675"/>
                  <a:pt x="148566" y="133800"/>
                  <a:pt x="150084" y="127543"/>
                </a:cubicBezTo>
                <a:lnTo>
                  <a:pt x="154168" y="110691"/>
                </a:lnTo>
                <a:cubicBezTo>
                  <a:pt x="155686" y="104434"/>
                  <a:pt x="151805" y="98074"/>
                  <a:pt x="145554" y="96562"/>
                </a:cubicBezTo>
                <a:moveTo>
                  <a:pt x="224076" y="69560"/>
                </a:moveTo>
                <a:lnTo>
                  <a:pt x="410527" y="75743"/>
                </a:lnTo>
                <a:lnTo>
                  <a:pt x="423960" y="56527"/>
                </a:lnTo>
                <a:cubicBezTo>
                  <a:pt x="429427" y="56717"/>
                  <a:pt x="433903" y="61032"/>
                  <a:pt x="433903" y="66468"/>
                </a:cubicBezTo>
                <a:lnTo>
                  <a:pt x="433903" y="171772"/>
                </a:lnTo>
                <a:cubicBezTo>
                  <a:pt x="433903" y="177196"/>
                  <a:pt x="429384" y="181713"/>
                  <a:pt x="423960" y="181713"/>
                </a:cubicBezTo>
                <a:lnTo>
                  <a:pt x="224076" y="181713"/>
                </a:lnTo>
                <a:lnTo>
                  <a:pt x="224076" y="69560"/>
                </a:lnTo>
                <a:close/>
              </a:path>
            </a:pathLst>
          </a:custGeom>
          <a:solidFill>
            <a:srgbClr val="000000"/>
          </a:solidFill>
          <a:ln w="6121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500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F12014-CB9D-8F02-9463-DA6A93890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31" y="367431"/>
            <a:ext cx="6424444" cy="876003"/>
          </a:xfrm>
        </p:spPr>
        <p:txBody>
          <a:bodyPr/>
          <a:lstStyle/>
          <a:p>
            <a:r>
              <a:rPr lang="pl-PL" sz="4400" dirty="0">
                <a:solidFill>
                  <a:schemeClr val="accent1"/>
                </a:solidFill>
                <a:latin typeface="+mj-lt"/>
              </a:rPr>
              <a:t>LIMIT POISTNÉHO PLNENIA</a:t>
            </a:r>
            <a:endParaRPr lang="sk-SK" sz="4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3BB31116-5E95-CD4C-55E8-6CF1585BB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330" y="1242614"/>
            <a:ext cx="11445339" cy="1638474"/>
          </a:xfrm>
        </p:spPr>
        <p:txBody>
          <a:bodyPr>
            <a:normAutofit/>
          </a:bodyPr>
          <a:lstStyle/>
          <a:p>
            <a:endParaRPr lang="sk-SK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3200" dirty="0"/>
              <a:t>Poistenie sa dojednáva s limitom plnenia pre jeden pracovný deň.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3200" dirty="0"/>
              <a:t>Ročný limit sa stanovuje ako 250-násobok denného limitu.</a:t>
            </a:r>
          </a:p>
          <a:p>
            <a:endParaRPr lang="sk-SK" sz="3200" dirty="0"/>
          </a:p>
        </p:txBody>
      </p:sp>
      <p:pic>
        <p:nvPicPr>
          <p:cNvPr id="6" name="Obrázok 4" descr="Nemocnica obrys">
            <a:extLst>
              <a:ext uri="{FF2B5EF4-FFF2-40B4-BE49-F238E27FC236}">
                <a16:creationId xmlns:a16="http://schemas.microsoft.com/office/drawing/2014/main" id="{C9512930-B9A6-DB22-D0DD-3F75D80546DC}"/>
              </a:ext>
            </a:extLst>
          </p:cNvPr>
          <p:cNvPicPr/>
          <p:nvPr/>
        </p:nvPicPr>
        <p:blipFill>
          <a:blip r:embed="rId3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622437" y="288876"/>
            <a:ext cx="6858000" cy="6858000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29CFF69C-F22B-A818-DE2D-E8158A9936A5}"/>
              </a:ext>
            </a:extLst>
          </p:cNvPr>
          <p:cNvSpPr txBox="1">
            <a:spLocks/>
          </p:cNvSpPr>
          <p:nvPr/>
        </p:nvSpPr>
        <p:spPr>
          <a:xfrm>
            <a:off x="373330" y="2893249"/>
            <a:ext cx="6295484" cy="8760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2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l-PL" sz="4400" dirty="0">
                <a:solidFill>
                  <a:schemeClr val="accent2"/>
                </a:solidFill>
                <a:latin typeface="+mj-lt"/>
              </a:rPr>
              <a:t>Ako si stanoviť limit?</a:t>
            </a:r>
          </a:p>
        </p:txBody>
      </p:sp>
      <p:sp>
        <p:nvSpPr>
          <p:cNvPr id="15" name="BlokTextu 14">
            <a:extLst>
              <a:ext uri="{FF2B5EF4-FFF2-40B4-BE49-F238E27FC236}">
                <a16:creationId xmlns:a16="http://schemas.microsoft.com/office/drawing/2014/main" id="{4DED55D2-8A8C-7648-0E59-E3B0B00F4FDA}"/>
              </a:ext>
            </a:extLst>
          </p:cNvPr>
          <p:cNvSpPr txBox="1"/>
          <p:nvPr/>
        </p:nvSpPr>
        <p:spPr>
          <a:xfrm>
            <a:off x="1122297" y="3762386"/>
            <a:ext cx="4498215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Font typeface="+mj-lt"/>
              <a:buNone/>
            </a:pPr>
            <a:r>
              <a:rPr lang="sk-SK" sz="2400" b="1" dirty="0"/>
              <a:t>fixné mesačné náklady </a:t>
            </a:r>
            <a:r>
              <a:rPr lang="sk-SK" sz="2400" dirty="0"/>
              <a:t>5.000 €:</a:t>
            </a:r>
          </a:p>
          <a:p>
            <a:pPr marL="171450" lvl="0" indent="-171450">
              <a:buFontTx/>
              <a:buChar char="-"/>
            </a:pPr>
            <a:r>
              <a:rPr lang="sk-SK" sz="2000" dirty="0"/>
              <a:t>platby za nájom a energie 1.000 €,</a:t>
            </a:r>
          </a:p>
          <a:p>
            <a:pPr marL="171450" lvl="0" indent="-171450">
              <a:buFontTx/>
              <a:buChar char="-"/>
            </a:pPr>
            <a:r>
              <a:rPr lang="sk-SK" sz="2000" dirty="0"/>
              <a:t>mzdy zamestnancov s odvodmi 3.000 €, </a:t>
            </a:r>
          </a:p>
          <a:p>
            <a:pPr marL="171450" lvl="0" indent="-171450">
              <a:buFontTx/>
              <a:buChar char="-"/>
            </a:pPr>
            <a:r>
              <a:rPr lang="sk-SK" sz="2000" dirty="0"/>
              <a:t>náklady na splátku úveru 990 €,</a:t>
            </a:r>
          </a:p>
          <a:p>
            <a:pPr marL="171450" lvl="0" indent="-171450">
              <a:buFontTx/>
              <a:buChar char="-"/>
            </a:pPr>
            <a:r>
              <a:rPr lang="sk-SK" sz="2000" dirty="0"/>
              <a:t>poplatok banke za vedenie účtu 10 €</a:t>
            </a:r>
          </a:p>
        </p:txBody>
      </p:sp>
      <p:sp>
        <p:nvSpPr>
          <p:cNvPr id="16" name="BlokTextu 15">
            <a:extLst>
              <a:ext uri="{FF2B5EF4-FFF2-40B4-BE49-F238E27FC236}">
                <a16:creationId xmlns:a16="http://schemas.microsoft.com/office/drawing/2014/main" id="{DD6694EC-F6C7-5642-A9A0-2F3937683A16}"/>
              </a:ext>
            </a:extLst>
          </p:cNvPr>
          <p:cNvSpPr txBox="1"/>
          <p:nvPr/>
        </p:nvSpPr>
        <p:spPr>
          <a:xfrm>
            <a:off x="7127326" y="3717876"/>
            <a:ext cx="43026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FontTx/>
              <a:buNone/>
            </a:pPr>
            <a:r>
              <a:rPr lang="sk-SK" sz="2400" b="1" dirty="0"/>
              <a:t>mesačne príjmy</a:t>
            </a:r>
            <a:r>
              <a:rPr lang="sk-SK" sz="2400" dirty="0"/>
              <a:t> z podnikania 10.000 €</a:t>
            </a:r>
          </a:p>
        </p:txBody>
      </p:sp>
      <p:sp>
        <p:nvSpPr>
          <p:cNvPr id="17" name="BlokTextu 16">
            <a:extLst>
              <a:ext uri="{FF2B5EF4-FFF2-40B4-BE49-F238E27FC236}">
                <a16:creationId xmlns:a16="http://schemas.microsoft.com/office/drawing/2014/main" id="{A7923089-0B2C-038A-B16A-183D3C5278BE}"/>
              </a:ext>
            </a:extLst>
          </p:cNvPr>
          <p:cNvSpPr txBox="1"/>
          <p:nvPr/>
        </p:nvSpPr>
        <p:spPr>
          <a:xfrm>
            <a:off x="2974639" y="5556595"/>
            <a:ext cx="615359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FontTx/>
              <a:buNone/>
            </a:pPr>
            <a:r>
              <a:rPr lang="sk-SK" sz="2000" b="1" dirty="0">
                <a:solidFill>
                  <a:schemeClr val="accent2"/>
                </a:solidFill>
              </a:rPr>
              <a:t>Odporúčaný Ročný limit = 15.000 €*12 = 180.000 €</a:t>
            </a:r>
          </a:p>
          <a:p>
            <a:pPr marL="0" lvl="0" indent="0">
              <a:buFontTx/>
              <a:buNone/>
            </a:pPr>
            <a:r>
              <a:rPr lang="sk-SK" sz="2000" b="1" dirty="0">
                <a:solidFill>
                  <a:schemeClr val="accent2"/>
                </a:solidFill>
              </a:rPr>
              <a:t>Odporúčaný Denný limit = 180.000 €/250 720 €</a:t>
            </a:r>
          </a:p>
          <a:p>
            <a:pPr marL="0" lvl="0" indent="0">
              <a:buFontTx/>
              <a:buNone/>
            </a:pPr>
            <a:r>
              <a:rPr lang="sk-SK" sz="2000" i="1" dirty="0"/>
              <a:t>!Klient si však môže zvoliť aj nižší limit. </a:t>
            </a:r>
          </a:p>
        </p:txBody>
      </p:sp>
      <p:sp>
        <p:nvSpPr>
          <p:cNvPr id="18" name="Voľný tvar 320">
            <a:extLst>
              <a:ext uri="{FF2B5EF4-FFF2-40B4-BE49-F238E27FC236}">
                <a16:creationId xmlns:a16="http://schemas.microsoft.com/office/drawing/2014/main" id="{69CEBCAB-88A5-D6E3-7385-7522DC2737C7}"/>
              </a:ext>
            </a:extLst>
          </p:cNvPr>
          <p:cNvSpPr/>
          <p:nvPr/>
        </p:nvSpPr>
        <p:spPr>
          <a:xfrm>
            <a:off x="10161089" y="285742"/>
            <a:ext cx="1163805" cy="1134753"/>
          </a:xfrm>
          <a:custGeom>
            <a:avLst/>
            <a:gdLst>
              <a:gd name="connsiteX0" fmla="*/ 438727 w 555422"/>
              <a:gd name="connsiteY0" fmla="*/ 256431 h 511305"/>
              <a:gd name="connsiteX1" fmla="*/ 457021 w 555422"/>
              <a:gd name="connsiteY1" fmla="*/ 264027 h 511305"/>
              <a:gd name="connsiteX2" fmla="*/ 457058 w 555422"/>
              <a:gd name="connsiteY2" fmla="*/ 264058 h 511305"/>
              <a:gd name="connsiteX3" fmla="*/ 464650 w 555422"/>
              <a:gd name="connsiteY3" fmla="*/ 282355 h 511305"/>
              <a:gd name="connsiteX4" fmla="*/ 457058 w 555422"/>
              <a:gd name="connsiteY4" fmla="*/ 300683 h 511305"/>
              <a:gd name="connsiteX5" fmla="*/ 438727 w 555422"/>
              <a:gd name="connsiteY5" fmla="*/ 308280 h 511305"/>
              <a:gd name="connsiteX6" fmla="*/ 420427 w 555422"/>
              <a:gd name="connsiteY6" fmla="*/ 300683 h 511305"/>
              <a:gd name="connsiteX7" fmla="*/ 420390 w 555422"/>
              <a:gd name="connsiteY7" fmla="*/ 300683 h 511305"/>
              <a:gd name="connsiteX8" fmla="*/ 412798 w 555422"/>
              <a:gd name="connsiteY8" fmla="*/ 282355 h 511305"/>
              <a:gd name="connsiteX9" fmla="*/ 420390 w 555422"/>
              <a:gd name="connsiteY9" fmla="*/ 264027 h 511305"/>
              <a:gd name="connsiteX10" fmla="*/ 420427 w 555422"/>
              <a:gd name="connsiteY10" fmla="*/ 264027 h 511305"/>
              <a:gd name="connsiteX11" fmla="*/ 438727 w 555422"/>
              <a:gd name="connsiteY11" fmla="*/ 256431 h 511305"/>
              <a:gd name="connsiteX12" fmla="*/ 278921 w 555422"/>
              <a:gd name="connsiteY12" fmla="*/ 193 h 511305"/>
              <a:gd name="connsiteX13" fmla="*/ 323733 w 555422"/>
              <a:gd name="connsiteY13" fmla="*/ 18754 h 511305"/>
              <a:gd name="connsiteX14" fmla="*/ 342290 w 555422"/>
              <a:gd name="connsiteY14" fmla="*/ 63551 h 511305"/>
              <a:gd name="connsiteX15" fmla="*/ 323733 w 555422"/>
              <a:gd name="connsiteY15" fmla="*/ 108355 h 511305"/>
              <a:gd name="connsiteX16" fmla="*/ 278921 w 555422"/>
              <a:gd name="connsiteY16" fmla="*/ 126910 h 511305"/>
              <a:gd name="connsiteX17" fmla="*/ 234110 w 555422"/>
              <a:gd name="connsiteY17" fmla="*/ 108355 h 511305"/>
              <a:gd name="connsiteX18" fmla="*/ 215553 w 555422"/>
              <a:gd name="connsiteY18" fmla="*/ 63551 h 511305"/>
              <a:gd name="connsiteX19" fmla="*/ 234110 w 555422"/>
              <a:gd name="connsiteY19" fmla="*/ 18754 h 511305"/>
              <a:gd name="connsiteX20" fmla="*/ 278921 w 555422"/>
              <a:gd name="connsiteY20" fmla="*/ 193 h 511305"/>
              <a:gd name="connsiteX21" fmla="*/ 218804 w 555422"/>
              <a:gd name="connsiteY21" fmla="*/ 190146 h 511305"/>
              <a:gd name="connsiteX22" fmla="*/ 278499 w 555422"/>
              <a:gd name="connsiteY22" fmla="*/ 182512 h 511305"/>
              <a:gd name="connsiteX23" fmla="*/ 339008 w 555422"/>
              <a:gd name="connsiteY23" fmla="*/ 190109 h 511305"/>
              <a:gd name="connsiteX24" fmla="*/ 334631 w 555422"/>
              <a:gd name="connsiteY24" fmla="*/ 207899 h 511305"/>
              <a:gd name="connsiteX25" fmla="*/ 278499 w 555422"/>
              <a:gd name="connsiteY25" fmla="*/ 200810 h 511305"/>
              <a:gd name="connsiteX26" fmla="*/ 223396 w 555422"/>
              <a:gd name="connsiteY26" fmla="*/ 207862 h 511305"/>
              <a:gd name="connsiteX27" fmla="*/ 218804 w 555422"/>
              <a:gd name="connsiteY27" fmla="*/ 190146 h 511305"/>
              <a:gd name="connsiteX28" fmla="*/ 211744 w 555422"/>
              <a:gd name="connsiteY28" fmla="*/ 475437 h 511305"/>
              <a:gd name="connsiteX29" fmla="*/ 211744 w 555422"/>
              <a:gd name="connsiteY29" fmla="*/ 488543 h 511305"/>
              <a:gd name="connsiteX30" fmla="*/ 205003 w 555422"/>
              <a:gd name="connsiteY30" fmla="*/ 504728 h 511305"/>
              <a:gd name="connsiteX31" fmla="*/ 205003 w 555422"/>
              <a:gd name="connsiteY31" fmla="*/ 504759 h 511305"/>
              <a:gd name="connsiteX32" fmla="*/ 188785 w 555422"/>
              <a:gd name="connsiteY32" fmla="*/ 511499 h 511305"/>
              <a:gd name="connsiteX33" fmla="*/ 146533 w 555422"/>
              <a:gd name="connsiteY33" fmla="*/ 511499 h 511305"/>
              <a:gd name="connsiteX34" fmla="*/ 146465 w 555422"/>
              <a:gd name="connsiteY34" fmla="*/ 511462 h 511305"/>
              <a:gd name="connsiteX35" fmla="*/ 146257 w 555422"/>
              <a:gd name="connsiteY35" fmla="*/ 511462 h 511305"/>
              <a:gd name="connsiteX36" fmla="*/ 130314 w 555422"/>
              <a:gd name="connsiteY36" fmla="*/ 504759 h 511305"/>
              <a:gd name="connsiteX37" fmla="*/ 123573 w 555422"/>
              <a:gd name="connsiteY37" fmla="*/ 488708 h 511305"/>
              <a:gd name="connsiteX38" fmla="*/ 123610 w 555422"/>
              <a:gd name="connsiteY38" fmla="*/ 488635 h 511305"/>
              <a:gd name="connsiteX39" fmla="*/ 123610 w 555422"/>
              <a:gd name="connsiteY39" fmla="*/ 488433 h 511305"/>
              <a:gd name="connsiteX40" fmla="*/ 117199 w 555422"/>
              <a:gd name="connsiteY40" fmla="*/ 448777 h 511305"/>
              <a:gd name="connsiteX41" fmla="*/ 100105 w 555422"/>
              <a:gd name="connsiteY41" fmla="*/ 412096 h 511305"/>
              <a:gd name="connsiteX42" fmla="*/ 70490 w 555422"/>
              <a:gd name="connsiteY42" fmla="*/ 367066 h 511305"/>
              <a:gd name="connsiteX43" fmla="*/ 59978 w 555422"/>
              <a:gd name="connsiteY43" fmla="*/ 316122 h 511305"/>
              <a:gd name="connsiteX44" fmla="*/ 63217 w 555422"/>
              <a:gd name="connsiteY44" fmla="*/ 287479 h 511305"/>
              <a:gd name="connsiteX45" fmla="*/ 38359 w 555422"/>
              <a:gd name="connsiteY45" fmla="*/ 287479 h 511305"/>
              <a:gd name="connsiteX46" fmla="*/ 12754 w 555422"/>
              <a:gd name="connsiteY46" fmla="*/ 276834 h 511305"/>
              <a:gd name="connsiteX47" fmla="*/ 2107 w 555422"/>
              <a:gd name="connsiteY47" fmla="*/ 251233 h 511305"/>
              <a:gd name="connsiteX48" fmla="*/ 12754 w 555422"/>
              <a:gd name="connsiteY48" fmla="*/ 225627 h 511305"/>
              <a:gd name="connsiteX49" fmla="*/ 12773 w 555422"/>
              <a:gd name="connsiteY49" fmla="*/ 225645 h 511305"/>
              <a:gd name="connsiteX50" fmla="*/ 38359 w 555422"/>
              <a:gd name="connsiteY50" fmla="*/ 214981 h 511305"/>
              <a:gd name="connsiteX51" fmla="*/ 38359 w 555422"/>
              <a:gd name="connsiteY51" fmla="*/ 233346 h 511305"/>
              <a:gd name="connsiteX52" fmla="*/ 25734 w 555422"/>
              <a:gd name="connsiteY52" fmla="*/ 238574 h 511305"/>
              <a:gd name="connsiteX53" fmla="*/ 25734 w 555422"/>
              <a:gd name="connsiteY53" fmla="*/ 238611 h 511305"/>
              <a:gd name="connsiteX54" fmla="*/ 20475 w 555422"/>
              <a:gd name="connsiteY54" fmla="*/ 251233 h 511305"/>
              <a:gd name="connsiteX55" fmla="*/ 25734 w 555422"/>
              <a:gd name="connsiteY55" fmla="*/ 263850 h 511305"/>
              <a:gd name="connsiteX56" fmla="*/ 38359 w 555422"/>
              <a:gd name="connsiteY56" fmla="*/ 269114 h 511305"/>
              <a:gd name="connsiteX57" fmla="*/ 68849 w 555422"/>
              <a:gd name="connsiteY57" fmla="*/ 269114 h 511305"/>
              <a:gd name="connsiteX58" fmla="*/ 127498 w 555422"/>
              <a:gd name="connsiteY58" fmla="*/ 195882 h 511305"/>
              <a:gd name="connsiteX59" fmla="*/ 286819 w 555422"/>
              <a:gd name="connsiteY59" fmla="*/ 147344 h 511305"/>
              <a:gd name="connsiteX60" fmla="*/ 345180 w 555422"/>
              <a:gd name="connsiteY60" fmla="*/ 152976 h 511305"/>
              <a:gd name="connsiteX61" fmla="*/ 395887 w 555422"/>
              <a:gd name="connsiteY61" fmla="*/ 168059 h 511305"/>
              <a:gd name="connsiteX62" fmla="*/ 433657 w 555422"/>
              <a:gd name="connsiteY62" fmla="*/ 142648 h 511305"/>
              <a:gd name="connsiteX63" fmla="*/ 450733 w 555422"/>
              <a:gd name="connsiteY63" fmla="*/ 112720 h 511305"/>
              <a:gd name="connsiteX64" fmla="*/ 467632 w 555422"/>
              <a:gd name="connsiteY64" fmla="*/ 109274 h 511305"/>
              <a:gd name="connsiteX65" fmla="*/ 489508 w 555422"/>
              <a:gd name="connsiteY65" fmla="*/ 174646 h 511305"/>
              <a:gd name="connsiteX66" fmla="*/ 477875 w 555422"/>
              <a:gd name="connsiteY66" fmla="*/ 224990 h 511305"/>
              <a:gd name="connsiteX67" fmla="*/ 498538 w 555422"/>
              <a:gd name="connsiteY67" fmla="*/ 255335 h 511305"/>
              <a:gd name="connsiteX68" fmla="*/ 510386 w 555422"/>
              <a:gd name="connsiteY68" fmla="*/ 287412 h 511305"/>
              <a:gd name="connsiteX69" fmla="*/ 523586 w 555422"/>
              <a:gd name="connsiteY69" fmla="*/ 287412 h 511305"/>
              <a:gd name="connsiteX70" fmla="*/ 527480 w 555422"/>
              <a:gd name="connsiteY70" fmla="*/ 287651 h 511305"/>
              <a:gd name="connsiteX71" fmla="*/ 548186 w 555422"/>
              <a:gd name="connsiteY71" fmla="*/ 297531 h 511305"/>
              <a:gd name="connsiteX72" fmla="*/ 557530 w 555422"/>
              <a:gd name="connsiteY72" fmla="*/ 318981 h 511305"/>
              <a:gd name="connsiteX73" fmla="*/ 557327 w 555422"/>
              <a:gd name="connsiteY73" fmla="*/ 322256 h 511305"/>
              <a:gd name="connsiteX74" fmla="*/ 551817 w 555422"/>
              <a:gd name="connsiteY74" fmla="*/ 370102 h 511305"/>
              <a:gd name="connsiteX75" fmla="*/ 541721 w 555422"/>
              <a:gd name="connsiteY75" fmla="*/ 391375 h 511305"/>
              <a:gd name="connsiteX76" fmla="*/ 520053 w 555422"/>
              <a:gd name="connsiteY76" fmla="*/ 402620 h 511305"/>
              <a:gd name="connsiteX77" fmla="*/ 473136 w 555422"/>
              <a:gd name="connsiteY77" fmla="*/ 412972 h 511305"/>
              <a:gd name="connsiteX78" fmla="*/ 456666 w 555422"/>
              <a:gd name="connsiteY78" fmla="*/ 448563 h 511305"/>
              <a:gd name="connsiteX79" fmla="*/ 450176 w 555422"/>
              <a:gd name="connsiteY79" fmla="*/ 488433 h 511305"/>
              <a:gd name="connsiteX80" fmla="*/ 450182 w 555422"/>
              <a:gd name="connsiteY80" fmla="*/ 488635 h 511305"/>
              <a:gd name="connsiteX81" fmla="*/ 450219 w 555422"/>
              <a:gd name="connsiteY81" fmla="*/ 488708 h 511305"/>
              <a:gd name="connsiteX82" fmla="*/ 443478 w 555422"/>
              <a:gd name="connsiteY82" fmla="*/ 504759 h 511305"/>
              <a:gd name="connsiteX83" fmla="*/ 427535 w 555422"/>
              <a:gd name="connsiteY83" fmla="*/ 511462 h 511305"/>
              <a:gd name="connsiteX84" fmla="*/ 427333 w 555422"/>
              <a:gd name="connsiteY84" fmla="*/ 511462 h 511305"/>
              <a:gd name="connsiteX85" fmla="*/ 427259 w 555422"/>
              <a:gd name="connsiteY85" fmla="*/ 511499 h 511305"/>
              <a:gd name="connsiteX86" fmla="*/ 385007 w 555422"/>
              <a:gd name="connsiteY86" fmla="*/ 511499 h 511305"/>
              <a:gd name="connsiteX87" fmla="*/ 368819 w 555422"/>
              <a:gd name="connsiteY87" fmla="*/ 504759 h 511305"/>
              <a:gd name="connsiteX88" fmla="*/ 368783 w 555422"/>
              <a:gd name="connsiteY88" fmla="*/ 504728 h 511305"/>
              <a:gd name="connsiteX89" fmla="*/ 362054 w 555422"/>
              <a:gd name="connsiteY89" fmla="*/ 488543 h 511305"/>
              <a:gd name="connsiteX90" fmla="*/ 362054 w 555422"/>
              <a:gd name="connsiteY90" fmla="*/ 475400 h 511305"/>
              <a:gd name="connsiteX91" fmla="*/ 331288 w 555422"/>
              <a:gd name="connsiteY91" fmla="*/ 481656 h 511305"/>
              <a:gd name="connsiteX92" fmla="*/ 286819 w 555422"/>
              <a:gd name="connsiteY92" fmla="*/ 484901 h 511305"/>
              <a:gd name="connsiteX93" fmla="*/ 242443 w 555422"/>
              <a:gd name="connsiteY93" fmla="*/ 481668 h 511305"/>
              <a:gd name="connsiteX94" fmla="*/ 211744 w 555422"/>
              <a:gd name="connsiteY94" fmla="*/ 475437 h 511305"/>
              <a:gd name="connsiteX95" fmla="*/ 193377 w 555422"/>
              <a:gd name="connsiteY95" fmla="*/ 488543 h 511305"/>
              <a:gd name="connsiteX96" fmla="*/ 193377 w 555422"/>
              <a:gd name="connsiteY96" fmla="*/ 450907 h 511305"/>
              <a:gd name="connsiteX97" fmla="*/ 205248 w 555422"/>
              <a:gd name="connsiteY97" fmla="*/ 454562 h 511305"/>
              <a:gd name="connsiteX98" fmla="*/ 245100 w 555422"/>
              <a:gd name="connsiteY98" fmla="*/ 463524 h 511305"/>
              <a:gd name="connsiteX99" fmla="*/ 286819 w 555422"/>
              <a:gd name="connsiteY99" fmla="*/ 466536 h 511305"/>
              <a:gd name="connsiteX100" fmla="*/ 328637 w 555422"/>
              <a:gd name="connsiteY100" fmla="*/ 463512 h 511305"/>
              <a:gd name="connsiteX101" fmla="*/ 368544 w 555422"/>
              <a:gd name="connsiteY101" fmla="*/ 454519 h 511305"/>
              <a:gd name="connsiteX102" fmla="*/ 380422 w 555422"/>
              <a:gd name="connsiteY102" fmla="*/ 450852 h 511305"/>
              <a:gd name="connsiteX103" fmla="*/ 380422 w 555422"/>
              <a:gd name="connsiteY103" fmla="*/ 488543 h 511305"/>
              <a:gd name="connsiteX104" fmla="*/ 381750 w 555422"/>
              <a:gd name="connsiteY104" fmla="*/ 491793 h 511305"/>
              <a:gd name="connsiteX105" fmla="*/ 385007 w 555422"/>
              <a:gd name="connsiteY105" fmla="*/ 493134 h 511305"/>
              <a:gd name="connsiteX106" fmla="*/ 427259 w 555422"/>
              <a:gd name="connsiteY106" fmla="*/ 493134 h 511305"/>
              <a:gd name="connsiteX107" fmla="*/ 427259 w 555422"/>
              <a:gd name="connsiteY107" fmla="*/ 493165 h 511305"/>
              <a:gd name="connsiteX108" fmla="*/ 427321 w 555422"/>
              <a:gd name="connsiteY108" fmla="*/ 493165 h 511305"/>
              <a:gd name="connsiteX109" fmla="*/ 430559 w 555422"/>
              <a:gd name="connsiteY109" fmla="*/ 491775 h 511305"/>
              <a:gd name="connsiteX110" fmla="*/ 431851 w 555422"/>
              <a:gd name="connsiteY110" fmla="*/ 488708 h 511305"/>
              <a:gd name="connsiteX111" fmla="*/ 431888 w 555422"/>
              <a:gd name="connsiteY111" fmla="*/ 488708 h 511305"/>
              <a:gd name="connsiteX112" fmla="*/ 431882 w 555422"/>
              <a:gd name="connsiteY112" fmla="*/ 488653 h 511305"/>
              <a:gd name="connsiteX113" fmla="*/ 439229 w 555422"/>
              <a:gd name="connsiteY113" fmla="*/ 442821 h 511305"/>
              <a:gd name="connsiteX114" fmla="*/ 458680 w 555422"/>
              <a:gd name="connsiteY114" fmla="*/ 401518 h 511305"/>
              <a:gd name="connsiteX115" fmla="*/ 459825 w 555422"/>
              <a:gd name="connsiteY115" fmla="*/ 399939 h 511305"/>
              <a:gd name="connsiteX116" fmla="*/ 461129 w 555422"/>
              <a:gd name="connsiteY116" fmla="*/ 398531 h 511305"/>
              <a:gd name="connsiteX117" fmla="*/ 465868 w 555422"/>
              <a:gd name="connsiteY117" fmla="*/ 395844 h 511305"/>
              <a:gd name="connsiteX118" fmla="*/ 516104 w 555422"/>
              <a:gd name="connsiteY118" fmla="*/ 384757 h 511305"/>
              <a:gd name="connsiteX119" fmla="*/ 528735 w 555422"/>
              <a:gd name="connsiteY119" fmla="*/ 378391 h 511305"/>
              <a:gd name="connsiteX120" fmla="*/ 533596 w 555422"/>
              <a:gd name="connsiteY120" fmla="*/ 368027 h 511305"/>
              <a:gd name="connsiteX121" fmla="*/ 539107 w 555422"/>
              <a:gd name="connsiteY121" fmla="*/ 320181 h 511305"/>
              <a:gd name="connsiteX122" fmla="*/ 539162 w 555422"/>
              <a:gd name="connsiteY122" fmla="*/ 318981 h 511305"/>
              <a:gd name="connsiteX123" fmla="*/ 535341 w 555422"/>
              <a:gd name="connsiteY123" fmla="*/ 310588 h 511305"/>
              <a:gd name="connsiteX124" fmla="*/ 525398 w 555422"/>
              <a:gd name="connsiteY124" fmla="*/ 305868 h 511305"/>
              <a:gd name="connsiteX125" fmla="*/ 523586 w 555422"/>
              <a:gd name="connsiteY125" fmla="*/ 305777 h 511305"/>
              <a:gd name="connsiteX126" fmla="*/ 495104 w 555422"/>
              <a:gd name="connsiteY126" fmla="*/ 305777 h 511305"/>
              <a:gd name="connsiteX127" fmla="*/ 493824 w 555422"/>
              <a:gd name="connsiteY127" fmla="*/ 298100 h 511305"/>
              <a:gd name="connsiteX128" fmla="*/ 482246 w 555422"/>
              <a:gd name="connsiteY128" fmla="*/ 263727 h 511305"/>
              <a:gd name="connsiteX129" fmla="*/ 459495 w 555422"/>
              <a:gd name="connsiteY129" fmla="*/ 231950 h 511305"/>
              <a:gd name="connsiteX130" fmla="*/ 454033 w 555422"/>
              <a:gd name="connsiteY130" fmla="*/ 226147 h 511305"/>
              <a:gd name="connsiteX131" fmla="*/ 459023 w 555422"/>
              <a:gd name="connsiteY131" fmla="*/ 219940 h 511305"/>
              <a:gd name="connsiteX132" fmla="*/ 471213 w 555422"/>
              <a:gd name="connsiteY132" fmla="*/ 175650 h 511305"/>
              <a:gd name="connsiteX133" fmla="*/ 461331 w 555422"/>
              <a:gd name="connsiteY133" fmla="*/ 136619 h 511305"/>
              <a:gd name="connsiteX134" fmla="*/ 446643 w 555422"/>
              <a:gd name="connsiteY134" fmla="*/ 155559 h 511305"/>
              <a:gd name="connsiteX135" fmla="*/ 399579 w 555422"/>
              <a:gd name="connsiteY135" fmla="*/ 186455 h 511305"/>
              <a:gd name="connsiteX136" fmla="*/ 395997 w 555422"/>
              <a:gd name="connsiteY136" fmla="*/ 187985 h 511305"/>
              <a:gd name="connsiteX137" fmla="*/ 392410 w 555422"/>
              <a:gd name="connsiteY137" fmla="*/ 186455 h 511305"/>
              <a:gd name="connsiteX138" fmla="*/ 341659 w 555422"/>
              <a:gd name="connsiteY138" fmla="*/ 170979 h 511305"/>
              <a:gd name="connsiteX139" fmla="*/ 286819 w 555422"/>
              <a:gd name="connsiteY139" fmla="*/ 165709 h 511305"/>
              <a:gd name="connsiteX140" fmla="*/ 138335 w 555422"/>
              <a:gd name="connsiteY140" fmla="*/ 210659 h 511305"/>
              <a:gd name="connsiteX141" fmla="*/ 78346 w 555422"/>
              <a:gd name="connsiteY141" fmla="*/ 316122 h 511305"/>
              <a:gd name="connsiteX142" fmla="*/ 87352 w 555422"/>
              <a:gd name="connsiteY142" fmla="*/ 359971 h 511305"/>
              <a:gd name="connsiteX143" fmla="*/ 114175 w 555422"/>
              <a:gd name="connsiteY143" fmla="*/ 400312 h 511305"/>
              <a:gd name="connsiteX144" fmla="*/ 115387 w 555422"/>
              <a:gd name="connsiteY144" fmla="*/ 401928 h 511305"/>
              <a:gd name="connsiteX145" fmla="*/ 134637 w 555422"/>
              <a:gd name="connsiteY145" fmla="*/ 443041 h 511305"/>
              <a:gd name="connsiteX146" fmla="*/ 141910 w 555422"/>
              <a:gd name="connsiteY146" fmla="*/ 488653 h 511305"/>
              <a:gd name="connsiteX147" fmla="*/ 141910 w 555422"/>
              <a:gd name="connsiteY147" fmla="*/ 488708 h 511305"/>
              <a:gd name="connsiteX148" fmla="*/ 141941 w 555422"/>
              <a:gd name="connsiteY148" fmla="*/ 488708 h 511305"/>
              <a:gd name="connsiteX149" fmla="*/ 143227 w 555422"/>
              <a:gd name="connsiteY149" fmla="*/ 491775 h 511305"/>
              <a:gd name="connsiteX150" fmla="*/ 146478 w 555422"/>
              <a:gd name="connsiteY150" fmla="*/ 493165 h 511305"/>
              <a:gd name="connsiteX151" fmla="*/ 146533 w 555422"/>
              <a:gd name="connsiteY151" fmla="*/ 493165 h 511305"/>
              <a:gd name="connsiteX152" fmla="*/ 146533 w 555422"/>
              <a:gd name="connsiteY152" fmla="*/ 493134 h 511305"/>
              <a:gd name="connsiteX153" fmla="*/ 188785 w 555422"/>
              <a:gd name="connsiteY153" fmla="*/ 493134 h 511305"/>
              <a:gd name="connsiteX154" fmla="*/ 192024 w 555422"/>
              <a:gd name="connsiteY154" fmla="*/ 491775 h 511305"/>
              <a:gd name="connsiteX155" fmla="*/ 192042 w 555422"/>
              <a:gd name="connsiteY155" fmla="*/ 491793 h 511305"/>
              <a:gd name="connsiteX156" fmla="*/ 193377 w 555422"/>
              <a:gd name="connsiteY156" fmla="*/ 488543 h 511305"/>
              <a:gd name="connsiteX157" fmla="*/ 444090 w 555422"/>
              <a:gd name="connsiteY157" fmla="*/ 276993 h 511305"/>
              <a:gd name="connsiteX158" fmla="*/ 438727 w 555422"/>
              <a:gd name="connsiteY158" fmla="*/ 274795 h 511305"/>
              <a:gd name="connsiteX159" fmla="*/ 433357 w 555422"/>
              <a:gd name="connsiteY159" fmla="*/ 276993 h 511305"/>
              <a:gd name="connsiteX160" fmla="*/ 433376 w 555422"/>
              <a:gd name="connsiteY160" fmla="*/ 277005 h 511305"/>
              <a:gd name="connsiteX161" fmla="*/ 431166 w 555422"/>
              <a:gd name="connsiteY161" fmla="*/ 282355 h 511305"/>
              <a:gd name="connsiteX162" fmla="*/ 433376 w 555422"/>
              <a:gd name="connsiteY162" fmla="*/ 287700 h 511305"/>
              <a:gd name="connsiteX163" fmla="*/ 433357 w 555422"/>
              <a:gd name="connsiteY163" fmla="*/ 287718 h 511305"/>
              <a:gd name="connsiteX164" fmla="*/ 438727 w 555422"/>
              <a:gd name="connsiteY164" fmla="*/ 289909 h 511305"/>
              <a:gd name="connsiteX165" fmla="*/ 444072 w 555422"/>
              <a:gd name="connsiteY165" fmla="*/ 287700 h 511305"/>
              <a:gd name="connsiteX166" fmla="*/ 446282 w 555422"/>
              <a:gd name="connsiteY166" fmla="*/ 282355 h 511305"/>
              <a:gd name="connsiteX167" fmla="*/ 444090 w 555422"/>
              <a:gd name="connsiteY167" fmla="*/ 276993 h 51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555422" h="511305">
                <a:moveTo>
                  <a:pt x="438727" y="256431"/>
                </a:moveTo>
                <a:cubicBezTo>
                  <a:pt x="445860" y="256431"/>
                  <a:pt x="452331" y="259338"/>
                  <a:pt x="457021" y="264027"/>
                </a:cubicBezTo>
                <a:lnTo>
                  <a:pt x="457058" y="264058"/>
                </a:lnTo>
                <a:cubicBezTo>
                  <a:pt x="461748" y="268753"/>
                  <a:pt x="464650" y="275224"/>
                  <a:pt x="464650" y="282355"/>
                </a:cubicBezTo>
                <a:cubicBezTo>
                  <a:pt x="464650" y="289512"/>
                  <a:pt x="461748" y="295994"/>
                  <a:pt x="457058" y="300683"/>
                </a:cubicBezTo>
                <a:cubicBezTo>
                  <a:pt x="452368" y="305373"/>
                  <a:pt x="445884" y="308280"/>
                  <a:pt x="438727" y="308280"/>
                </a:cubicBezTo>
                <a:cubicBezTo>
                  <a:pt x="431594" y="308280"/>
                  <a:pt x="425116" y="305373"/>
                  <a:pt x="420427" y="300683"/>
                </a:cubicBezTo>
                <a:lnTo>
                  <a:pt x="420390" y="300683"/>
                </a:lnTo>
                <a:cubicBezTo>
                  <a:pt x="415700" y="295994"/>
                  <a:pt x="412798" y="289512"/>
                  <a:pt x="412798" y="282355"/>
                </a:cubicBezTo>
                <a:cubicBezTo>
                  <a:pt x="412798" y="275199"/>
                  <a:pt x="415700" y="268717"/>
                  <a:pt x="420390" y="264027"/>
                </a:cubicBezTo>
                <a:lnTo>
                  <a:pt x="420427" y="264027"/>
                </a:lnTo>
                <a:cubicBezTo>
                  <a:pt x="425116" y="259338"/>
                  <a:pt x="431594" y="256431"/>
                  <a:pt x="438727" y="256431"/>
                </a:cubicBezTo>
                <a:moveTo>
                  <a:pt x="278921" y="193"/>
                </a:moveTo>
                <a:cubicBezTo>
                  <a:pt x="296420" y="193"/>
                  <a:pt x="312265" y="7288"/>
                  <a:pt x="323733" y="18754"/>
                </a:cubicBezTo>
                <a:cubicBezTo>
                  <a:pt x="335194" y="30213"/>
                  <a:pt x="342290" y="46056"/>
                  <a:pt x="342290" y="63551"/>
                </a:cubicBezTo>
                <a:cubicBezTo>
                  <a:pt x="342290" y="81047"/>
                  <a:pt x="335194" y="96890"/>
                  <a:pt x="323733" y="108355"/>
                </a:cubicBezTo>
                <a:cubicBezTo>
                  <a:pt x="312265" y="119815"/>
                  <a:pt x="296420" y="126910"/>
                  <a:pt x="278921" y="126910"/>
                </a:cubicBezTo>
                <a:cubicBezTo>
                  <a:pt x="261429" y="126910"/>
                  <a:pt x="245578" y="119815"/>
                  <a:pt x="234110" y="108355"/>
                </a:cubicBezTo>
                <a:cubicBezTo>
                  <a:pt x="222649" y="96890"/>
                  <a:pt x="215553" y="81047"/>
                  <a:pt x="215553" y="63551"/>
                </a:cubicBezTo>
                <a:cubicBezTo>
                  <a:pt x="215553" y="46056"/>
                  <a:pt x="222649" y="30213"/>
                  <a:pt x="234110" y="18754"/>
                </a:cubicBezTo>
                <a:cubicBezTo>
                  <a:pt x="245578" y="7288"/>
                  <a:pt x="261429" y="193"/>
                  <a:pt x="278921" y="193"/>
                </a:cubicBezTo>
                <a:moveTo>
                  <a:pt x="218804" y="190146"/>
                </a:moveTo>
                <a:cubicBezTo>
                  <a:pt x="238531" y="185016"/>
                  <a:pt x="258435" y="182494"/>
                  <a:pt x="278499" y="182512"/>
                </a:cubicBezTo>
                <a:cubicBezTo>
                  <a:pt x="298575" y="182531"/>
                  <a:pt x="318749" y="185089"/>
                  <a:pt x="339008" y="190109"/>
                </a:cubicBezTo>
                <a:lnTo>
                  <a:pt x="334631" y="207899"/>
                </a:lnTo>
                <a:cubicBezTo>
                  <a:pt x="315712" y="203209"/>
                  <a:pt x="297001" y="200822"/>
                  <a:pt x="278499" y="200810"/>
                </a:cubicBezTo>
                <a:cubicBezTo>
                  <a:pt x="260003" y="200791"/>
                  <a:pt x="241635" y="203124"/>
                  <a:pt x="223396" y="207862"/>
                </a:cubicBezTo>
                <a:lnTo>
                  <a:pt x="218804" y="190146"/>
                </a:lnTo>
                <a:close/>
                <a:moveTo>
                  <a:pt x="211744" y="475437"/>
                </a:moveTo>
                <a:lnTo>
                  <a:pt x="211744" y="488543"/>
                </a:lnTo>
                <a:cubicBezTo>
                  <a:pt x="211744" y="494836"/>
                  <a:pt x="209161" y="500566"/>
                  <a:pt x="205003" y="504728"/>
                </a:cubicBezTo>
                <a:lnTo>
                  <a:pt x="205003" y="504759"/>
                </a:lnTo>
                <a:cubicBezTo>
                  <a:pt x="200846" y="508916"/>
                  <a:pt x="195109" y="511499"/>
                  <a:pt x="188785" y="511499"/>
                </a:cubicBezTo>
                <a:lnTo>
                  <a:pt x="146533" y="511499"/>
                </a:lnTo>
                <a:lnTo>
                  <a:pt x="146465" y="511462"/>
                </a:lnTo>
                <a:lnTo>
                  <a:pt x="146257" y="511462"/>
                </a:lnTo>
                <a:cubicBezTo>
                  <a:pt x="140061" y="511383"/>
                  <a:pt x="134404" y="508830"/>
                  <a:pt x="130314" y="504759"/>
                </a:cubicBezTo>
                <a:cubicBezTo>
                  <a:pt x="126163" y="500627"/>
                  <a:pt x="123573" y="494952"/>
                  <a:pt x="123573" y="488708"/>
                </a:cubicBezTo>
                <a:lnTo>
                  <a:pt x="123610" y="488635"/>
                </a:lnTo>
                <a:lnTo>
                  <a:pt x="123610" y="488433"/>
                </a:lnTo>
                <a:cubicBezTo>
                  <a:pt x="123781" y="474659"/>
                  <a:pt x="121393" y="461504"/>
                  <a:pt x="117199" y="448777"/>
                </a:cubicBezTo>
                <a:cubicBezTo>
                  <a:pt x="113042" y="436154"/>
                  <a:pt x="107103" y="423985"/>
                  <a:pt x="100105" y="412096"/>
                </a:cubicBezTo>
                <a:cubicBezTo>
                  <a:pt x="87431" y="398458"/>
                  <a:pt x="77372" y="383313"/>
                  <a:pt x="70490" y="367066"/>
                </a:cubicBezTo>
                <a:cubicBezTo>
                  <a:pt x="63657" y="350936"/>
                  <a:pt x="59978" y="333826"/>
                  <a:pt x="59978" y="316122"/>
                </a:cubicBezTo>
                <a:cubicBezTo>
                  <a:pt x="59978" y="306352"/>
                  <a:pt x="61086" y="296784"/>
                  <a:pt x="63217" y="287479"/>
                </a:cubicBezTo>
                <a:lnTo>
                  <a:pt x="38359" y="287479"/>
                </a:lnTo>
                <a:cubicBezTo>
                  <a:pt x="28385" y="287479"/>
                  <a:pt x="19318" y="283402"/>
                  <a:pt x="12754" y="276834"/>
                </a:cubicBezTo>
                <a:cubicBezTo>
                  <a:pt x="6191" y="270271"/>
                  <a:pt x="2107" y="261205"/>
                  <a:pt x="2107" y="251233"/>
                </a:cubicBezTo>
                <a:cubicBezTo>
                  <a:pt x="2107" y="241255"/>
                  <a:pt x="6191" y="232189"/>
                  <a:pt x="12754" y="225627"/>
                </a:cubicBezTo>
                <a:lnTo>
                  <a:pt x="12773" y="225645"/>
                </a:lnTo>
                <a:cubicBezTo>
                  <a:pt x="19354" y="219064"/>
                  <a:pt x="28416" y="214981"/>
                  <a:pt x="38359" y="214981"/>
                </a:cubicBezTo>
                <a:lnTo>
                  <a:pt x="38359" y="233346"/>
                </a:lnTo>
                <a:cubicBezTo>
                  <a:pt x="33430" y="233346"/>
                  <a:pt x="28955" y="235354"/>
                  <a:pt x="25734" y="238574"/>
                </a:cubicBezTo>
                <a:lnTo>
                  <a:pt x="25734" y="238611"/>
                </a:lnTo>
                <a:cubicBezTo>
                  <a:pt x="22495" y="241855"/>
                  <a:pt x="20475" y="246324"/>
                  <a:pt x="20475" y="251233"/>
                </a:cubicBezTo>
                <a:cubicBezTo>
                  <a:pt x="20475" y="256137"/>
                  <a:pt x="22495" y="260612"/>
                  <a:pt x="25734" y="263850"/>
                </a:cubicBezTo>
                <a:cubicBezTo>
                  <a:pt x="28979" y="267094"/>
                  <a:pt x="33455" y="269114"/>
                  <a:pt x="38359" y="269114"/>
                </a:cubicBezTo>
                <a:lnTo>
                  <a:pt x="68849" y="269114"/>
                </a:lnTo>
                <a:cubicBezTo>
                  <a:pt x="79754" y="240961"/>
                  <a:pt x="100228" y="215875"/>
                  <a:pt x="127498" y="195882"/>
                </a:cubicBezTo>
                <a:cubicBezTo>
                  <a:pt x="168396" y="165892"/>
                  <a:pt x="224743" y="147344"/>
                  <a:pt x="286819" y="147344"/>
                </a:cubicBezTo>
                <a:cubicBezTo>
                  <a:pt x="306969" y="147344"/>
                  <a:pt x="326537" y="149303"/>
                  <a:pt x="345180" y="152976"/>
                </a:cubicBezTo>
                <a:cubicBezTo>
                  <a:pt x="363015" y="156489"/>
                  <a:pt x="380017" y="161589"/>
                  <a:pt x="395887" y="168059"/>
                </a:cubicBezTo>
                <a:cubicBezTo>
                  <a:pt x="410483" y="161387"/>
                  <a:pt x="423727" y="152614"/>
                  <a:pt x="433657" y="142648"/>
                </a:cubicBezTo>
                <a:cubicBezTo>
                  <a:pt x="442970" y="133301"/>
                  <a:pt x="449270" y="123029"/>
                  <a:pt x="450733" y="112720"/>
                </a:cubicBezTo>
                <a:lnTo>
                  <a:pt x="467632" y="109274"/>
                </a:lnTo>
                <a:cubicBezTo>
                  <a:pt x="481426" y="131960"/>
                  <a:pt x="488357" y="154445"/>
                  <a:pt x="489508" y="174646"/>
                </a:cubicBezTo>
                <a:cubicBezTo>
                  <a:pt x="490610" y="193984"/>
                  <a:pt x="486428" y="211345"/>
                  <a:pt x="477875" y="224990"/>
                </a:cubicBezTo>
                <a:cubicBezTo>
                  <a:pt x="486054" y="234485"/>
                  <a:pt x="493004" y="244646"/>
                  <a:pt x="498538" y="255335"/>
                </a:cubicBezTo>
                <a:cubicBezTo>
                  <a:pt x="503841" y="265582"/>
                  <a:pt x="507839" y="276307"/>
                  <a:pt x="510386" y="287412"/>
                </a:cubicBezTo>
                <a:lnTo>
                  <a:pt x="523586" y="287412"/>
                </a:lnTo>
                <a:cubicBezTo>
                  <a:pt x="524823" y="287412"/>
                  <a:pt x="526121" y="287491"/>
                  <a:pt x="527480" y="287651"/>
                </a:cubicBezTo>
                <a:cubicBezTo>
                  <a:pt x="535341" y="288551"/>
                  <a:pt x="542743" y="292181"/>
                  <a:pt x="548186" y="297531"/>
                </a:cubicBezTo>
                <a:cubicBezTo>
                  <a:pt x="553893" y="303132"/>
                  <a:pt x="557530" y="310637"/>
                  <a:pt x="557530" y="318981"/>
                </a:cubicBezTo>
                <a:cubicBezTo>
                  <a:pt x="557530" y="319979"/>
                  <a:pt x="557468" y="321075"/>
                  <a:pt x="557327" y="322256"/>
                </a:cubicBezTo>
                <a:lnTo>
                  <a:pt x="551817" y="370102"/>
                </a:lnTo>
                <a:cubicBezTo>
                  <a:pt x="550819" y="378795"/>
                  <a:pt x="547201" y="385896"/>
                  <a:pt x="541721" y="391375"/>
                </a:cubicBezTo>
                <a:cubicBezTo>
                  <a:pt x="536113" y="396976"/>
                  <a:pt x="528613" y="400735"/>
                  <a:pt x="520053" y="402620"/>
                </a:cubicBezTo>
                <a:lnTo>
                  <a:pt x="473136" y="412972"/>
                </a:lnTo>
                <a:cubicBezTo>
                  <a:pt x="466444" y="424450"/>
                  <a:pt x="460744" y="436246"/>
                  <a:pt x="456666" y="448563"/>
                </a:cubicBezTo>
                <a:cubicBezTo>
                  <a:pt x="452423" y="461357"/>
                  <a:pt x="450011" y="474586"/>
                  <a:pt x="450176" y="488433"/>
                </a:cubicBezTo>
                <a:lnTo>
                  <a:pt x="450182" y="488635"/>
                </a:lnTo>
                <a:lnTo>
                  <a:pt x="450219" y="488708"/>
                </a:lnTo>
                <a:cubicBezTo>
                  <a:pt x="450219" y="494952"/>
                  <a:pt x="447629" y="500627"/>
                  <a:pt x="443478" y="504759"/>
                </a:cubicBezTo>
                <a:cubicBezTo>
                  <a:pt x="439382" y="508830"/>
                  <a:pt x="433731" y="511383"/>
                  <a:pt x="427535" y="511462"/>
                </a:cubicBezTo>
                <a:lnTo>
                  <a:pt x="427333" y="511462"/>
                </a:lnTo>
                <a:lnTo>
                  <a:pt x="427259" y="511499"/>
                </a:lnTo>
                <a:lnTo>
                  <a:pt x="385007" y="511499"/>
                </a:lnTo>
                <a:cubicBezTo>
                  <a:pt x="378707" y="511499"/>
                  <a:pt x="372983" y="508916"/>
                  <a:pt x="368819" y="504759"/>
                </a:cubicBezTo>
                <a:lnTo>
                  <a:pt x="368783" y="504728"/>
                </a:lnTo>
                <a:cubicBezTo>
                  <a:pt x="364625" y="500566"/>
                  <a:pt x="362054" y="494836"/>
                  <a:pt x="362054" y="488543"/>
                </a:cubicBezTo>
                <a:lnTo>
                  <a:pt x="362054" y="475400"/>
                </a:lnTo>
                <a:cubicBezTo>
                  <a:pt x="352068" y="478008"/>
                  <a:pt x="341794" y="480107"/>
                  <a:pt x="331288" y="481656"/>
                </a:cubicBezTo>
                <a:cubicBezTo>
                  <a:pt x="316863" y="483786"/>
                  <a:pt x="301991" y="484901"/>
                  <a:pt x="286819" y="484901"/>
                </a:cubicBezTo>
                <a:cubicBezTo>
                  <a:pt x="271697" y="484901"/>
                  <a:pt x="256849" y="483786"/>
                  <a:pt x="242443" y="481668"/>
                </a:cubicBezTo>
                <a:cubicBezTo>
                  <a:pt x="231961" y="480126"/>
                  <a:pt x="221712" y="478032"/>
                  <a:pt x="211744" y="475437"/>
                </a:cubicBezTo>
                <a:moveTo>
                  <a:pt x="193377" y="488543"/>
                </a:moveTo>
                <a:lnTo>
                  <a:pt x="193377" y="450907"/>
                </a:lnTo>
                <a:lnTo>
                  <a:pt x="205248" y="454562"/>
                </a:lnTo>
                <a:cubicBezTo>
                  <a:pt x="217879" y="458449"/>
                  <a:pt x="231208" y="461479"/>
                  <a:pt x="245100" y="463524"/>
                </a:cubicBezTo>
                <a:cubicBezTo>
                  <a:pt x="258527" y="465495"/>
                  <a:pt x="272487" y="466536"/>
                  <a:pt x="286819" y="466536"/>
                </a:cubicBezTo>
                <a:cubicBezTo>
                  <a:pt x="301195" y="466536"/>
                  <a:pt x="315173" y="465495"/>
                  <a:pt x="328637" y="463512"/>
                </a:cubicBezTo>
                <a:cubicBezTo>
                  <a:pt x="342541" y="461461"/>
                  <a:pt x="355894" y="458425"/>
                  <a:pt x="368544" y="454519"/>
                </a:cubicBezTo>
                <a:lnTo>
                  <a:pt x="380422" y="450852"/>
                </a:lnTo>
                <a:lnTo>
                  <a:pt x="380422" y="488543"/>
                </a:lnTo>
                <a:cubicBezTo>
                  <a:pt x="380422" y="489810"/>
                  <a:pt x="380936" y="490967"/>
                  <a:pt x="381750" y="491793"/>
                </a:cubicBezTo>
                <a:cubicBezTo>
                  <a:pt x="382583" y="492620"/>
                  <a:pt x="383740" y="493134"/>
                  <a:pt x="385007" y="493134"/>
                </a:cubicBezTo>
                <a:lnTo>
                  <a:pt x="427259" y="493134"/>
                </a:lnTo>
                <a:lnTo>
                  <a:pt x="427259" y="493165"/>
                </a:lnTo>
                <a:lnTo>
                  <a:pt x="427321" y="493165"/>
                </a:lnTo>
                <a:cubicBezTo>
                  <a:pt x="428557" y="493152"/>
                  <a:pt x="429708" y="492620"/>
                  <a:pt x="430559" y="491775"/>
                </a:cubicBezTo>
                <a:cubicBezTo>
                  <a:pt x="431349" y="490992"/>
                  <a:pt x="431851" y="489902"/>
                  <a:pt x="431851" y="488708"/>
                </a:cubicBezTo>
                <a:lnTo>
                  <a:pt x="431888" y="488708"/>
                </a:lnTo>
                <a:lnTo>
                  <a:pt x="431882" y="488653"/>
                </a:lnTo>
                <a:cubicBezTo>
                  <a:pt x="431686" y="472510"/>
                  <a:pt x="434423" y="457323"/>
                  <a:pt x="439229" y="442821"/>
                </a:cubicBezTo>
                <a:cubicBezTo>
                  <a:pt x="443937" y="428600"/>
                  <a:pt x="450709" y="414906"/>
                  <a:pt x="458680" y="401518"/>
                </a:cubicBezTo>
                <a:lnTo>
                  <a:pt x="459825" y="399939"/>
                </a:lnTo>
                <a:lnTo>
                  <a:pt x="461129" y="398531"/>
                </a:lnTo>
                <a:lnTo>
                  <a:pt x="465868" y="395844"/>
                </a:lnTo>
                <a:lnTo>
                  <a:pt x="516104" y="384757"/>
                </a:lnTo>
                <a:cubicBezTo>
                  <a:pt x="521253" y="383625"/>
                  <a:pt x="525631" y="381495"/>
                  <a:pt x="528735" y="378391"/>
                </a:cubicBezTo>
                <a:cubicBezTo>
                  <a:pt x="531362" y="375765"/>
                  <a:pt x="533100" y="372306"/>
                  <a:pt x="533596" y="368027"/>
                </a:cubicBezTo>
                <a:lnTo>
                  <a:pt x="539107" y="320181"/>
                </a:lnTo>
                <a:cubicBezTo>
                  <a:pt x="539137" y="319850"/>
                  <a:pt x="539162" y="319446"/>
                  <a:pt x="539162" y="318981"/>
                </a:cubicBezTo>
                <a:cubicBezTo>
                  <a:pt x="539162" y="315822"/>
                  <a:pt x="537674" y="312878"/>
                  <a:pt x="535341" y="310588"/>
                </a:cubicBezTo>
                <a:cubicBezTo>
                  <a:pt x="532745" y="308036"/>
                  <a:pt x="529194" y="306303"/>
                  <a:pt x="525398" y="305868"/>
                </a:cubicBezTo>
                <a:cubicBezTo>
                  <a:pt x="524878" y="305807"/>
                  <a:pt x="524272" y="305777"/>
                  <a:pt x="523586" y="305777"/>
                </a:cubicBezTo>
                <a:lnTo>
                  <a:pt x="495104" y="305777"/>
                </a:lnTo>
                <a:lnTo>
                  <a:pt x="493824" y="298100"/>
                </a:lnTo>
                <a:cubicBezTo>
                  <a:pt x="491840" y="286157"/>
                  <a:pt x="487897" y="274642"/>
                  <a:pt x="482246" y="263727"/>
                </a:cubicBezTo>
                <a:cubicBezTo>
                  <a:pt x="476418" y="252451"/>
                  <a:pt x="468734" y="241788"/>
                  <a:pt x="459495" y="231950"/>
                </a:cubicBezTo>
                <a:lnTo>
                  <a:pt x="454033" y="226147"/>
                </a:lnTo>
                <a:lnTo>
                  <a:pt x="459023" y="219940"/>
                </a:lnTo>
                <a:cubicBezTo>
                  <a:pt x="467809" y="209031"/>
                  <a:pt x="472230" y="193568"/>
                  <a:pt x="471213" y="175650"/>
                </a:cubicBezTo>
                <a:cubicBezTo>
                  <a:pt x="470515" y="163499"/>
                  <a:pt x="467338" y="150288"/>
                  <a:pt x="461331" y="136619"/>
                </a:cubicBezTo>
                <a:cubicBezTo>
                  <a:pt x="457548" y="143267"/>
                  <a:pt x="452564" y="149627"/>
                  <a:pt x="446643" y="155559"/>
                </a:cubicBezTo>
                <a:cubicBezTo>
                  <a:pt x="434251" y="167998"/>
                  <a:pt x="417635" y="178729"/>
                  <a:pt x="399579" y="186455"/>
                </a:cubicBezTo>
                <a:lnTo>
                  <a:pt x="395997" y="187985"/>
                </a:lnTo>
                <a:lnTo>
                  <a:pt x="392410" y="186455"/>
                </a:lnTo>
                <a:cubicBezTo>
                  <a:pt x="376717" y="179776"/>
                  <a:pt x="359684" y="174530"/>
                  <a:pt x="341659" y="170979"/>
                </a:cubicBezTo>
                <a:cubicBezTo>
                  <a:pt x="324216" y="167545"/>
                  <a:pt x="305830" y="165709"/>
                  <a:pt x="286819" y="165709"/>
                </a:cubicBezTo>
                <a:cubicBezTo>
                  <a:pt x="228698" y="165709"/>
                  <a:pt x="176203" y="182892"/>
                  <a:pt x="138335" y="210659"/>
                </a:cubicBezTo>
                <a:cubicBezTo>
                  <a:pt x="101268" y="237833"/>
                  <a:pt x="78346" y="275138"/>
                  <a:pt x="78346" y="316122"/>
                </a:cubicBezTo>
                <a:cubicBezTo>
                  <a:pt x="78346" y="331426"/>
                  <a:pt x="81499" y="346155"/>
                  <a:pt x="87352" y="359971"/>
                </a:cubicBezTo>
                <a:cubicBezTo>
                  <a:pt x="93474" y="374418"/>
                  <a:pt x="102597" y="388002"/>
                  <a:pt x="114175" y="400312"/>
                </a:cubicBezTo>
                <a:lnTo>
                  <a:pt x="115387" y="401928"/>
                </a:lnTo>
                <a:cubicBezTo>
                  <a:pt x="123255" y="415182"/>
                  <a:pt x="129947" y="428802"/>
                  <a:pt x="134637" y="443041"/>
                </a:cubicBezTo>
                <a:cubicBezTo>
                  <a:pt x="139394" y="457482"/>
                  <a:pt x="142106" y="472596"/>
                  <a:pt x="141910" y="488653"/>
                </a:cubicBezTo>
                <a:lnTo>
                  <a:pt x="141910" y="488708"/>
                </a:lnTo>
                <a:lnTo>
                  <a:pt x="141941" y="488708"/>
                </a:lnTo>
                <a:cubicBezTo>
                  <a:pt x="141941" y="489902"/>
                  <a:pt x="142437" y="490992"/>
                  <a:pt x="143227" y="491775"/>
                </a:cubicBezTo>
                <a:cubicBezTo>
                  <a:pt x="144078" y="492620"/>
                  <a:pt x="145229" y="493152"/>
                  <a:pt x="146478" y="493165"/>
                </a:cubicBezTo>
                <a:lnTo>
                  <a:pt x="146533" y="493165"/>
                </a:lnTo>
                <a:lnTo>
                  <a:pt x="146533" y="493134"/>
                </a:lnTo>
                <a:lnTo>
                  <a:pt x="188785" y="493134"/>
                </a:lnTo>
                <a:cubicBezTo>
                  <a:pt x="190040" y="493134"/>
                  <a:pt x="191185" y="492614"/>
                  <a:pt x="192024" y="491775"/>
                </a:cubicBezTo>
                <a:lnTo>
                  <a:pt x="192042" y="491793"/>
                </a:lnTo>
                <a:cubicBezTo>
                  <a:pt x="192862" y="490967"/>
                  <a:pt x="193377" y="489810"/>
                  <a:pt x="193377" y="488543"/>
                </a:cubicBezTo>
                <a:moveTo>
                  <a:pt x="444090" y="276993"/>
                </a:moveTo>
                <a:cubicBezTo>
                  <a:pt x="442725" y="275640"/>
                  <a:pt x="440827" y="274795"/>
                  <a:pt x="438727" y="274795"/>
                </a:cubicBezTo>
                <a:cubicBezTo>
                  <a:pt x="436615" y="274795"/>
                  <a:pt x="434723" y="275640"/>
                  <a:pt x="433357" y="276993"/>
                </a:cubicBezTo>
                <a:lnTo>
                  <a:pt x="433376" y="277005"/>
                </a:lnTo>
                <a:cubicBezTo>
                  <a:pt x="432010" y="278370"/>
                  <a:pt x="431166" y="280268"/>
                  <a:pt x="431166" y="282355"/>
                </a:cubicBezTo>
                <a:cubicBezTo>
                  <a:pt x="431166" y="284443"/>
                  <a:pt x="432010" y="286334"/>
                  <a:pt x="433376" y="287700"/>
                </a:cubicBezTo>
                <a:lnTo>
                  <a:pt x="433357" y="287718"/>
                </a:lnTo>
                <a:cubicBezTo>
                  <a:pt x="434723" y="289071"/>
                  <a:pt x="436615" y="289909"/>
                  <a:pt x="438727" y="289909"/>
                </a:cubicBezTo>
                <a:cubicBezTo>
                  <a:pt x="440815" y="289909"/>
                  <a:pt x="442700" y="289065"/>
                  <a:pt x="444072" y="287700"/>
                </a:cubicBezTo>
                <a:cubicBezTo>
                  <a:pt x="445437" y="286334"/>
                  <a:pt x="446282" y="284443"/>
                  <a:pt x="446282" y="282355"/>
                </a:cubicBezTo>
                <a:cubicBezTo>
                  <a:pt x="446282" y="280250"/>
                  <a:pt x="445443" y="278358"/>
                  <a:pt x="444090" y="276993"/>
                </a:cubicBezTo>
              </a:path>
            </a:pathLst>
          </a:custGeom>
          <a:solidFill>
            <a:schemeClr val="accent1"/>
          </a:solidFill>
          <a:ln w="6121" cap="flat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Myriad Pro Light" panose="020B0403030403020204" pitchFamily="34" charset="0"/>
              <a:ea typeface="+mn-ea"/>
              <a:cs typeface="+mn-cs"/>
            </a:endParaRPr>
          </a:p>
        </p:txBody>
      </p:sp>
      <p:sp>
        <p:nvSpPr>
          <p:cNvPr id="19" name="Voľný tvar 356">
            <a:extLst>
              <a:ext uri="{FF2B5EF4-FFF2-40B4-BE49-F238E27FC236}">
                <a16:creationId xmlns:a16="http://schemas.microsoft.com/office/drawing/2014/main" id="{395EC0B2-D1FB-4EFC-3474-0EDE2594BCAF}"/>
              </a:ext>
            </a:extLst>
          </p:cNvPr>
          <p:cNvSpPr/>
          <p:nvPr/>
        </p:nvSpPr>
        <p:spPr>
          <a:xfrm>
            <a:off x="9217361" y="4303986"/>
            <a:ext cx="2212639" cy="2268272"/>
          </a:xfrm>
          <a:custGeom>
            <a:avLst/>
            <a:gdLst>
              <a:gd name="connsiteX0" fmla="*/ 388961 w 494476"/>
              <a:gd name="connsiteY0" fmla="*/ 376808 h 540606"/>
              <a:gd name="connsiteX1" fmla="*/ 429559 w 494476"/>
              <a:gd name="connsiteY1" fmla="*/ 417415 h 540606"/>
              <a:gd name="connsiteX2" fmla="*/ 416911 w 494476"/>
              <a:gd name="connsiteY2" fmla="*/ 430061 h 540606"/>
              <a:gd name="connsiteX3" fmla="*/ 376318 w 494476"/>
              <a:gd name="connsiteY3" fmla="*/ 389453 h 540606"/>
              <a:gd name="connsiteX4" fmla="*/ 388961 w 494476"/>
              <a:gd name="connsiteY4" fmla="*/ 376808 h 540606"/>
              <a:gd name="connsiteX5" fmla="*/ 306876 w 494476"/>
              <a:gd name="connsiteY5" fmla="*/ 491529 h 540606"/>
              <a:gd name="connsiteX6" fmla="*/ 306876 w 494476"/>
              <a:gd name="connsiteY6" fmla="*/ 514972 h 540606"/>
              <a:gd name="connsiteX7" fmla="*/ 297440 w 494476"/>
              <a:gd name="connsiteY7" fmla="*/ 534659 h 540606"/>
              <a:gd name="connsiteX8" fmla="*/ 276512 w 494476"/>
              <a:gd name="connsiteY8" fmla="*/ 542189 h 540606"/>
              <a:gd name="connsiteX9" fmla="*/ 218711 w 494476"/>
              <a:gd name="connsiteY9" fmla="*/ 542189 h 540606"/>
              <a:gd name="connsiteX10" fmla="*/ 197783 w 494476"/>
              <a:gd name="connsiteY10" fmla="*/ 534659 h 540606"/>
              <a:gd name="connsiteX11" fmla="*/ 188347 w 494476"/>
              <a:gd name="connsiteY11" fmla="*/ 514972 h 540606"/>
              <a:gd name="connsiteX12" fmla="*/ 188347 w 494476"/>
              <a:gd name="connsiteY12" fmla="*/ 491529 h 540606"/>
              <a:gd name="connsiteX13" fmla="*/ 175359 w 494476"/>
              <a:gd name="connsiteY13" fmla="*/ 491529 h 540606"/>
              <a:gd name="connsiteX14" fmla="*/ 161745 w 494476"/>
              <a:gd name="connsiteY14" fmla="*/ 485877 h 540606"/>
              <a:gd name="connsiteX15" fmla="*/ 161762 w 494476"/>
              <a:gd name="connsiteY15" fmla="*/ 485859 h 540606"/>
              <a:gd name="connsiteX16" fmla="*/ 156094 w 494476"/>
              <a:gd name="connsiteY16" fmla="*/ 472266 h 540606"/>
              <a:gd name="connsiteX17" fmla="*/ 156094 w 494476"/>
              <a:gd name="connsiteY17" fmla="*/ 418065 h 540606"/>
              <a:gd name="connsiteX18" fmla="*/ 161745 w 494476"/>
              <a:gd name="connsiteY18" fmla="*/ 404454 h 540606"/>
              <a:gd name="connsiteX19" fmla="*/ 175359 w 494476"/>
              <a:gd name="connsiteY19" fmla="*/ 398796 h 540606"/>
              <a:gd name="connsiteX20" fmla="*/ 186207 w 494476"/>
              <a:gd name="connsiteY20" fmla="*/ 398796 h 540606"/>
              <a:gd name="connsiteX21" fmla="*/ 178399 w 494476"/>
              <a:gd name="connsiteY21" fmla="*/ 382239 h 540606"/>
              <a:gd name="connsiteX22" fmla="*/ 155927 w 494476"/>
              <a:gd name="connsiteY22" fmla="*/ 353335 h 540606"/>
              <a:gd name="connsiteX23" fmla="*/ 123262 w 494476"/>
              <a:gd name="connsiteY23" fmla="*/ 308006 h 540606"/>
              <a:gd name="connsiteX24" fmla="*/ 111579 w 494476"/>
              <a:gd name="connsiteY24" fmla="*/ 252875 h 540606"/>
              <a:gd name="connsiteX25" fmla="*/ 151421 w 494476"/>
              <a:gd name="connsiteY25" fmla="*/ 156672 h 540606"/>
              <a:gd name="connsiteX26" fmla="*/ 247609 w 494476"/>
              <a:gd name="connsiteY26" fmla="*/ 116816 h 540606"/>
              <a:gd name="connsiteX27" fmla="*/ 343797 w 494476"/>
              <a:gd name="connsiteY27" fmla="*/ 156672 h 540606"/>
              <a:gd name="connsiteX28" fmla="*/ 383638 w 494476"/>
              <a:gd name="connsiteY28" fmla="*/ 252875 h 540606"/>
              <a:gd name="connsiteX29" fmla="*/ 371955 w 494476"/>
              <a:gd name="connsiteY29" fmla="*/ 308006 h 540606"/>
              <a:gd name="connsiteX30" fmla="*/ 339296 w 494476"/>
              <a:gd name="connsiteY30" fmla="*/ 353335 h 540606"/>
              <a:gd name="connsiteX31" fmla="*/ 316818 w 494476"/>
              <a:gd name="connsiteY31" fmla="*/ 382239 h 540606"/>
              <a:gd name="connsiteX32" fmla="*/ 309010 w 494476"/>
              <a:gd name="connsiteY32" fmla="*/ 398796 h 540606"/>
              <a:gd name="connsiteX33" fmla="*/ 319864 w 494476"/>
              <a:gd name="connsiteY33" fmla="*/ 398796 h 540606"/>
              <a:gd name="connsiteX34" fmla="*/ 333455 w 494476"/>
              <a:gd name="connsiteY34" fmla="*/ 404472 h 540606"/>
              <a:gd name="connsiteX35" fmla="*/ 333473 w 494476"/>
              <a:gd name="connsiteY35" fmla="*/ 404454 h 540606"/>
              <a:gd name="connsiteX36" fmla="*/ 339129 w 494476"/>
              <a:gd name="connsiteY36" fmla="*/ 418065 h 540606"/>
              <a:gd name="connsiteX37" fmla="*/ 339129 w 494476"/>
              <a:gd name="connsiteY37" fmla="*/ 472266 h 540606"/>
              <a:gd name="connsiteX38" fmla="*/ 333473 w 494476"/>
              <a:gd name="connsiteY38" fmla="*/ 485877 h 540606"/>
              <a:gd name="connsiteX39" fmla="*/ 319864 w 494476"/>
              <a:gd name="connsiteY39" fmla="*/ 491529 h 540606"/>
              <a:gd name="connsiteX40" fmla="*/ 306876 w 494476"/>
              <a:gd name="connsiteY40" fmla="*/ 491529 h 540606"/>
              <a:gd name="connsiteX41" fmla="*/ 204703 w 494476"/>
              <a:gd name="connsiteY41" fmla="*/ 398796 h 540606"/>
              <a:gd name="connsiteX42" fmla="*/ 226955 w 494476"/>
              <a:gd name="connsiteY42" fmla="*/ 398796 h 540606"/>
              <a:gd name="connsiteX43" fmla="*/ 204310 w 494476"/>
              <a:gd name="connsiteY43" fmla="*/ 271829 h 540606"/>
              <a:gd name="connsiteX44" fmla="*/ 221918 w 494476"/>
              <a:gd name="connsiteY44" fmla="*/ 268758 h 540606"/>
              <a:gd name="connsiteX45" fmla="*/ 225220 w 494476"/>
              <a:gd name="connsiteY45" fmla="*/ 287288 h 540606"/>
              <a:gd name="connsiteX46" fmla="*/ 250452 w 494476"/>
              <a:gd name="connsiteY46" fmla="*/ 281094 h 540606"/>
              <a:gd name="connsiteX47" fmla="*/ 274432 w 494476"/>
              <a:gd name="connsiteY47" fmla="*/ 287217 h 540606"/>
              <a:gd name="connsiteX48" fmla="*/ 277722 w 494476"/>
              <a:gd name="connsiteY48" fmla="*/ 268758 h 540606"/>
              <a:gd name="connsiteX49" fmla="*/ 295324 w 494476"/>
              <a:gd name="connsiteY49" fmla="*/ 271829 h 540606"/>
              <a:gd name="connsiteX50" fmla="*/ 272679 w 494476"/>
              <a:gd name="connsiteY50" fmla="*/ 398796 h 540606"/>
              <a:gd name="connsiteX51" fmla="*/ 290514 w 494476"/>
              <a:gd name="connsiteY51" fmla="*/ 398796 h 540606"/>
              <a:gd name="connsiteX52" fmla="*/ 301660 w 494476"/>
              <a:gd name="connsiteY52" fmla="*/ 372879 h 540606"/>
              <a:gd name="connsiteX53" fmla="*/ 326099 w 494476"/>
              <a:gd name="connsiteY53" fmla="*/ 341340 h 540606"/>
              <a:gd name="connsiteX54" fmla="*/ 326868 w 494476"/>
              <a:gd name="connsiteY54" fmla="*/ 340571 h 540606"/>
              <a:gd name="connsiteX55" fmla="*/ 355688 w 494476"/>
              <a:gd name="connsiteY55" fmla="*/ 300816 h 540606"/>
              <a:gd name="connsiteX56" fmla="*/ 365756 w 494476"/>
              <a:gd name="connsiteY56" fmla="*/ 252875 h 540606"/>
              <a:gd name="connsiteX57" fmla="*/ 331154 w 494476"/>
              <a:gd name="connsiteY57" fmla="*/ 169317 h 540606"/>
              <a:gd name="connsiteX58" fmla="*/ 247609 w 494476"/>
              <a:gd name="connsiteY58" fmla="*/ 134702 h 540606"/>
              <a:gd name="connsiteX59" fmla="*/ 164069 w 494476"/>
              <a:gd name="connsiteY59" fmla="*/ 169317 h 540606"/>
              <a:gd name="connsiteX60" fmla="*/ 129461 w 494476"/>
              <a:gd name="connsiteY60" fmla="*/ 252875 h 540606"/>
              <a:gd name="connsiteX61" fmla="*/ 139535 w 494476"/>
              <a:gd name="connsiteY61" fmla="*/ 300816 h 540606"/>
              <a:gd name="connsiteX62" fmla="*/ 168349 w 494476"/>
              <a:gd name="connsiteY62" fmla="*/ 340571 h 540606"/>
              <a:gd name="connsiteX63" fmla="*/ 169118 w 494476"/>
              <a:gd name="connsiteY63" fmla="*/ 341340 h 540606"/>
              <a:gd name="connsiteX64" fmla="*/ 193557 w 494476"/>
              <a:gd name="connsiteY64" fmla="*/ 372879 h 540606"/>
              <a:gd name="connsiteX65" fmla="*/ 204703 w 494476"/>
              <a:gd name="connsiteY65" fmla="*/ 398796 h 540606"/>
              <a:gd name="connsiteX66" fmla="*/ 245105 w 494476"/>
              <a:gd name="connsiteY66" fmla="*/ 398796 h 540606"/>
              <a:gd name="connsiteX67" fmla="*/ 254529 w 494476"/>
              <a:gd name="connsiteY67" fmla="*/ 398796 h 540606"/>
              <a:gd name="connsiteX68" fmla="*/ 271124 w 494476"/>
              <a:gd name="connsiteY68" fmla="*/ 305723 h 540606"/>
              <a:gd name="connsiteX69" fmla="*/ 250172 w 494476"/>
              <a:gd name="connsiteY69" fmla="*/ 298914 h 540606"/>
              <a:gd name="connsiteX70" fmla="*/ 228564 w 494476"/>
              <a:gd name="connsiteY70" fmla="*/ 306051 h 540606"/>
              <a:gd name="connsiteX71" fmla="*/ 245105 w 494476"/>
              <a:gd name="connsiteY71" fmla="*/ 398796 h 540606"/>
              <a:gd name="connsiteX72" fmla="*/ 319864 w 494476"/>
              <a:gd name="connsiteY72" fmla="*/ 416682 h 540606"/>
              <a:gd name="connsiteX73" fmla="*/ 175359 w 494476"/>
              <a:gd name="connsiteY73" fmla="*/ 416682 h 540606"/>
              <a:gd name="connsiteX74" fmla="*/ 174387 w 494476"/>
              <a:gd name="connsiteY74" fmla="*/ 417093 h 540606"/>
              <a:gd name="connsiteX75" fmla="*/ 173976 w 494476"/>
              <a:gd name="connsiteY75" fmla="*/ 418065 h 540606"/>
              <a:gd name="connsiteX76" fmla="*/ 173976 w 494476"/>
              <a:gd name="connsiteY76" fmla="*/ 472266 h 540606"/>
              <a:gd name="connsiteX77" fmla="*/ 174357 w 494476"/>
              <a:gd name="connsiteY77" fmla="*/ 473232 h 540606"/>
              <a:gd name="connsiteX78" fmla="*/ 174387 w 494476"/>
              <a:gd name="connsiteY78" fmla="*/ 473232 h 540606"/>
              <a:gd name="connsiteX79" fmla="*/ 175359 w 494476"/>
              <a:gd name="connsiteY79" fmla="*/ 473643 h 540606"/>
              <a:gd name="connsiteX80" fmla="*/ 319864 w 494476"/>
              <a:gd name="connsiteY80" fmla="*/ 473643 h 540606"/>
              <a:gd name="connsiteX81" fmla="*/ 320830 w 494476"/>
              <a:gd name="connsiteY81" fmla="*/ 473232 h 540606"/>
              <a:gd name="connsiteX82" fmla="*/ 321241 w 494476"/>
              <a:gd name="connsiteY82" fmla="*/ 472266 h 540606"/>
              <a:gd name="connsiteX83" fmla="*/ 321241 w 494476"/>
              <a:gd name="connsiteY83" fmla="*/ 418065 h 540606"/>
              <a:gd name="connsiteX84" fmla="*/ 320830 w 494476"/>
              <a:gd name="connsiteY84" fmla="*/ 417099 h 540606"/>
              <a:gd name="connsiteX85" fmla="*/ 320830 w 494476"/>
              <a:gd name="connsiteY85" fmla="*/ 417064 h 540606"/>
              <a:gd name="connsiteX86" fmla="*/ 319864 w 494476"/>
              <a:gd name="connsiteY86" fmla="*/ 416682 h 540606"/>
              <a:gd name="connsiteX87" fmla="*/ 1175 w 494476"/>
              <a:gd name="connsiteY87" fmla="*/ 239932 h 540606"/>
              <a:gd name="connsiteX88" fmla="*/ 58589 w 494476"/>
              <a:gd name="connsiteY88" fmla="*/ 239932 h 540606"/>
              <a:gd name="connsiteX89" fmla="*/ 58589 w 494476"/>
              <a:gd name="connsiteY89" fmla="*/ 257818 h 540606"/>
              <a:gd name="connsiteX90" fmla="*/ 1175 w 494476"/>
              <a:gd name="connsiteY90" fmla="*/ 257818 h 540606"/>
              <a:gd name="connsiteX91" fmla="*/ 1175 w 494476"/>
              <a:gd name="connsiteY91" fmla="*/ 239932 h 540606"/>
              <a:gd name="connsiteX92" fmla="*/ 438238 w 494476"/>
              <a:gd name="connsiteY92" fmla="*/ 239932 h 540606"/>
              <a:gd name="connsiteX93" fmla="*/ 495651 w 494476"/>
              <a:gd name="connsiteY93" fmla="*/ 239932 h 540606"/>
              <a:gd name="connsiteX94" fmla="*/ 495651 w 494476"/>
              <a:gd name="connsiteY94" fmla="*/ 257818 h 540606"/>
              <a:gd name="connsiteX95" fmla="*/ 438238 w 494476"/>
              <a:gd name="connsiteY95" fmla="*/ 257818 h 540606"/>
              <a:gd name="connsiteX96" fmla="*/ 438238 w 494476"/>
              <a:gd name="connsiteY96" fmla="*/ 239932 h 540606"/>
              <a:gd name="connsiteX97" fmla="*/ 67267 w 494476"/>
              <a:gd name="connsiteY97" fmla="*/ 417415 h 540606"/>
              <a:gd name="connsiteX98" fmla="*/ 107866 w 494476"/>
              <a:gd name="connsiteY98" fmla="*/ 376808 h 540606"/>
              <a:gd name="connsiteX99" fmla="*/ 120508 w 494476"/>
              <a:gd name="connsiteY99" fmla="*/ 389453 h 540606"/>
              <a:gd name="connsiteX100" fmla="*/ 79910 w 494476"/>
              <a:gd name="connsiteY100" fmla="*/ 430061 h 540606"/>
              <a:gd name="connsiteX101" fmla="*/ 67267 w 494476"/>
              <a:gd name="connsiteY101" fmla="*/ 417415 h 540606"/>
              <a:gd name="connsiteX102" fmla="*/ 376318 w 494476"/>
              <a:gd name="connsiteY102" fmla="*/ 108296 h 540606"/>
              <a:gd name="connsiteX103" fmla="*/ 416911 w 494476"/>
              <a:gd name="connsiteY103" fmla="*/ 67689 h 540606"/>
              <a:gd name="connsiteX104" fmla="*/ 429559 w 494476"/>
              <a:gd name="connsiteY104" fmla="*/ 80334 h 540606"/>
              <a:gd name="connsiteX105" fmla="*/ 388961 w 494476"/>
              <a:gd name="connsiteY105" fmla="*/ 120942 h 540606"/>
              <a:gd name="connsiteX106" fmla="*/ 376318 w 494476"/>
              <a:gd name="connsiteY106" fmla="*/ 108296 h 540606"/>
              <a:gd name="connsiteX107" fmla="*/ 239472 w 494476"/>
              <a:gd name="connsiteY107" fmla="*/ 1582 h 540606"/>
              <a:gd name="connsiteX108" fmla="*/ 257354 w 494476"/>
              <a:gd name="connsiteY108" fmla="*/ 1582 h 540606"/>
              <a:gd name="connsiteX109" fmla="*/ 257354 w 494476"/>
              <a:gd name="connsiteY109" fmla="*/ 59008 h 540606"/>
              <a:gd name="connsiteX110" fmla="*/ 239472 w 494476"/>
              <a:gd name="connsiteY110" fmla="*/ 59008 h 540606"/>
              <a:gd name="connsiteX111" fmla="*/ 239472 w 494476"/>
              <a:gd name="connsiteY111" fmla="*/ 1582 h 540606"/>
              <a:gd name="connsiteX112" fmla="*/ 79910 w 494476"/>
              <a:gd name="connsiteY112" fmla="*/ 67689 h 540606"/>
              <a:gd name="connsiteX113" fmla="*/ 120508 w 494476"/>
              <a:gd name="connsiteY113" fmla="*/ 108296 h 540606"/>
              <a:gd name="connsiteX114" fmla="*/ 107866 w 494476"/>
              <a:gd name="connsiteY114" fmla="*/ 120942 h 540606"/>
              <a:gd name="connsiteX115" fmla="*/ 67267 w 494476"/>
              <a:gd name="connsiteY115" fmla="*/ 80334 h 540606"/>
              <a:gd name="connsiteX116" fmla="*/ 79910 w 494476"/>
              <a:gd name="connsiteY116" fmla="*/ 67689 h 540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94476" h="540606">
                <a:moveTo>
                  <a:pt x="388961" y="376808"/>
                </a:moveTo>
                <a:lnTo>
                  <a:pt x="429559" y="417415"/>
                </a:lnTo>
                <a:lnTo>
                  <a:pt x="416911" y="430061"/>
                </a:lnTo>
                <a:lnTo>
                  <a:pt x="376318" y="389453"/>
                </a:lnTo>
                <a:lnTo>
                  <a:pt x="388961" y="376808"/>
                </a:lnTo>
                <a:close/>
                <a:moveTo>
                  <a:pt x="306876" y="491529"/>
                </a:moveTo>
                <a:lnTo>
                  <a:pt x="306876" y="514972"/>
                </a:lnTo>
                <a:cubicBezTo>
                  <a:pt x="306876" y="522729"/>
                  <a:pt x="303258" y="529692"/>
                  <a:pt x="297440" y="534659"/>
                </a:cubicBezTo>
                <a:cubicBezTo>
                  <a:pt x="291986" y="539303"/>
                  <a:pt x="284571" y="542189"/>
                  <a:pt x="276512" y="542189"/>
                </a:cubicBezTo>
                <a:lnTo>
                  <a:pt x="218711" y="542189"/>
                </a:lnTo>
                <a:cubicBezTo>
                  <a:pt x="210646" y="542189"/>
                  <a:pt x="203231" y="539303"/>
                  <a:pt x="197783" y="534659"/>
                </a:cubicBezTo>
                <a:cubicBezTo>
                  <a:pt x="191965" y="529692"/>
                  <a:pt x="188347" y="522729"/>
                  <a:pt x="188347" y="514972"/>
                </a:cubicBezTo>
                <a:lnTo>
                  <a:pt x="188347" y="491529"/>
                </a:lnTo>
                <a:lnTo>
                  <a:pt x="175359" y="491529"/>
                </a:lnTo>
                <a:cubicBezTo>
                  <a:pt x="170048" y="491529"/>
                  <a:pt x="165232" y="489365"/>
                  <a:pt x="161745" y="485877"/>
                </a:cubicBezTo>
                <a:lnTo>
                  <a:pt x="161762" y="485859"/>
                </a:lnTo>
                <a:cubicBezTo>
                  <a:pt x="158264" y="482354"/>
                  <a:pt x="156094" y="477542"/>
                  <a:pt x="156094" y="472266"/>
                </a:cubicBezTo>
                <a:lnTo>
                  <a:pt x="156094" y="418065"/>
                </a:lnTo>
                <a:cubicBezTo>
                  <a:pt x="156094" y="412759"/>
                  <a:pt x="158258" y="407942"/>
                  <a:pt x="161745" y="404454"/>
                </a:cubicBezTo>
                <a:cubicBezTo>
                  <a:pt x="165232" y="400960"/>
                  <a:pt x="170054" y="398796"/>
                  <a:pt x="175359" y="398796"/>
                </a:cubicBezTo>
                <a:lnTo>
                  <a:pt x="186207" y="398796"/>
                </a:lnTo>
                <a:cubicBezTo>
                  <a:pt x="184383" y="393072"/>
                  <a:pt x="181779" y="387695"/>
                  <a:pt x="178399" y="382239"/>
                </a:cubicBezTo>
                <a:cubicBezTo>
                  <a:pt x="172981" y="373493"/>
                  <a:pt x="165440" y="364353"/>
                  <a:pt x="155927" y="353335"/>
                </a:cubicBezTo>
                <a:cubicBezTo>
                  <a:pt x="142140" y="340750"/>
                  <a:pt x="130952" y="325332"/>
                  <a:pt x="123262" y="308006"/>
                </a:cubicBezTo>
                <a:cubicBezTo>
                  <a:pt x="115752" y="291098"/>
                  <a:pt x="111579" y="272437"/>
                  <a:pt x="111579" y="252875"/>
                </a:cubicBezTo>
                <a:cubicBezTo>
                  <a:pt x="111579" y="215309"/>
                  <a:pt x="126809" y="181289"/>
                  <a:pt x="151421" y="156672"/>
                </a:cubicBezTo>
                <a:cubicBezTo>
                  <a:pt x="176038" y="132049"/>
                  <a:pt x="210044" y="116816"/>
                  <a:pt x="247609" y="116816"/>
                </a:cubicBezTo>
                <a:cubicBezTo>
                  <a:pt x="285173" y="116816"/>
                  <a:pt x="319185" y="132049"/>
                  <a:pt x="343797" y="156672"/>
                </a:cubicBezTo>
                <a:cubicBezTo>
                  <a:pt x="368414" y="181289"/>
                  <a:pt x="383638" y="215309"/>
                  <a:pt x="383638" y="252875"/>
                </a:cubicBezTo>
                <a:cubicBezTo>
                  <a:pt x="383638" y="272437"/>
                  <a:pt x="379465" y="291098"/>
                  <a:pt x="371955" y="308006"/>
                </a:cubicBezTo>
                <a:cubicBezTo>
                  <a:pt x="364266" y="325332"/>
                  <a:pt x="353077" y="340750"/>
                  <a:pt x="339296" y="353335"/>
                </a:cubicBezTo>
                <a:cubicBezTo>
                  <a:pt x="329777" y="364353"/>
                  <a:pt x="322243" y="373493"/>
                  <a:pt x="316818" y="382239"/>
                </a:cubicBezTo>
                <a:cubicBezTo>
                  <a:pt x="313439" y="387695"/>
                  <a:pt x="310840" y="393072"/>
                  <a:pt x="309010" y="398796"/>
                </a:cubicBezTo>
                <a:lnTo>
                  <a:pt x="319864" y="398796"/>
                </a:lnTo>
                <a:cubicBezTo>
                  <a:pt x="325140" y="398796"/>
                  <a:pt x="329956" y="400972"/>
                  <a:pt x="333455" y="404472"/>
                </a:cubicBezTo>
                <a:lnTo>
                  <a:pt x="333473" y="404454"/>
                </a:lnTo>
                <a:cubicBezTo>
                  <a:pt x="336960" y="407942"/>
                  <a:pt x="339129" y="412759"/>
                  <a:pt x="339129" y="418065"/>
                </a:cubicBezTo>
                <a:lnTo>
                  <a:pt x="339129" y="472266"/>
                </a:lnTo>
                <a:cubicBezTo>
                  <a:pt x="339129" y="477572"/>
                  <a:pt x="336960" y="482390"/>
                  <a:pt x="333473" y="485877"/>
                </a:cubicBezTo>
                <a:cubicBezTo>
                  <a:pt x="329986" y="489365"/>
                  <a:pt x="325169" y="491529"/>
                  <a:pt x="319864" y="491529"/>
                </a:cubicBezTo>
                <a:lnTo>
                  <a:pt x="306876" y="491529"/>
                </a:lnTo>
                <a:close/>
                <a:moveTo>
                  <a:pt x="204703" y="398796"/>
                </a:moveTo>
                <a:lnTo>
                  <a:pt x="226955" y="398796"/>
                </a:lnTo>
                <a:lnTo>
                  <a:pt x="204310" y="271829"/>
                </a:lnTo>
                <a:lnTo>
                  <a:pt x="221918" y="268758"/>
                </a:lnTo>
                <a:lnTo>
                  <a:pt x="225220" y="287288"/>
                </a:lnTo>
                <a:cubicBezTo>
                  <a:pt x="233535" y="282948"/>
                  <a:pt x="241952" y="280950"/>
                  <a:pt x="250452" y="281094"/>
                </a:cubicBezTo>
                <a:cubicBezTo>
                  <a:pt x="258546" y="281237"/>
                  <a:pt x="266534" y="283329"/>
                  <a:pt x="274432" y="287217"/>
                </a:cubicBezTo>
                <a:lnTo>
                  <a:pt x="277722" y="268758"/>
                </a:lnTo>
                <a:lnTo>
                  <a:pt x="295324" y="271829"/>
                </a:lnTo>
                <a:lnTo>
                  <a:pt x="272679" y="398796"/>
                </a:lnTo>
                <a:lnTo>
                  <a:pt x="290514" y="398796"/>
                </a:lnTo>
                <a:cubicBezTo>
                  <a:pt x="292773" y="389525"/>
                  <a:pt x="296486" y="381226"/>
                  <a:pt x="301660" y="372879"/>
                </a:cubicBezTo>
                <a:cubicBezTo>
                  <a:pt x="307836" y="362934"/>
                  <a:pt x="315936" y="353097"/>
                  <a:pt x="326099" y="341340"/>
                </a:cubicBezTo>
                <a:lnTo>
                  <a:pt x="326868" y="340571"/>
                </a:lnTo>
                <a:cubicBezTo>
                  <a:pt x="339058" y="329541"/>
                  <a:pt x="348935" y="316013"/>
                  <a:pt x="355688" y="300816"/>
                </a:cubicBezTo>
                <a:cubicBezTo>
                  <a:pt x="362161" y="286227"/>
                  <a:pt x="365756" y="270010"/>
                  <a:pt x="365756" y="252875"/>
                </a:cubicBezTo>
                <a:cubicBezTo>
                  <a:pt x="365756" y="220245"/>
                  <a:pt x="352535" y="190697"/>
                  <a:pt x="331154" y="169317"/>
                </a:cubicBezTo>
                <a:cubicBezTo>
                  <a:pt x="309779" y="147932"/>
                  <a:pt x="280238" y="134702"/>
                  <a:pt x="247609" y="134702"/>
                </a:cubicBezTo>
                <a:cubicBezTo>
                  <a:pt x="214986" y="134702"/>
                  <a:pt x="185444" y="147932"/>
                  <a:pt x="164069" y="169317"/>
                </a:cubicBezTo>
                <a:cubicBezTo>
                  <a:pt x="142688" y="190697"/>
                  <a:pt x="129461" y="220245"/>
                  <a:pt x="129461" y="252875"/>
                </a:cubicBezTo>
                <a:cubicBezTo>
                  <a:pt x="129461" y="270010"/>
                  <a:pt x="133062" y="286227"/>
                  <a:pt x="139535" y="300816"/>
                </a:cubicBezTo>
                <a:cubicBezTo>
                  <a:pt x="146283" y="316013"/>
                  <a:pt x="156165" y="329541"/>
                  <a:pt x="168349" y="340571"/>
                </a:cubicBezTo>
                <a:lnTo>
                  <a:pt x="169118" y="341340"/>
                </a:lnTo>
                <a:cubicBezTo>
                  <a:pt x="179287" y="353097"/>
                  <a:pt x="187388" y="362934"/>
                  <a:pt x="193557" y="372879"/>
                </a:cubicBezTo>
                <a:cubicBezTo>
                  <a:pt x="198731" y="381226"/>
                  <a:pt x="202444" y="389525"/>
                  <a:pt x="204703" y="398796"/>
                </a:cubicBezTo>
                <a:moveTo>
                  <a:pt x="245105" y="398796"/>
                </a:moveTo>
                <a:lnTo>
                  <a:pt x="254529" y="398796"/>
                </a:lnTo>
                <a:lnTo>
                  <a:pt x="271124" y="305723"/>
                </a:lnTo>
                <a:cubicBezTo>
                  <a:pt x="263995" y="301382"/>
                  <a:pt x="257003" y="299027"/>
                  <a:pt x="250172" y="298914"/>
                </a:cubicBezTo>
                <a:cubicBezTo>
                  <a:pt x="243120" y="298789"/>
                  <a:pt x="235920" y="301084"/>
                  <a:pt x="228564" y="306051"/>
                </a:cubicBezTo>
                <a:lnTo>
                  <a:pt x="245105" y="398796"/>
                </a:lnTo>
                <a:close/>
                <a:moveTo>
                  <a:pt x="319864" y="416682"/>
                </a:moveTo>
                <a:lnTo>
                  <a:pt x="175359" y="416682"/>
                </a:lnTo>
                <a:cubicBezTo>
                  <a:pt x="174989" y="416682"/>
                  <a:pt x="174638" y="416843"/>
                  <a:pt x="174387" y="417093"/>
                </a:cubicBezTo>
                <a:cubicBezTo>
                  <a:pt x="174137" y="417350"/>
                  <a:pt x="173976" y="417690"/>
                  <a:pt x="173976" y="418065"/>
                </a:cubicBezTo>
                <a:lnTo>
                  <a:pt x="173976" y="472266"/>
                </a:lnTo>
                <a:cubicBezTo>
                  <a:pt x="173976" y="472659"/>
                  <a:pt x="174125" y="473005"/>
                  <a:pt x="174357" y="473232"/>
                </a:cubicBezTo>
                <a:lnTo>
                  <a:pt x="174387" y="473232"/>
                </a:lnTo>
                <a:cubicBezTo>
                  <a:pt x="174638" y="473488"/>
                  <a:pt x="174989" y="473643"/>
                  <a:pt x="175359" y="473643"/>
                </a:cubicBezTo>
                <a:lnTo>
                  <a:pt x="319864" y="473643"/>
                </a:lnTo>
                <a:cubicBezTo>
                  <a:pt x="320234" y="473643"/>
                  <a:pt x="320580" y="473488"/>
                  <a:pt x="320830" y="473232"/>
                </a:cubicBezTo>
                <a:cubicBezTo>
                  <a:pt x="321080" y="472981"/>
                  <a:pt x="321241" y="472636"/>
                  <a:pt x="321241" y="472266"/>
                </a:cubicBezTo>
                <a:lnTo>
                  <a:pt x="321241" y="418065"/>
                </a:lnTo>
                <a:cubicBezTo>
                  <a:pt x="321241" y="417690"/>
                  <a:pt x="321080" y="417350"/>
                  <a:pt x="320830" y="417099"/>
                </a:cubicBezTo>
                <a:lnTo>
                  <a:pt x="320830" y="417064"/>
                </a:lnTo>
                <a:cubicBezTo>
                  <a:pt x="320597" y="416831"/>
                  <a:pt x="320258" y="416682"/>
                  <a:pt x="319864" y="416682"/>
                </a:cubicBezTo>
                <a:moveTo>
                  <a:pt x="1175" y="239932"/>
                </a:moveTo>
                <a:lnTo>
                  <a:pt x="58589" y="239932"/>
                </a:lnTo>
                <a:lnTo>
                  <a:pt x="58589" y="257818"/>
                </a:lnTo>
                <a:lnTo>
                  <a:pt x="1175" y="257818"/>
                </a:lnTo>
                <a:lnTo>
                  <a:pt x="1175" y="239932"/>
                </a:lnTo>
                <a:close/>
                <a:moveTo>
                  <a:pt x="438238" y="239932"/>
                </a:moveTo>
                <a:lnTo>
                  <a:pt x="495651" y="239932"/>
                </a:lnTo>
                <a:lnTo>
                  <a:pt x="495651" y="257818"/>
                </a:lnTo>
                <a:lnTo>
                  <a:pt x="438238" y="257818"/>
                </a:lnTo>
                <a:lnTo>
                  <a:pt x="438238" y="239932"/>
                </a:lnTo>
                <a:close/>
                <a:moveTo>
                  <a:pt x="67267" y="417415"/>
                </a:moveTo>
                <a:lnTo>
                  <a:pt x="107866" y="376808"/>
                </a:lnTo>
                <a:lnTo>
                  <a:pt x="120508" y="389453"/>
                </a:lnTo>
                <a:lnTo>
                  <a:pt x="79910" y="430061"/>
                </a:lnTo>
                <a:lnTo>
                  <a:pt x="67267" y="417415"/>
                </a:lnTo>
                <a:close/>
                <a:moveTo>
                  <a:pt x="376318" y="108296"/>
                </a:moveTo>
                <a:lnTo>
                  <a:pt x="416911" y="67689"/>
                </a:lnTo>
                <a:lnTo>
                  <a:pt x="429559" y="80334"/>
                </a:lnTo>
                <a:lnTo>
                  <a:pt x="388961" y="120942"/>
                </a:lnTo>
                <a:lnTo>
                  <a:pt x="376318" y="108296"/>
                </a:lnTo>
                <a:close/>
                <a:moveTo>
                  <a:pt x="239472" y="1582"/>
                </a:moveTo>
                <a:lnTo>
                  <a:pt x="257354" y="1582"/>
                </a:lnTo>
                <a:lnTo>
                  <a:pt x="257354" y="59008"/>
                </a:lnTo>
                <a:lnTo>
                  <a:pt x="239472" y="59008"/>
                </a:lnTo>
                <a:lnTo>
                  <a:pt x="239472" y="1582"/>
                </a:lnTo>
                <a:close/>
                <a:moveTo>
                  <a:pt x="79910" y="67689"/>
                </a:moveTo>
                <a:lnTo>
                  <a:pt x="120508" y="108296"/>
                </a:lnTo>
                <a:lnTo>
                  <a:pt x="107866" y="120942"/>
                </a:lnTo>
                <a:lnTo>
                  <a:pt x="67267" y="80334"/>
                </a:lnTo>
                <a:lnTo>
                  <a:pt x="79910" y="67689"/>
                </a:lnTo>
                <a:close/>
              </a:path>
            </a:pathLst>
          </a:custGeom>
          <a:solidFill>
            <a:schemeClr val="accent3"/>
          </a:solidFill>
          <a:ln w="5958" cap="flat">
            <a:solidFill>
              <a:schemeClr val="accent3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Light" panose="020B04030304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00234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F12014-CB9D-8F02-9463-DA6A93890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ČAKACIA DOBA</a:t>
            </a:r>
            <a:endParaRPr kumimoji="0" lang="sk-SK" sz="54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3BB31116-5E95-CD4C-55E8-6CF1585BB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331" y="1242612"/>
            <a:ext cx="5020896" cy="4531897"/>
          </a:xfrm>
        </p:spPr>
        <p:txBody>
          <a:bodyPr/>
          <a:lstStyle/>
          <a:p>
            <a:endParaRPr lang="sk-SK" dirty="0"/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sk-SK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doba, ktorá plynie od začiatku poistenia a počas ktorej poisťovateľovi nevzniká povinnosť poskytnúť poistné plnenie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k-SK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sk-SK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 dní</a:t>
            </a:r>
          </a:p>
          <a:p>
            <a:endParaRPr lang="sk-SK" dirty="0"/>
          </a:p>
        </p:txBody>
      </p:sp>
      <p:pic>
        <p:nvPicPr>
          <p:cNvPr id="6" name="Obrázok 4" descr="Nemocnica obrys">
            <a:extLst>
              <a:ext uri="{FF2B5EF4-FFF2-40B4-BE49-F238E27FC236}">
                <a16:creationId xmlns:a16="http://schemas.microsoft.com/office/drawing/2014/main" id="{C9512930-B9A6-DB22-D0DD-3F75D80546DC}"/>
              </a:ext>
            </a:extLst>
          </p:cNvPr>
          <p:cNvPicPr/>
          <p:nvPr/>
        </p:nvPicPr>
        <p:blipFill>
          <a:blip r:embed="rId3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9" name="Zástupný objekt pre obsah 3">
            <a:extLst>
              <a:ext uri="{FF2B5EF4-FFF2-40B4-BE49-F238E27FC236}">
                <a16:creationId xmlns:a16="http://schemas.microsoft.com/office/drawing/2014/main" id="{0EFD3EAF-FC9F-4CBB-28CF-E11BF6C502B5}"/>
              </a:ext>
            </a:extLst>
          </p:cNvPr>
          <p:cNvSpPr txBox="1">
            <a:spLocks/>
          </p:cNvSpPr>
          <p:nvPr/>
        </p:nvSpPr>
        <p:spPr>
          <a:xfrm>
            <a:off x="6797775" y="1255103"/>
            <a:ext cx="5318022" cy="45318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k-SK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sk-SK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Spoluúčasť sa uvádza v dňoch.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sk-SK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sk-SK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 spoluúčasti sa odvíja sadzba poistného.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k-SK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sk-SK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2,5,10 a 20 dní </a:t>
            </a:r>
            <a:endParaRPr kumimoji="0" lang="sk-SK" sz="2000" b="0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29CFF69C-F22B-A818-DE2D-E8158A9936A5}"/>
              </a:ext>
            </a:extLst>
          </p:cNvPr>
          <p:cNvSpPr txBox="1">
            <a:spLocks/>
          </p:cNvSpPr>
          <p:nvPr/>
        </p:nvSpPr>
        <p:spPr>
          <a:xfrm>
            <a:off x="6797775" y="366609"/>
            <a:ext cx="4345814" cy="8760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2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l-PL" sz="5400" dirty="0">
                <a:solidFill>
                  <a:schemeClr val="accent5"/>
                </a:solidFill>
                <a:latin typeface="Calibri Light" panose="020F0302020204030204"/>
              </a:rPr>
              <a:t>SPOLUÚČASŤ</a:t>
            </a:r>
            <a:endParaRPr lang="sk-SK" sz="5400" dirty="0">
              <a:solidFill>
                <a:schemeClr val="accent5"/>
              </a:solidFill>
              <a:latin typeface="Calibri Light" panose="020F0302020204030204"/>
            </a:endParaRPr>
          </a:p>
        </p:txBody>
      </p:sp>
      <p:cxnSp>
        <p:nvCxnSpPr>
          <p:cNvPr id="12" name="Rovná spojnica 11">
            <a:extLst>
              <a:ext uri="{FF2B5EF4-FFF2-40B4-BE49-F238E27FC236}">
                <a16:creationId xmlns:a16="http://schemas.microsoft.com/office/drawing/2014/main" id="{75F04180-DF71-C495-3F32-75E328C9A754}"/>
              </a:ext>
            </a:extLst>
          </p:cNvPr>
          <p:cNvCxnSpPr>
            <a:cxnSpLocks/>
          </p:cNvCxnSpPr>
          <p:nvPr/>
        </p:nvCxnSpPr>
        <p:spPr>
          <a:xfrm>
            <a:off x="6096000" y="492733"/>
            <a:ext cx="0" cy="55612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Voľný tvar 263">
            <a:extLst>
              <a:ext uri="{FF2B5EF4-FFF2-40B4-BE49-F238E27FC236}">
                <a16:creationId xmlns:a16="http://schemas.microsoft.com/office/drawing/2014/main" id="{58D7DA45-8FD0-6062-7B91-4B5657A97BF3}"/>
              </a:ext>
            </a:extLst>
          </p:cNvPr>
          <p:cNvSpPr/>
          <p:nvPr/>
        </p:nvSpPr>
        <p:spPr>
          <a:xfrm>
            <a:off x="2667000" y="5581725"/>
            <a:ext cx="840209" cy="908844"/>
          </a:xfrm>
          <a:custGeom>
            <a:avLst/>
            <a:gdLst>
              <a:gd name="connsiteX0" fmla="*/ 52367 w 474407"/>
              <a:gd name="connsiteY0" fmla="*/ 467836 h 504200"/>
              <a:gd name="connsiteX1" fmla="*/ 52367 w 474407"/>
              <a:gd name="connsiteY1" fmla="*/ 413453 h 504200"/>
              <a:gd name="connsiteX2" fmla="*/ 67537 w 474407"/>
              <a:gd name="connsiteY2" fmla="*/ 376982 h 504200"/>
              <a:gd name="connsiteX3" fmla="*/ 67567 w 474407"/>
              <a:gd name="connsiteY3" fmla="*/ 376952 h 504200"/>
              <a:gd name="connsiteX4" fmla="*/ 95089 w 474407"/>
              <a:gd name="connsiteY4" fmla="*/ 362556 h 504200"/>
              <a:gd name="connsiteX5" fmla="*/ 95089 w 474407"/>
              <a:gd name="connsiteY5" fmla="*/ 337066 h 504200"/>
              <a:gd name="connsiteX6" fmla="*/ 19061 w 474407"/>
              <a:gd name="connsiteY6" fmla="*/ 419185 h 504200"/>
              <a:gd name="connsiteX7" fmla="*/ 19061 w 474407"/>
              <a:gd name="connsiteY7" fmla="*/ 488023 h 504200"/>
              <a:gd name="connsiteX8" fmla="*/ 457727 w 474407"/>
              <a:gd name="connsiteY8" fmla="*/ 488023 h 504200"/>
              <a:gd name="connsiteX9" fmla="*/ 457727 w 474407"/>
              <a:gd name="connsiteY9" fmla="*/ 419185 h 504200"/>
              <a:gd name="connsiteX10" fmla="*/ 373980 w 474407"/>
              <a:gd name="connsiteY10" fmla="*/ 333295 h 504200"/>
              <a:gd name="connsiteX11" fmla="*/ 373980 w 474407"/>
              <a:gd name="connsiteY11" fmla="*/ 374962 h 504200"/>
              <a:gd name="connsiteX12" fmla="*/ 389745 w 474407"/>
              <a:gd name="connsiteY12" fmla="*/ 384054 h 504200"/>
              <a:gd name="connsiteX13" fmla="*/ 389781 w 474407"/>
              <a:gd name="connsiteY13" fmla="*/ 384090 h 504200"/>
              <a:gd name="connsiteX14" fmla="*/ 400031 w 474407"/>
              <a:gd name="connsiteY14" fmla="*/ 408806 h 504200"/>
              <a:gd name="connsiteX15" fmla="*/ 389781 w 474407"/>
              <a:gd name="connsiteY15" fmla="*/ 433515 h 504200"/>
              <a:gd name="connsiteX16" fmla="*/ 389745 w 474407"/>
              <a:gd name="connsiteY16" fmla="*/ 433551 h 504200"/>
              <a:gd name="connsiteX17" fmla="*/ 365046 w 474407"/>
              <a:gd name="connsiteY17" fmla="*/ 443805 h 504200"/>
              <a:gd name="connsiteX18" fmla="*/ 340334 w 474407"/>
              <a:gd name="connsiteY18" fmla="*/ 433551 h 504200"/>
              <a:gd name="connsiteX19" fmla="*/ 340304 w 474407"/>
              <a:gd name="connsiteY19" fmla="*/ 433521 h 504200"/>
              <a:gd name="connsiteX20" fmla="*/ 330060 w 474407"/>
              <a:gd name="connsiteY20" fmla="*/ 408806 h 504200"/>
              <a:gd name="connsiteX21" fmla="*/ 340304 w 474407"/>
              <a:gd name="connsiteY21" fmla="*/ 384090 h 504200"/>
              <a:gd name="connsiteX22" fmla="*/ 340334 w 474407"/>
              <a:gd name="connsiteY22" fmla="*/ 384054 h 504200"/>
              <a:gd name="connsiteX23" fmla="*/ 356112 w 474407"/>
              <a:gd name="connsiteY23" fmla="*/ 374962 h 504200"/>
              <a:gd name="connsiteX24" fmla="*/ 356112 w 474407"/>
              <a:gd name="connsiteY24" fmla="*/ 324530 h 504200"/>
              <a:gd name="connsiteX25" fmla="*/ 303032 w 474407"/>
              <a:gd name="connsiteY25" fmla="*/ 298408 h 504200"/>
              <a:gd name="connsiteX26" fmla="*/ 281149 w 474407"/>
              <a:gd name="connsiteY26" fmla="*/ 349436 h 504200"/>
              <a:gd name="connsiteX27" fmla="*/ 281114 w 474407"/>
              <a:gd name="connsiteY27" fmla="*/ 349436 h 504200"/>
              <a:gd name="connsiteX28" fmla="*/ 238391 w 474407"/>
              <a:gd name="connsiteY28" fmla="*/ 415312 h 504200"/>
              <a:gd name="connsiteX29" fmla="*/ 198099 w 474407"/>
              <a:gd name="connsiteY29" fmla="*/ 353172 h 504200"/>
              <a:gd name="connsiteX30" fmla="*/ 195639 w 474407"/>
              <a:gd name="connsiteY30" fmla="*/ 349436 h 504200"/>
              <a:gd name="connsiteX31" fmla="*/ 173756 w 474407"/>
              <a:gd name="connsiteY31" fmla="*/ 298408 h 504200"/>
              <a:gd name="connsiteX32" fmla="*/ 112963 w 474407"/>
              <a:gd name="connsiteY32" fmla="*/ 328337 h 504200"/>
              <a:gd name="connsiteX33" fmla="*/ 112963 w 474407"/>
              <a:gd name="connsiteY33" fmla="*/ 362556 h 504200"/>
              <a:gd name="connsiteX34" fmla="*/ 140480 w 474407"/>
              <a:gd name="connsiteY34" fmla="*/ 376952 h 504200"/>
              <a:gd name="connsiteX35" fmla="*/ 140516 w 474407"/>
              <a:gd name="connsiteY35" fmla="*/ 376952 h 504200"/>
              <a:gd name="connsiteX36" fmla="*/ 155686 w 474407"/>
              <a:gd name="connsiteY36" fmla="*/ 413453 h 504200"/>
              <a:gd name="connsiteX37" fmla="*/ 155686 w 474407"/>
              <a:gd name="connsiteY37" fmla="*/ 466972 h 504200"/>
              <a:gd name="connsiteX38" fmla="*/ 137818 w 474407"/>
              <a:gd name="connsiteY38" fmla="*/ 466972 h 504200"/>
              <a:gd name="connsiteX39" fmla="*/ 137818 w 474407"/>
              <a:gd name="connsiteY39" fmla="*/ 413453 h 504200"/>
              <a:gd name="connsiteX40" fmla="*/ 127883 w 474407"/>
              <a:gd name="connsiteY40" fmla="*/ 389584 h 504200"/>
              <a:gd name="connsiteX41" fmla="*/ 127901 w 474407"/>
              <a:gd name="connsiteY41" fmla="*/ 389566 h 504200"/>
              <a:gd name="connsiteX42" fmla="*/ 104024 w 474407"/>
              <a:gd name="connsiteY42" fmla="*/ 379651 h 504200"/>
              <a:gd name="connsiteX43" fmla="*/ 80152 w 474407"/>
              <a:gd name="connsiteY43" fmla="*/ 389566 h 504200"/>
              <a:gd name="connsiteX44" fmla="*/ 70235 w 474407"/>
              <a:gd name="connsiteY44" fmla="*/ 413453 h 504200"/>
              <a:gd name="connsiteX45" fmla="*/ 70235 w 474407"/>
              <a:gd name="connsiteY45" fmla="*/ 467836 h 504200"/>
              <a:gd name="connsiteX46" fmla="*/ 52367 w 474407"/>
              <a:gd name="connsiteY46" fmla="*/ 467836 h 504200"/>
              <a:gd name="connsiteX47" fmla="*/ 158604 w 474407"/>
              <a:gd name="connsiteY47" fmla="*/ 62634 h 504200"/>
              <a:gd name="connsiteX48" fmla="*/ 190642 w 474407"/>
              <a:gd name="connsiteY48" fmla="*/ 57367 h 504200"/>
              <a:gd name="connsiteX49" fmla="*/ 242602 w 474407"/>
              <a:gd name="connsiteY49" fmla="*/ 76493 h 504200"/>
              <a:gd name="connsiteX50" fmla="*/ 242590 w 474407"/>
              <a:gd name="connsiteY50" fmla="*/ 76511 h 504200"/>
              <a:gd name="connsiteX51" fmla="*/ 295438 w 474407"/>
              <a:gd name="connsiteY51" fmla="*/ 100941 h 504200"/>
              <a:gd name="connsiteX52" fmla="*/ 337177 w 474407"/>
              <a:gd name="connsiteY52" fmla="*/ 102156 h 504200"/>
              <a:gd name="connsiteX53" fmla="*/ 311471 w 474407"/>
              <a:gd name="connsiteY53" fmla="*/ 54221 h 504200"/>
              <a:gd name="connsiteX54" fmla="*/ 238391 w 474407"/>
              <a:gd name="connsiteY54" fmla="*/ 19578 h 504200"/>
              <a:gd name="connsiteX55" fmla="*/ 165311 w 474407"/>
              <a:gd name="connsiteY55" fmla="*/ 54221 h 504200"/>
              <a:gd name="connsiteX56" fmla="*/ 158604 w 474407"/>
              <a:gd name="connsiteY56" fmla="*/ 62634 h 504200"/>
              <a:gd name="connsiteX57" fmla="*/ 340888 w 474407"/>
              <a:gd name="connsiteY57" fmla="*/ 119686 h 504200"/>
              <a:gd name="connsiteX58" fmla="*/ 292019 w 474407"/>
              <a:gd name="connsiteY58" fmla="*/ 118464 h 504200"/>
              <a:gd name="connsiteX59" fmla="*/ 231750 w 474407"/>
              <a:gd name="connsiteY59" fmla="*/ 90632 h 504200"/>
              <a:gd name="connsiteX60" fmla="*/ 231571 w 474407"/>
              <a:gd name="connsiteY60" fmla="*/ 90531 h 504200"/>
              <a:gd name="connsiteX61" fmla="*/ 190433 w 474407"/>
              <a:gd name="connsiteY61" fmla="*/ 75170 h 504200"/>
              <a:gd name="connsiteX62" fmla="*/ 144411 w 474407"/>
              <a:gd name="connsiteY62" fmla="*/ 88231 h 504200"/>
              <a:gd name="connsiteX63" fmla="*/ 134500 w 474407"/>
              <a:gd name="connsiteY63" fmla="*/ 139402 h 504200"/>
              <a:gd name="connsiteX64" fmla="*/ 165311 w 474407"/>
              <a:gd name="connsiteY64" fmla="*/ 224583 h 504200"/>
              <a:gd name="connsiteX65" fmla="*/ 238391 w 474407"/>
              <a:gd name="connsiteY65" fmla="*/ 259226 h 504200"/>
              <a:gd name="connsiteX66" fmla="*/ 311471 w 474407"/>
              <a:gd name="connsiteY66" fmla="*/ 224583 h 504200"/>
              <a:gd name="connsiteX67" fmla="*/ 342282 w 474407"/>
              <a:gd name="connsiteY67" fmla="*/ 139402 h 504200"/>
              <a:gd name="connsiteX68" fmla="*/ 340888 w 474407"/>
              <a:gd name="connsiteY68" fmla="*/ 119686 h 504200"/>
              <a:gd name="connsiteX69" fmla="*/ 238391 w 474407"/>
              <a:gd name="connsiteY69" fmla="*/ 1703 h 504200"/>
              <a:gd name="connsiteX70" fmla="*/ 324872 w 474407"/>
              <a:gd name="connsiteY70" fmla="*/ 42489 h 504200"/>
              <a:gd name="connsiteX71" fmla="*/ 360156 w 474407"/>
              <a:gd name="connsiteY71" fmla="*/ 139402 h 504200"/>
              <a:gd name="connsiteX72" fmla="*/ 324872 w 474407"/>
              <a:gd name="connsiteY72" fmla="*/ 236316 h 504200"/>
              <a:gd name="connsiteX73" fmla="*/ 305158 w 474407"/>
              <a:gd name="connsiteY73" fmla="*/ 254560 h 504200"/>
              <a:gd name="connsiteX74" fmla="*/ 305158 w 474407"/>
              <a:gd name="connsiteY74" fmla="*/ 269939 h 504200"/>
              <a:gd name="connsiteX75" fmla="*/ 304955 w 474407"/>
              <a:gd name="connsiteY75" fmla="*/ 279484 h 504200"/>
              <a:gd name="connsiteX76" fmla="*/ 371901 w 474407"/>
              <a:gd name="connsiteY76" fmla="*/ 312440 h 504200"/>
              <a:gd name="connsiteX77" fmla="*/ 381532 w 474407"/>
              <a:gd name="connsiteY77" fmla="*/ 317141 h 504200"/>
              <a:gd name="connsiteX78" fmla="*/ 475601 w 474407"/>
              <a:gd name="connsiteY78" fmla="*/ 419185 h 504200"/>
              <a:gd name="connsiteX79" fmla="*/ 475601 w 474407"/>
              <a:gd name="connsiteY79" fmla="*/ 505904 h 504200"/>
              <a:gd name="connsiteX80" fmla="*/ 1193 w 474407"/>
              <a:gd name="connsiteY80" fmla="*/ 505904 h 504200"/>
              <a:gd name="connsiteX81" fmla="*/ 1193 w 474407"/>
              <a:gd name="connsiteY81" fmla="*/ 419185 h 504200"/>
              <a:gd name="connsiteX82" fmla="*/ 95232 w 474407"/>
              <a:gd name="connsiteY82" fmla="*/ 317159 h 504200"/>
              <a:gd name="connsiteX83" fmla="*/ 104893 w 474407"/>
              <a:gd name="connsiteY83" fmla="*/ 312440 h 504200"/>
              <a:gd name="connsiteX84" fmla="*/ 171839 w 474407"/>
              <a:gd name="connsiteY84" fmla="*/ 279490 h 504200"/>
              <a:gd name="connsiteX85" fmla="*/ 171630 w 474407"/>
              <a:gd name="connsiteY85" fmla="*/ 269939 h 504200"/>
              <a:gd name="connsiteX86" fmla="*/ 171630 w 474407"/>
              <a:gd name="connsiteY86" fmla="*/ 254566 h 504200"/>
              <a:gd name="connsiteX87" fmla="*/ 151910 w 474407"/>
              <a:gd name="connsiteY87" fmla="*/ 236316 h 504200"/>
              <a:gd name="connsiteX88" fmla="*/ 116632 w 474407"/>
              <a:gd name="connsiteY88" fmla="*/ 139402 h 504200"/>
              <a:gd name="connsiteX89" fmla="*/ 151910 w 474407"/>
              <a:gd name="connsiteY89" fmla="*/ 42489 h 504200"/>
              <a:gd name="connsiteX90" fmla="*/ 238391 w 474407"/>
              <a:gd name="connsiteY90" fmla="*/ 1703 h 504200"/>
              <a:gd name="connsiteX91" fmla="*/ 287290 w 474407"/>
              <a:gd name="connsiteY91" fmla="*/ 265548 h 504200"/>
              <a:gd name="connsiteX92" fmla="*/ 238391 w 474407"/>
              <a:gd name="connsiteY92" fmla="*/ 277101 h 504200"/>
              <a:gd name="connsiteX93" fmla="*/ 189498 w 474407"/>
              <a:gd name="connsiteY93" fmla="*/ 265548 h 504200"/>
              <a:gd name="connsiteX94" fmla="*/ 189498 w 474407"/>
              <a:gd name="connsiteY94" fmla="*/ 269939 h 504200"/>
              <a:gd name="connsiteX95" fmla="*/ 210571 w 474407"/>
              <a:gd name="connsiteY95" fmla="*/ 339658 h 504200"/>
              <a:gd name="connsiteX96" fmla="*/ 238391 w 474407"/>
              <a:gd name="connsiteY96" fmla="*/ 382571 h 504200"/>
              <a:gd name="connsiteX97" fmla="*/ 263752 w 474407"/>
              <a:gd name="connsiteY97" fmla="*/ 343466 h 504200"/>
              <a:gd name="connsiteX98" fmla="*/ 266235 w 474407"/>
              <a:gd name="connsiteY98" fmla="*/ 339676 h 504200"/>
              <a:gd name="connsiteX99" fmla="*/ 266212 w 474407"/>
              <a:gd name="connsiteY99" fmla="*/ 339658 h 504200"/>
              <a:gd name="connsiteX100" fmla="*/ 287290 w 474407"/>
              <a:gd name="connsiteY100" fmla="*/ 269939 h 504200"/>
              <a:gd name="connsiteX101" fmla="*/ 287290 w 474407"/>
              <a:gd name="connsiteY101" fmla="*/ 265548 h 50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474407" h="504200">
                <a:moveTo>
                  <a:pt x="52367" y="467836"/>
                </a:moveTo>
                <a:lnTo>
                  <a:pt x="52367" y="413453"/>
                </a:lnTo>
                <a:cubicBezTo>
                  <a:pt x="52367" y="399254"/>
                  <a:pt x="58180" y="386342"/>
                  <a:pt x="67537" y="376982"/>
                </a:cubicBezTo>
                <a:lnTo>
                  <a:pt x="67567" y="376952"/>
                </a:lnTo>
                <a:cubicBezTo>
                  <a:pt x="74922" y="369599"/>
                  <a:pt x="84464" y="364433"/>
                  <a:pt x="95089" y="362556"/>
                </a:cubicBezTo>
                <a:lnTo>
                  <a:pt x="95089" y="337066"/>
                </a:lnTo>
                <a:cubicBezTo>
                  <a:pt x="55238" y="356616"/>
                  <a:pt x="19061" y="376833"/>
                  <a:pt x="19061" y="419185"/>
                </a:cubicBezTo>
                <a:lnTo>
                  <a:pt x="19061" y="488023"/>
                </a:lnTo>
                <a:lnTo>
                  <a:pt x="457727" y="488023"/>
                </a:lnTo>
                <a:lnTo>
                  <a:pt x="457727" y="419185"/>
                </a:lnTo>
                <a:cubicBezTo>
                  <a:pt x="457727" y="374116"/>
                  <a:pt x="416750" y="354113"/>
                  <a:pt x="373980" y="333295"/>
                </a:cubicBezTo>
                <a:lnTo>
                  <a:pt x="373980" y="374962"/>
                </a:lnTo>
                <a:cubicBezTo>
                  <a:pt x="380019" y="376571"/>
                  <a:pt x="385433" y="379752"/>
                  <a:pt x="389745" y="384054"/>
                </a:cubicBezTo>
                <a:lnTo>
                  <a:pt x="389781" y="384090"/>
                </a:lnTo>
                <a:cubicBezTo>
                  <a:pt x="396112" y="390442"/>
                  <a:pt x="400031" y="399183"/>
                  <a:pt x="400031" y="408806"/>
                </a:cubicBezTo>
                <a:cubicBezTo>
                  <a:pt x="400031" y="418428"/>
                  <a:pt x="396112" y="427169"/>
                  <a:pt x="389781" y="433515"/>
                </a:cubicBezTo>
                <a:lnTo>
                  <a:pt x="389745" y="433551"/>
                </a:lnTo>
                <a:cubicBezTo>
                  <a:pt x="383402" y="439891"/>
                  <a:pt x="374665" y="443805"/>
                  <a:pt x="365046" y="443805"/>
                </a:cubicBezTo>
                <a:cubicBezTo>
                  <a:pt x="355409" y="443805"/>
                  <a:pt x="346671" y="439891"/>
                  <a:pt x="340334" y="433551"/>
                </a:cubicBezTo>
                <a:lnTo>
                  <a:pt x="340304" y="433521"/>
                </a:lnTo>
                <a:cubicBezTo>
                  <a:pt x="333973" y="427187"/>
                  <a:pt x="330060" y="418446"/>
                  <a:pt x="330060" y="408806"/>
                </a:cubicBezTo>
                <a:cubicBezTo>
                  <a:pt x="330060" y="399171"/>
                  <a:pt x="333973" y="390424"/>
                  <a:pt x="340304" y="384090"/>
                </a:cubicBezTo>
                <a:lnTo>
                  <a:pt x="340334" y="384054"/>
                </a:lnTo>
                <a:cubicBezTo>
                  <a:pt x="344640" y="379752"/>
                  <a:pt x="350054" y="376565"/>
                  <a:pt x="356112" y="374962"/>
                </a:cubicBezTo>
                <a:lnTo>
                  <a:pt x="356112" y="324530"/>
                </a:lnTo>
                <a:cubicBezTo>
                  <a:pt x="338416" y="315831"/>
                  <a:pt x="320721" y="307119"/>
                  <a:pt x="303032" y="298408"/>
                </a:cubicBezTo>
                <a:cubicBezTo>
                  <a:pt x="299101" y="322057"/>
                  <a:pt x="290262" y="335541"/>
                  <a:pt x="281149" y="349436"/>
                </a:cubicBezTo>
                <a:lnTo>
                  <a:pt x="281114" y="349436"/>
                </a:lnTo>
                <a:cubicBezTo>
                  <a:pt x="266837" y="371375"/>
                  <a:pt x="252632" y="393349"/>
                  <a:pt x="238391" y="415312"/>
                </a:cubicBezTo>
                <a:lnTo>
                  <a:pt x="198099" y="353172"/>
                </a:lnTo>
                <a:cubicBezTo>
                  <a:pt x="196425" y="350580"/>
                  <a:pt x="197384" y="352099"/>
                  <a:pt x="195639" y="349436"/>
                </a:cubicBezTo>
                <a:cubicBezTo>
                  <a:pt x="186526" y="335535"/>
                  <a:pt x="177687" y="322051"/>
                  <a:pt x="173756" y="298408"/>
                </a:cubicBezTo>
                <a:lnTo>
                  <a:pt x="112963" y="328337"/>
                </a:lnTo>
                <a:lnTo>
                  <a:pt x="112963" y="362556"/>
                </a:lnTo>
                <a:cubicBezTo>
                  <a:pt x="123589" y="364433"/>
                  <a:pt x="133131" y="369599"/>
                  <a:pt x="140480" y="376952"/>
                </a:cubicBezTo>
                <a:lnTo>
                  <a:pt x="140516" y="376952"/>
                </a:lnTo>
                <a:cubicBezTo>
                  <a:pt x="149879" y="386313"/>
                  <a:pt x="155686" y="399230"/>
                  <a:pt x="155686" y="413453"/>
                </a:cubicBezTo>
                <a:lnTo>
                  <a:pt x="155686" y="466972"/>
                </a:lnTo>
                <a:lnTo>
                  <a:pt x="137818" y="466972"/>
                </a:lnTo>
                <a:lnTo>
                  <a:pt x="137818" y="413453"/>
                </a:lnTo>
                <a:cubicBezTo>
                  <a:pt x="137818" y="404164"/>
                  <a:pt x="134012" y="395715"/>
                  <a:pt x="127883" y="389584"/>
                </a:cubicBezTo>
                <a:lnTo>
                  <a:pt x="127901" y="389566"/>
                </a:lnTo>
                <a:cubicBezTo>
                  <a:pt x="121778" y="383453"/>
                  <a:pt x="113321" y="379651"/>
                  <a:pt x="104024" y="379651"/>
                </a:cubicBezTo>
                <a:cubicBezTo>
                  <a:pt x="94726" y="379651"/>
                  <a:pt x="86275" y="383453"/>
                  <a:pt x="80152" y="389566"/>
                </a:cubicBezTo>
                <a:cubicBezTo>
                  <a:pt x="74035" y="395703"/>
                  <a:pt x="70235" y="404152"/>
                  <a:pt x="70235" y="413453"/>
                </a:cubicBezTo>
                <a:lnTo>
                  <a:pt x="70235" y="467836"/>
                </a:lnTo>
                <a:lnTo>
                  <a:pt x="52367" y="467836"/>
                </a:lnTo>
                <a:close/>
                <a:moveTo>
                  <a:pt x="158604" y="62634"/>
                </a:moveTo>
                <a:cubicBezTo>
                  <a:pt x="169587" y="59005"/>
                  <a:pt x="180272" y="57236"/>
                  <a:pt x="190642" y="57367"/>
                </a:cubicBezTo>
                <a:cubicBezTo>
                  <a:pt x="209302" y="57599"/>
                  <a:pt x="226634" y="63909"/>
                  <a:pt x="242602" y="76493"/>
                </a:cubicBezTo>
                <a:lnTo>
                  <a:pt x="242590" y="76511"/>
                </a:lnTo>
                <a:cubicBezTo>
                  <a:pt x="260696" y="90031"/>
                  <a:pt x="278261" y="97538"/>
                  <a:pt x="295438" y="100941"/>
                </a:cubicBezTo>
                <a:cubicBezTo>
                  <a:pt x="309488" y="103723"/>
                  <a:pt x="323383" y="103783"/>
                  <a:pt x="337177" y="102156"/>
                </a:cubicBezTo>
                <a:cubicBezTo>
                  <a:pt x="331996" y="83834"/>
                  <a:pt x="323086" y="67466"/>
                  <a:pt x="311471" y="54221"/>
                </a:cubicBezTo>
                <a:cubicBezTo>
                  <a:pt x="292722" y="32818"/>
                  <a:pt x="266879" y="19578"/>
                  <a:pt x="238391" y="19578"/>
                </a:cubicBezTo>
                <a:cubicBezTo>
                  <a:pt x="209909" y="19578"/>
                  <a:pt x="184060" y="32818"/>
                  <a:pt x="165311" y="54221"/>
                </a:cubicBezTo>
                <a:cubicBezTo>
                  <a:pt x="162964" y="56896"/>
                  <a:pt x="160725" y="59702"/>
                  <a:pt x="158604" y="62634"/>
                </a:cubicBezTo>
                <a:moveTo>
                  <a:pt x="340888" y="119686"/>
                </a:moveTo>
                <a:cubicBezTo>
                  <a:pt x="324854" y="121717"/>
                  <a:pt x="308612" y="121753"/>
                  <a:pt x="292019" y="118464"/>
                </a:cubicBezTo>
                <a:cubicBezTo>
                  <a:pt x="272340" y="114567"/>
                  <a:pt x="252298" y="106011"/>
                  <a:pt x="231750" y="90632"/>
                </a:cubicBezTo>
                <a:lnTo>
                  <a:pt x="231571" y="90531"/>
                </a:lnTo>
                <a:cubicBezTo>
                  <a:pt x="218748" y="80426"/>
                  <a:pt x="205020" y="75349"/>
                  <a:pt x="190433" y="75170"/>
                </a:cubicBezTo>
                <a:cubicBezTo>
                  <a:pt x="176198" y="74992"/>
                  <a:pt x="160838" y="79395"/>
                  <a:pt x="144411" y="88231"/>
                </a:cubicBezTo>
                <a:cubicBezTo>
                  <a:pt x="138050" y="103747"/>
                  <a:pt x="134500" y="121086"/>
                  <a:pt x="134500" y="139402"/>
                </a:cubicBezTo>
                <a:cubicBezTo>
                  <a:pt x="134500" y="172751"/>
                  <a:pt x="146275" y="202859"/>
                  <a:pt x="165311" y="224583"/>
                </a:cubicBezTo>
                <a:cubicBezTo>
                  <a:pt x="184060" y="245986"/>
                  <a:pt x="209909" y="259226"/>
                  <a:pt x="238391" y="259226"/>
                </a:cubicBezTo>
                <a:cubicBezTo>
                  <a:pt x="266879" y="259226"/>
                  <a:pt x="292722" y="245986"/>
                  <a:pt x="311471" y="224583"/>
                </a:cubicBezTo>
                <a:cubicBezTo>
                  <a:pt x="330513" y="202859"/>
                  <a:pt x="342282" y="172751"/>
                  <a:pt x="342282" y="139402"/>
                </a:cubicBezTo>
                <a:cubicBezTo>
                  <a:pt x="342282" y="132681"/>
                  <a:pt x="341805" y="126097"/>
                  <a:pt x="340888" y="119686"/>
                </a:cubicBezTo>
                <a:moveTo>
                  <a:pt x="238391" y="1703"/>
                </a:moveTo>
                <a:cubicBezTo>
                  <a:pt x="272227" y="1703"/>
                  <a:pt x="302793" y="17290"/>
                  <a:pt x="324872" y="42489"/>
                </a:cubicBezTo>
                <a:cubicBezTo>
                  <a:pt x="346677" y="67365"/>
                  <a:pt x="360156" y="101632"/>
                  <a:pt x="360156" y="139402"/>
                </a:cubicBezTo>
                <a:cubicBezTo>
                  <a:pt x="360156" y="177172"/>
                  <a:pt x="346677" y="211439"/>
                  <a:pt x="324872" y="236316"/>
                </a:cubicBezTo>
                <a:cubicBezTo>
                  <a:pt x="318892" y="243144"/>
                  <a:pt x="312287" y="249263"/>
                  <a:pt x="305158" y="254560"/>
                </a:cubicBezTo>
                <a:lnTo>
                  <a:pt x="305158" y="269939"/>
                </a:lnTo>
                <a:cubicBezTo>
                  <a:pt x="305158" y="273264"/>
                  <a:pt x="305086" y="276440"/>
                  <a:pt x="304955" y="279484"/>
                </a:cubicBezTo>
                <a:lnTo>
                  <a:pt x="371901" y="312440"/>
                </a:lnTo>
                <a:lnTo>
                  <a:pt x="381532" y="317141"/>
                </a:lnTo>
                <a:cubicBezTo>
                  <a:pt x="429537" y="340504"/>
                  <a:pt x="475601" y="362920"/>
                  <a:pt x="475601" y="419185"/>
                </a:cubicBezTo>
                <a:lnTo>
                  <a:pt x="475601" y="505904"/>
                </a:lnTo>
                <a:lnTo>
                  <a:pt x="1193" y="505904"/>
                </a:lnTo>
                <a:lnTo>
                  <a:pt x="1193" y="419185"/>
                </a:lnTo>
                <a:cubicBezTo>
                  <a:pt x="1193" y="362926"/>
                  <a:pt x="47239" y="340510"/>
                  <a:pt x="95232" y="317159"/>
                </a:cubicBezTo>
                <a:lnTo>
                  <a:pt x="104893" y="312440"/>
                </a:lnTo>
                <a:lnTo>
                  <a:pt x="171839" y="279490"/>
                </a:lnTo>
                <a:cubicBezTo>
                  <a:pt x="171702" y="276445"/>
                  <a:pt x="171630" y="273270"/>
                  <a:pt x="171630" y="269939"/>
                </a:cubicBezTo>
                <a:lnTo>
                  <a:pt x="171630" y="254566"/>
                </a:lnTo>
                <a:cubicBezTo>
                  <a:pt x="164501" y="249269"/>
                  <a:pt x="157890" y="243150"/>
                  <a:pt x="151910" y="236316"/>
                </a:cubicBezTo>
                <a:cubicBezTo>
                  <a:pt x="130111" y="211445"/>
                  <a:pt x="116632" y="177172"/>
                  <a:pt x="116632" y="139402"/>
                </a:cubicBezTo>
                <a:cubicBezTo>
                  <a:pt x="116632" y="101632"/>
                  <a:pt x="130111" y="67365"/>
                  <a:pt x="151910" y="42489"/>
                </a:cubicBezTo>
                <a:cubicBezTo>
                  <a:pt x="173989" y="17290"/>
                  <a:pt x="204561" y="1703"/>
                  <a:pt x="238391" y="1703"/>
                </a:cubicBezTo>
                <a:moveTo>
                  <a:pt x="287290" y="265548"/>
                </a:moveTo>
                <a:cubicBezTo>
                  <a:pt x="272328" y="272978"/>
                  <a:pt x="255789" y="277101"/>
                  <a:pt x="238391" y="277101"/>
                </a:cubicBezTo>
                <a:cubicBezTo>
                  <a:pt x="220994" y="277101"/>
                  <a:pt x="204460" y="272978"/>
                  <a:pt x="189498" y="265548"/>
                </a:cubicBezTo>
                <a:lnTo>
                  <a:pt x="189498" y="269939"/>
                </a:lnTo>
                <a:cubicBezTo>
                  <a:pt x="189498" y="307519"/>
                  <a:pt x="199820" y="323255"/>
                  <a:pt x="210571" y="339658"/>
                </a:cubicBezTo>
                <a:lnTo>
                  <a:pt x="238391" y="382571"/>
                </a:lnTo>
                <a:lnTo>
                  <a:pt x="263752" y="343466"/>
                </a:lnTo>
                <a:lnTo>
                  <a:pt x="266235" y="339676"/>
                </a:lnTo>
                <a:lnTo>
                  <a:pt x="266212" y="339658"/>
                </a:lnTo>
                <a:cubicBezTo>
                  <a:pt x="276962" y="323261"/>
                  <a:pt x="287290" y="307525"/>
                  <a:pt x="287290" y="269939"/>
                </a:cubicBezTo>
                <a:lnTo>
                  <a:pt x="287290" y="265548"/>
                </a:lnTo>
                <a:close/>
              </a:path>
            </a:pathLst>
          </a:custGeom>
          <a:solidFill>
            <a:srgbClr val="000000"/>
          </a:solidFill>
          <a:ln w="5950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0274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FB2A46C9-D437-CC40-7B9A-DAC57830F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VYLÚČENIA </a:t>
            </a:r>
          </a:p>
        </p:txBody>
      </p:sp>
      <p:sp>
        <p:nvSpPr>
          <p:cNvPr id="7" name="Zástupný objekt pre obsah 6">
            <a:extLst>
              <a:ext uri="{FF2B5EF4-FFF2-40B4-BE49-F238E27FC236}">
                <a16:creationId xmlns:a16="http://schemas.microsoft.com/office/drawing/2014/main" id="{5F8F2A5E-EFB3-4353-7B3D-0EDACFEA2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i="1" dirty="0">
                <a:effectLst/>
                <a:ea typeface="Times New Roman" panose="02020603050405020304" pitchFamily="18" charset="0"/>
              </a:rPr>
              <a:t>ods. 1 písm. a) v prípadoch, kedy príčina choroby, alebo úrazu vznikla pred začiatkom poistenia a o ktorej poistený alebo dotknutá osoba poisteného vedela alebo vedieť mohla a/alebo sa pred začiatkom poistenia objavili jej príznaky,  </a:t>
            </a:r>
            <a:endParaRPr lang="sk-SK" sz="2400" dirty="0">
              <a:effectLst/>
              <a:ea typeface="Times New Roman" panose="02020603050405020304" pitchFamily="18" charset="0"/>
            </a:endParaRPr>
          </a:p>
          <a:p>
            <a:endParaRPr lang="sk-SK" sz="2400" i="1" dirty="0">
              <a:effectLst/>
              <a:ea typeface="Times New Roman" panose="02020603050405020304" pitchFamily="18" charset="0"/>
            </a:endParaRPr>
          </a:p>
          <a:p>
            <a:r>
              <a:rPr lang="sk-SK" sz="2400" i="1" dirty="0">
                <a:effectLst/>
                <a:ea typeface="Times New Roman" panose="02020603050405020304" pitchFamily="18" charset="0"/>
              </a:rPr>
              <a:t>ods. 1 písm. k) v dôsledku psychickej choroby alebo v dôsledku psychického stavu, bez ohľadu na to, čím boli spôsobené,  </a:t>
            </a:r>
            <a:endParaRPr lang="sk-SK" sz="2400" dirty="0">
              <a:effectLst/>
              <a:ea typeface="Times New Roman" panose="02020603050405020304" pitchFamily="18" charset="0"/>
            </a:endParaRPr>
          </a:p>
          <a:p>
            <a:r>
              <a:rPr lang="sk-SK" sz="2400" i="1" dirty="0">
                <a:effectLst/>
                <a:ea typeface="Times New Roman" panose="02020603050405020304" pitchFamily="18" charset="0"/>
              </a:rPr>
              <a:t>  </a:t>
            </a:r>
            <a:endParaRPr lang="sk-SK" sz="2400" dirty="0">
              <a:effectLst/>
              <a:ea typeface="Times New Roman" panose="02020603050405020304" pitchFamily="18" charset="0"/>
            </a:endParaRPr>
          </a:p>
          <a:p>
            <a:r>
              <a:rPr lang="sk-SK" sz="2400" i="1" dirty="0">
                <a:effectLst/>
                <a:ea typeface="Times New Roman" panose="02020603050405020304" pitchFamily="18" charset="0"/>
              </a:rPr>
              <a:t>ods. 1 písm. o) pri liečebných pobytoch poisteného alebo dotknutej osoby poisteného v kúpeľoch, liečebniach, rehabilitačných centrách a pod., s výnimkou prípadov, kedy je pobyt v nich z lekárskeho hľadiska nevyhnutnou súčasťou liečenia,   </a:t>
            </a:r>
            <a:endParaRPr lang="sk-SK" sz="2400" dirty="0">
              <a:effectLst/>
              <a:ea typeface="Times New Roman" panose="02020603050405020304" pitchFamily="18" charset="0"/>
            </a:endParaRPr>
          </a:p>
          <a:p>
            <a:endParaRPr lang="sk-SK" dirty="0"/>
          </a:p>
        </p:txBody>
      </p:sp>
      <p:sp>
        <p:nvSpPr>
          <p:cNvPr id="8" name="Znak násobenia 7">
            <a:extLst>
              <a:ext uri="{FF2B5EF4-FFF2-40B4-BE49-F238E27FC236}">
                <a16:creationId xmlns:a16="http://schemas.microsoft.com/office/drawing/2014/main" id="{5491F8D3-30ED-749C-B83D-50E71935CF12}"/>
              </a:ext>
            </a:extLst>
          </p:cNvPr>
          <p:cNvSpPr/>
          <p:nvPr/>
        </p:nvSpPr>
        <p:spPr>
          <a:xfrm>
            <a:off x="10532796" y="344148"/>
            <a:ext cx="1236416" cy="1012178"/>
          </a:xfrm>
          <a:prstGeom prst="mathMultiply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Obrázok 4" descr="Nemocnica obrys">
            <a:extLst>
              <a:ext uri="{FF2B5EF4-FFF2-40B4-BE49-F238E27FC236}">
                <a16:creationId xmlns:a16="http://schemas.microsoft.com/office/drawing/2014/main" id="{6481B925-1BBD-15B5-BCA1-1152DC22A4AB}"/>
              </a:ext>
            </a:extLst>
          </p:cNvPr>
          <p:cNvPicPr/>
          <p:nvPr/>
        </p:nvPicPr>
        <p:blipFill>
          <a:blip r:embed="rId3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7230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nebo, ošatenie, osoba, ľudská tvár&#10;&#10;Automaticky generovaný popis">
            <a:extLst>
              <a:ext uri="{FF2B5EF4-FFF2-40B4-BE49-F238E27FC236}">
                <a16:creationId xmlns:a16="http://schemas.microsoft.com/office/drawing/2014/main" id="{255AA342-E891-DF44-1491-378D1C87D3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02A11949-DB8C-705E-AFCC-4905867D721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33700" y="5086238"/>
            <a:ext cx="1622906" cy="162290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DF4029A-2E2D-826D-9976-E97C552F5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8000" dirty="0"/>
              <a:t>ĎAKUJEME</a:t>
            </a:r>
          </a:p>
        </p:txBody>
      </p:sp>
    </p:spTree>
    <p:extLst>
      <p:ext uri="{BB962C8B-B14F-4D97-AF65-F5344CB8AC3E}">
        <p14:creationId xmlns:p14="http://schemas.microsoft.com/office/powerpoint/2010/main" val="853975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Obrázok, na ktorom je ovocie, nespracovaná strava, plodiny, surová strava&#10;&#10;Automaticky generovaný popis">
            <a:extLst>
              <a:ext uri="{FF2B5EF4-FFF2-40B4-BE49-F238E27FC236}">
                <a16:creationId xmlns:a16="http://schemas.microsoft.com/office/drawing/2014/main" id="{EF47B8C4-0B0C-7EF1-E250-7341A53C862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Ovál 7">
            <a:extLst>
              <a:ext uri="{FF2B5EF4-FFF2-40B4-BE49-F238E27FC236}">
                <a16:creationId xmlns:a16="http://schemas.microsoft.com/office/drawing/2014/main" id="{129B0308-453D-1FED-69D6-8D472D6908C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769023" y="6384718"/>
            <a:ext cx="296610" cy="29807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9" name="Obdĺžnik 8">
            <a:extLst>
              <a:ext uri="{FF2B5EF4-FFF2-40B4-BE49-F238E27FC236}">
                <a16:creationId xmlns:a16="http://schemas.microsoft.com/office/drawing/2014/main" id="{45CAAB49-58BE-E229-418D-1059612CD3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642492" y="6258157"/>
            <a:ext cx="549672" cy="551194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200" b="1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+mn-lt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3</a:t>
            </a:fld>
            <a:endParaRPr kumimoji="0" lang="en-GB" sz="1200" b="1" u="none" strike="noStrike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Fill>
                <a:solidFill>
                  <a:srgbClr val="000000"/>
                </a:solidFill>
              </a:uFill>
              <a:latin typeface="+mn-lt"/>
              <a:sym typeface="Helvetica"/>
            </a:endParaRPr>
          </a:p>
        </p:txBody>
      </p:sp>
      <p:sp>
        <p:nvSpPr>
          <p:cNvPr id="10" name="Voľný tvar: obrazec 9">
            <a:extLst>
              <a:ext uri="{FF2B5EF4-FFF2-40B4-BE49-F238E27FC236}">
                <a16:creationId xmlns:a16="http://schemas.microsoft.com/office/drawing/2014/main" id="{0D1E88DD-4137-A637-3BFC-139D633AD5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178476" y="6427015"/>
            <a:ext cx="831174" cy="248611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tx1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C9EEB31-2553-6F79-A4CF-E0D96FF5C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84" y="1606378"/>
            <a:ext cx="10834816" cy="4570585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sk-SK" sz="3200" dirty="0"/>
              <a:t>fyzická osoba – podnikateľ, alebo </a:t>
            </a:r>
          </a:p>
          <a:p>
            <a:pPr marL="514350" indent="-514350">
              <a:buAutoNum type="arabicPeriod"/>
            </a:pPr>
            <a:r>
              <a:rPr lang="sk-SK" sz="3200" dirty="0"/>
              <a:t>právnická osoba, </a:t>
            </a:r>
          </a:p>
          <a:p>
            <a:r>
              <a:rPr lang="sk-SK" sz="3200" dirty="0"/>
              <a:t>ktorá poskytuje zdravotnú starostlivosť v rozsahu platného:</a:t>
            </a:r>
          </a:p>
          <a:p>
            <a:pPr marL="714375" indent="-263525">
              <a:buAutoNum type="alphaLcParenR"/>
            </a:pPr>
            <a:r>
              <a:rPr lang="sk-SK" sz="3200" dirty="0"/>
              <a:t> povolenia</a:t>
            </a:r>
          </a:p>
          <a:p>
            <a:pPr marL="714375" indent="-263525">
              <a:buAutoNum type="alphaLcParenR"/>
            </a:pPr>
            <a:r>
              <a:rPr lang="sk-SK" sz="3200" dirty="0"/>
              <a:t> licencie na výkon samostatnej zdravotníckej praxe</a:t>
            </a:r>
          </a:p>
          <a:p>
            <a:pPr marL="714375" indent="-263525">
              <a:buAutoNum type="alphaLcParenR"/>
            </a:pPr>
            <a:r>
              <a:rPr lang="sk-SK" sz="3200" dirty="0"/>
              <a:t> iného oprávnenia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5D8ED14-1394-247E-4395-ABF461C35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Kto je poskytovateľ zdravotnej starostlivosti?</a:t>
            </a:r>
            <a:endParaRPr lang="sk-SK" dirty="0"/>
          </a:p>
        </p:txBody>
      </p:sp>
      <p:sp>
        <p:nvSpPr>
          <p:cNvPr id="4" name="Voľný tvar 285">
            <a:extLst>
              <a:ext uri="{FF2B5EF4-FFF2-40B4-BE49-F238E27FC236}">
                <a16:creationId xmlns:a16="http://schemas.microsoft.com/office/drawing/2014/main" id="{02F9895D-0009-32A4-6F61-79F13155781D}"/>
              </a:ext>
            </a:extLst>
          </p:cNvPr>
          <p:cNvSpPr/>
          <p:nvPr/>
        </p:nvSpPr>
        <p:spPr>
          <a:xfrm>
            <a:off x="9225533" y="729327"/>
            <a:ext cx="1801142" cy="1754102"/>
          </a:xfrm>
          <a:custGeom>
            <a:avLst/>
            <a:gdLst>
              <a:gd name="connsiteX0" fmla="*/ 372101 w 429285"/>
              <a:gd name="connsiteY0" fmla="*/ 94256 h 483573"/>
              <a:gd name="connsiteX1" fmla="*/ 217662 w 429285"/>
              <a:gd name="connsiteY1" fmla="*/ 255937 h 483573"/>
              <a:gd name="connsiteX2" fmla="*/ 214975 w 429285"/>
              <a:gd name="connsiteY2" fmla="*/ 257319 h 483573"/>
              <a:gd name="connsiteX3" fmla="*/ 212289 w 429285"/>
              <a:gd name="connsiteY3" fmla="*/ 255985 h 483573"/>
              <a:gd name="connsiteX4" fmla="*/ 58148 w 429285"/>
              <a:gd name="connsiteY4" fmla="*/ 95775 h 483573"/>
              <a:gd name="connsiteX5" fmla="*/ 69268 w 429285"/>
              <a:gd name="connsiteY5" fmla="*/ 37740 h 483573"/>
              <a:gd name="connsiteX6" fmla="*/ 112889 w 429285"/>
              <a:gd name="connsiteY6" fmla="*/ 5863 h 483573"/>
              <a:gd name="connsiteX7" fmla="*/ 214946 w 429285"/>
              <a:gd name="connsiteY7" fmla="*/ 41250 h 483573"/>
              <a:gd name="connsiteX8" fmla="*/ 317484 w 429285"/>
              <a:gd name="connsiteY8" fmla="*/ 6298 h 483573"/>
              <a:gd name="connsiteX9" fmla="*/ 360796 w 429285"/>
              <a:gd name="connsiteY9" fmla="*/ 37359 h 483573"/>
              <a:gd name="connsiteX10" fmla="*/ 372101 w 429285"/>
              <a:gd name="connsiteY10" fmla="*/ 94256 h 483573"/>
              <a:gd name="connsiteX11" fmla="*/ 378182 w 429285"/>
              <a:gd name="connsiteY11" fmla="*/ 234582 h 483573"/>
              <a:gd name="connsiteX12" fmla="*/ 391726 w 429285"/>
              <a:gd name="connsiteY12" fmla="*/ 179771 h 483573"/>
              <a:gd name="connsiteX13" fmla="*/ 391708 w 429285"/>
              <a:gd name="connsiteY13" fmla="*/ 179753 h 483573"/>
              <a:gd name="connsiteX14" fmla="*/ 405317 w 429285"/>
              <a:gd name="connsiteY14" fmla="*/ 172752 h 483573"/>
              <a:gd name="connsiteX15" fmla="*/ 419106 w 429285"/>
              <a:gd name="connsiteY15" fmla="*/ 179240 h 483573"/>
              <a:gd name="connsiteX16" fmla="*/ 429523 w 429285"/>
              <a:gd name="connsiteY16" fmla="*/ 223339 h 483573"/>
              <a:gd name="connsiteX17" fmla="*/ 427682 w 429285"/>
              <a:gd name="connsiteY17" fmla="*/ 282404 h 483573"/>
              <a:gd name="connsiteX18" fmla="*/ 427295 w 429285"/>
              <a:gd name="connsiteY18" fmla="*/ 284782 h 483573"/>
              <a:gd name="connsiteX19" fmla="*/ 407497 w 429285"/>
              <a:gd name="connsiteY19" fmla="*/ 348602 h 483573"/>
              <a:gd name="connsiteX20" fmla="*/ 405800 w 429285"/>
              <a:gd name="connsiteY20" fmla="*/ 352547 h 483573"/>
              <a:gd name="connsiteX21" fmla="*/ 402733 w 429285"/>
              <a:gd name="connsiteY21" fmla="*/ 356646 h 483573"/>
              <a:gd name="connsiteX22" fmla="*/ 336847 w 429285"/>
              <a:gd name="connsiteY22" fmla="*/ 422266 h 483573"/>
              <a:gd name="connsiteX23" fmla="*/ 335311 w 429285"/>
              <a:gd name="connsiteY23" fmla="*/ 424215 h 483573"/>
              <a:gd name="connsiteX24" fmla="*/ 334947 w 429285"/>
              <a:gd name="connsiteY24" fmla="*/ 425323 h 483573"/>
              <a:gd name="connsiteX25" fmla="*/ 333822 w 429285"/>
              <a:gd name="connsiteY25" fmla="*/ 486778 h 483573"/>
              <a:gd name="connsiteX26" fmla="*/ 232063 w 429285"/>
              <a:gd name="connsiteY26" fmla="*/ 486778 h 483573"/>
              <a:gd name="connsiteX27" fmla="*/ 232432 w 429285"/>
              <a:gd name="connsiteY27" fmla="*/ 477489 h 483573"/>
              <a:gd name="connsiteX28" fmla="*/ 233558 w 429285"/>
              <a:gd name="connsiteY28" fmla="*/ 442489 h 483573"/>
              <a:gd name="connsiteX29" fmla="*/ 260289 w 429285"/>
              <a:gd name="connsiteY29" fmla="*/ 351546 h 483573"/>
              <a:gd name="connsiteX30" fmla="*/ 267609 w 429285"/>
              <a:gd name="connsiteY30" fmla="*/ 345838 h 483573"/>
              <a:gd name="connsiteX31" fmla="*/ 338295 w 429285"/>
              <a:gd name="connsiteY31" fmla="*/ 276267 h 483573"/>
              <a:gd name="connsiteX32" fmla="*/ 364334 w 429285"/>
              <a:gd name="connsiteY32" fmla="*/ 258267 h 483573"/>
              <a:gd name="connsiteX33" fmla="*/ 379754 w 429285"/>
              <a:gd name="connsiteY33" fmla="*/ 266805 h 483573"/>
              <a:gd name="connsiteX34" fmla="*/ 382947 w 429285"/>
              <a:gd name="connsiteY34" fmla="*/ 283751 h 483573"/>
              <a:gd name="connsiteX35" fmla="*/ 340046 w 429285"/>
              <a:gd name="connsiteY35" fmla="*/ 353542 h 483573"/>
              <a:gd name="connsiteX36" fmla="*/ 328390 w 429285"/>
              <a:gd name="connsiteY36" fmla="*/ 340070 h 483573"/>
              <a:gd name="connsiteX37" fmla="*/ 365150 w 429285"/>
              <a:gd name="connsiteY37" fmla="*/ 282565 h 483573"/>
              <a:gd name="connsiteX38" fmla="*/ 364537 w 429285"/>
              <a:gd name="connsiteY38" fmla="*/ 276160 h 483573"/>
              <a:gd name="connsiteX39" fmla="*/ 352392 w 429285"/>
              <a:gd name="connsiteY39" fmla="*/ 287159 h 483573"/>
              <a:gd name="connsiteX40" fmla="*/ 278496 w 429285"/>
              <a:gd name="connsiteY40" fmla="*/ 359941 h 483573"/>
              <a:gd name="connsiteX41" fmla="*/ 271242 w 429285"/>
              <a:gd name="connsiteY41" fmla="*/ 365578 h 483573"/>
              <a:gd name="connsiteX42" fmla="*/ 251361 w 429285"/>
              <a:gd name="connsiteY42" fmla="*/ 442978 h 483573"/>
              <a:gd name="connsiteX43" fmla="*/ 250568 w 429285"/>
              <a:gd name="connsiteY43" fmla="*/ 468903 h 483573"/>
              <a:gd name="connsiteX44" fmla="*/ 316347 w 429285"/>
              <a:gd name="connsiteY44" fmla="*/ 468903 h 483573"/>
              <a:gd name="connsiteX45" fmla="*/ 317145 w 429285"/>
              <a:gd name="connsiteY45" fmla="*/ 425049 h 483573"/>
              <a:gd name="connsiteX46" fmla="*/ 319605 w 429285"/>
              <a:gd name="connsiteY46" fmla="*/ 415766 h 483573"/>
              <a:gd name="connsiteX47" fmla="*/ 324280 w 429285"/>
              <a:gd name="connsiteY47" fmla="*/ 409628 h 483573"/>
              <a:gd name="connsiteX48" fmla="*/ 390165 w 429285"/>
              <a:gd name="connsiteY48" fmla="*/ 344008 h 483573"/>
              <a:gd name="connsiteX49" fmla="*/ 390165 w 429285"/>
              <a:gd name="connsiteY49" fmla="*/ 343955 h 483573"/>
              <a:gd name="connsiteX50" fmla="*/ 390606 w 429285"/>
              <a:gd name="connsiteY50" fmla="*/ 342876 h 483573"/>
              <a:gd name="connsiteX51" fmla="*/ 409921 w 429285"/>
              <a:gd name="connsiteY51" fmla="*/ 280659 h 483573"/>
              <a:gd name="connsiteX52" fmla="*/ 411720 w 429285"/>
              <a:gd name="connsiteY52" fmla="*/ 222850 h 483573"/>
              <a:gd name="connsiteX53" fmla="*/ 405770 w 429285"/>
              <a:gd name="connsiteY53" fmla="*/ 191038 h 483573"/>
              <a:gd name="connsiteX54" fmla="*/ 405806 w 429285"/>
              <a:gd name="connsiteY54" fmla="*/ 190556 h 483573"/>
              <a:gd name="connsiteX55" fmla="*/ 405109 w 429285"/>
              <a:gd name="connsiteY55" fmla="*/ 191545 h 483573"/>
              <a:gd name="connsiteX56" fmla="*/ 405073 w 429285"/>
              <a:gd name="connsiteY56" fmla="*/ 191545 h 483573"/>
              <a:gd name="connsiteX57" fmla="*/ 395978 w 429285"/>
              <a:gd name="connsiteY57" fmla="*/ 234648 h 483573"/>
              <a:gd name="connsiteX58" fmla="*/ 378182 w 429285"/>
              <a:gd name="connsiteY58" fmla="*/ 234582 h 483573"/>
              <a:gd name="connsiteX59" fmla="*/ 33907 w 429285"/>
              <a:gd name="connsiteY59" fmla="*/ 234648 h 483573"/>
              <a:gd name="connsiteX60" fmla="*/ 24818 w 429285"/>
              <a:gd name="connsiteY60" fmla="*/ 191545 h 483573"/>
              <a:gd name="connsiteX61" fmla="*/ 24782 w 429285"/>
              <a:gd name="connsiteY61" fmla="*/ 191545 h 483573"/>
              <a:gd name="connsiteX62" fmla="*/ 24085 w 429285"/>
              <a:gd name="connsiteY62" fmla="*/ 190556 h 483573"/>
              <a:gd name="connsiteX63" fmla="*/ 24115 w 429285"/>
              <a:gd name="connsiteY63" fmla="*/ 191038 h 483573"/>
              <a:gd name="connsiteX64" fmla="*/ 18165 w 429285"/>
              <a:gd name="connsiteY64" fmla="*/ 222850 h 483573"/>
              <a:gd name="connsiteX65" fmla="*/ 19964 w 429285"/>
              <a:gd name="connsiteY65" fmla="*/ 280659 h 483573"/>
              <a:gd name="connsiteX66" fmla="*/ 39327 w 429285"/>
              <a:gd name="connsiteY66" fmla="*/ 343037 h 483573"/>
              <a:gd name="connsiteX67" fmla="*/ 39726 w 429285"/>
              <a:gd name="connsiteY67" fmla="*/ 343955 h 483573"/>
              <a:gd name="connsiteX68" fmla="*/ 39720 w 429285"/>
              <a:gd name="connsiteY68" fmla="*/ 344008 h 483573"/>
              <a:gd name="connsiteX69" fmla="*/ 105611 w 429285"/>
              <a:gd name="connsiteY69" fmla="*/ 409628 h 483573"/>
              <a:gd name="connsiteX70" fmla="*/ 110287 w 429285"/>
              <a:gd name="connsiteY70" fmla="*/ 415766 h 483573"/>
              <a:gd name="connsiteX71" fmla="*/ 112740 w 429285"/>
              <a:gd name="connsiteY71" fmla="*/ 425049 h 483573"/>
              <a:gd name="connsiteX72" fmla="*/ 113545 w 429285"/>
              <a:gd name="connsiteY72" fmla="*/ 468903 h 483573"/>
              <a:gd name="connsiteX73" fmla="*/ 179317 w 429285"/>
              <a:gd name="connsiteY73" fmla="*/ 468903 h 483573"/>
              <a:gd name="connsiteX74" fmla="*/ 178531 w 429285"/>
              <a:gd name="connsiteY74" fmla="*/ 442978 h 483573"/>
              <a:gd name="connsiteX75" fmla="*/ 158643 w 429285"/>
              <a:gd name="connsiteY75" fmla="*/ 365578 h 483573"/>
              <a:gd name="connsiteX76" fmla="*/ 151389 w 429285"/>
              <a:gd name="connsiteY76" fmla="*/ 359941 h 483573"/>
              <a:gd name="connsiteX77" fmla="*/ 77499 w 429285"/>
              <a:gd name="connsiteY77" fmla="*/ 287159 h 483573"/>
              <a:gd name="connsiteX78" fmla="*/ 65354 w 429285"/>
              <a:gd name="connsiteY78" fmla="*/ 276160 h 483573"/>
              <a:gd name="connsiteX79" fmla="*/ 64741 w 429285"/>
              <a:gd name="connsiteY79" fmla="*/ 282565 h 483573"/>
              <a:gd name="connsiteX80" fmla="*/ 101496 w 429285"/>
              <a:gd name="connsiteY80" fmla="*/ 340070 h 483573"/>
              <a:gd name="connsiteX81" fmla="*/ 89840 w 429285"/>
              <a:gd name="connsiteY81" fmla="*/ 353542 h 483573"/>
              <a:gd name="connsiteX82" fmla="*/ 46938 w 429285"/>
              <a:gd name="connsiteY82" fmla="*/ 283751 h 483573"/>
              <a:gd name="connsiteX83" fmla="*/ 50137 w 429285"/>
              <a:gd name="connsiteY83" fmla="*/ 266805 h 483573"/>
              <a:gd name="connsiteX84" fmla="*/ 65551 w 429285"/>
              <a:gd name="connsiteY84" fmla="*/ 258267 h 483573"/>
              <a:gd name="connsiteX85" fmla="*/ 91597 w 429285"/>
              <a:gd name="connsiteY85" fmla="*/ 276267 h 483573"/>
              <a:gd name="connsiteX86" fmla="*/ 162283 w 429285"/>
              <a:gd name="connsiteY86" fmla="*/ 345838 h 483573"/>
              <a:gd name="connsiteX87" fmla="*/ 169602 w 429285"/>
              <a:gd name="connsiteY87" fmla="*/ 351546 h 483573"/>
              <a:gd name="connsiteX88" fmla="*/ 196327 w 429285"/>
              <a:gd name="connsiteY88" fmla="*/ 442489 h 483573"/>
              <a:gd name="connsiteX89" fmla="*/ 197459 w 429285"/>
              <a:gd name="connsiteY89" fmla="*/ 477489 h 483573"/>
              <a:gd name="connsiteX90" fmla="*/ 197822 w 429285"/>
              <a:gd name="connsiteY90" fmla="*/ 486778 h 483573"/>
              <a:gd name="connsiteX91" fmla="*/ 96070 w 429285"/>
              <a:gd name="connsiteY91" fmla="*/ 486778 h 483573"/>
              <a:gd name="connsiteX92" fmla="*/ 94944 w 429285"/>
              <a:gd name="connsiteY92" fmla="*/ 425323 h 483573"/>
              <a:gd name="connsiteX93" fmla="*/ 94581 w 429285"/>
              <a:gd name="connsiteY93" fmla="*/ 424215 h 483573"/>
              <a:gd name="connsiteX94" fmla="*/ 93044 w 429285"/>
              <a:gd name="connsiteY94" fmla="*/ 422266 h 483573"/>
              <a:gd name="connsiteX95" fmla="*/ 27159 w 429285"/>
              <a:gd name="connsiteY95" fmla="*/ 356646 h 483573"/>
              <a:gd name="connsiteX96" fmla="*/ 24091 w 429285"/>
              <a:gd name="connsiteY96" fmla="*/ 352547 h 483573"/>
              <a:gd name="connsiteX97" fmla="*/ 22394 w 429285"/>
              <a:gd name="connsiteY97" fmla="*/ 348567 h 483573"/>
              <a:gd name="connsiteX98" fmla="*/ 2590 w 429285"/>
              <a:gd name="connsiteY98" fmla="*/ 284782 h 483573"/>
              <a:gd name="connsiteX99" fmla="*/ 2209 w 429285"/>
              <a:gd name="connsiteY99" fmla="*/ 282404 h 483573"/>
              <a:gd name="connsiteX100" fmla="*/ 368 w 429285"/>
              <a:gd name="connsiteY100" fmla="*/ 223339 h 483573"/>
              <a:gd name="connsiteX101" fmla="*/ 10785 w 429285"/>
              <a:gd name="connsiteY101" fmla="*/ 179240 h 483573"/>
              <a:gd name="connsiteX102" fmla="*/ 24574 w 429285"/>
              <a:gd name="connsiteY102" fmla="*/ 172752 h 483573"/>
              <a:gd name="connsiteX103" fmla="*/ 38183 w 429285"/>
              <a:gd name="connsiteY103" fmla="*/ 179753 h 483573"/>
              <a:gd name="connsiteX104" fmla="*/ 38165 w 429285"/>
              <a:gd name="connsiteY104" fmla="*/ 179771 h 483573"/>
              <a:gd name="connsiteX105" fmla="*/ 51709 w 429285"/>
              <a:gd name="connsiteY105" fmla="*/ 234582 h 483573"/>
              <a:gd name="connsiteX106" fmla="*/ 33907 w 429285"/>
              <a:gd name="connsiteY106" fmla="*/ 234648 h 483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429285" h="483573">
                <a:moveTo>
                  <a:pt x="372101" y="94256"/>
                </a:moveTo>
                <a:cubicBezTo>
                  <a:pt x="365329" y="141911"/>
                  <a:pt x="322261" y="202002"/>
                  <a:pt x="217662" y="255937"/>
                </a:cubicBezTo>
                <a:lnTo>
                  <a:pt x="214975" y="257319"/>
                </a:lnTo>
                <a:lnTo>
                  <a:pt x="212289" y="255985"/>
                </a:lnTo>
                <a:cubicBezTo>
                  <a:pt x="108285" y="204182"/>
                  <a:pt x="65116" y="144050"/>
                  <a:pt x="58148" y="95775"/>
                </a:cubicBezTo>
                <a:cubicBezTo>
                  <a:pt x="54908" y="73348"/>
                  <a:pt x="59410" y="53363"/>
                  <a:pt x="69268" y="37740"/>
                </a:cubicBezTo>
                <a:cubicBezTo>
                  <a:pt x="79202" y="21986"/>
                  <a:pt x="94545" y="10719"/>
                  <a:pt x="112889" y="5863"/>
                </a:cubicBezTo>
                <a:cubicBezTo>
                  <a:pt x="142628" y="-2014"/>
                  <a:pt x="180210" y="6989"/>
                  <a:pt x="214946" y="41250"/>
                </a:cubicBezTo>
                <a:cubicBezTo>
                  <a:pt x="249419" y="7317"/>
                  <a:pt x="287424" y="-1639"/>
                  <a:pt x="317484" y="6298"/>
                </a:cubicBezTo>
                <a:cubicBezTo>
                  <a:pt x="335626" y="11094"/>
                  <a:pt x="350874" y="22022"/>
                  <a:pt x="360796" y="37359"/>
                </a:cubicBezTo>
                <a:cubicBezTo>
                  <a:pt x="370665" y="52624"/>
                  <a:pt x="375234" y="72162"/>
                  <a:pt x="372101" y="94256"/>
                </a:cubicBezTo>
                <a:moveTo>
                  <a:pt x="378182" y="234582"/>
                </a:moveTo>
                <a:cubicBezTo>
                  <a:pt x="378372" y="206250"/>
                  <a:pt x="384394" y="188095"/>
                  <a:pt x="391726" y="179771"/>
                </a:cubicBezTo>
                <a:lnTo>
                  <a:pt x="391708" y="179753"/>
                </a:lnTo>
                <a:cubicBezTo>
                  <a:pt x="395704" y="175207"/>
                  <a:pt x="400386" y="172889"/>
                  <a:pt x="405317" y="172752"/>
                </a:cubicBezTo>
                <a:cubicBezTo>
                  <a:pt x="410422" y="172597"/>
                  <a:pt x="415157" y="174790"/>
                  <a:pt x="419106" y="179240"/>
                </a:cubicBezTo>
                <a:cubicBezTo>
                  <a:pt x="425538" y="186498"/>
                  <a:pt x="430202" y="201561"/>
                  <a:pt x="429523" y="223339"/>
                </a:cubicBezTo>
                <a:lnTo>
                  <a:pt x="427682" y="282404"/>
                </a:lnTo>
                <a:lnTo>
                  <a:pt x="427295" y="284782"/>
                </a:lnTo>
                <a:lnTo>
                  <a:pt x="407497" y="348602"/>
                </a:lnTo>
                <a:cubicBezTo>
                  <a:pt x="407039" y="349949"/>
                  <a:pt x="406491" y="351272"/>
                  <a:pt x="405800" y="352547"/>
                </a:cubicBezTo>
                <a:cubicBezTo>
                  <a:pt x="404990" y="354013"/>
                  <a:pt x="403989" y="355395"/>
                  <a:pt x="402733" y="356646"/>
                </a:cubicBezTo>
                <a:lnTo>
                  <a:pt x="336847" y="422266"/>
                </a:lnTo>
                <a:cubicBezTo>
                  <a:pt x="336234" y="422868"/>
                  <a:pt x="335674" y="423541"/>
                  <a:pt x="335311" y="424215"/>
                </a:cubicBezTo>
                <a:cubicBezTo>
                  <a:pt x="335096" y="424614"/>
                  <a:pt x="334953" y="425001"/>
                  <a:pt x="334947" y="425323"/>
                </a:cubicBezTo>
                <a:lnTo>
                  <a:pt x="333822" y="486778"/>
                </a:lnTo>
                <a:lnTo>
                  <a:pt x="232063" y="486778"/>
                </a:lnTo>
                <a:lnTo>
                  <a:pt x="232432" y="477489"/>
                </a:lnTo>
                <a:cubicBezTo>
                  <a:pt x="232962" y="463933"/>
                  <a:pt x="233278" y="452511"/>
                  <a:pt x="233558" y="442489"/>
                </a:cubicBezTo>
                <a:cubicBezTo>
                  <a:pt x="235107" y="386855"/>
                  <a:pt x="235547" y="370923"/>
                  <a:pt x="260289" y="351546"/>
                </a:cubicBezTo>
                <a:lnTo>
                  <a:pt x="267609" y="345838"/>
                </a:lnTo>
                <a:cubicBezTo>
                  <a:pt x="289777" y="328636"/>
                  <a:pt x="310152" y="312828"/>
                  <a:pt x="338295" y="276267"/>
                </a:cubicBezTo>
                <a:cubicBezTo>
                  <a:pt x="347669" y="264088"/>
                  <a:pt x="356859" y="258636"/>
                  <a:pt x="364334" y="258267"/>
                </a:cubicBezTo>
                <a:cubicBezTo>
                  <a:pt x="371094" y="257939"/>
                  <a:pt x="376377" y="261020"/>
                  <a:pt x="379754" y="266805"/>
                </a:cubicBezTo>
                <a:cubicBezTo>
                  <a:pt x="382244" y="271089"/>
                  <a:pt x="383417" y="276911"/>
                  <a:pt x="382947" y="283751"/>
                </a:cubicBezTo>
                <a:cubicBezTo>
                  <a:pt x="381761" y="301042"/>
                  <a:pt x="369575" y="328052"/>
                  <a:pt x="340046" y="353542"/>
                </a:cubicBezTo>
                <a:lnTo>
                  <a:pt x="328390" y="340070"/>
                </a:lnTo>
                <a:cubicBezTo>
                  <a:pt x="353816" y="318119"/>
                  <a:pt x="364215" y="296168"/>
                  <a:pt x="365150" y="282565"/>
                </a:cubicBezTo>
                <a:cubicBezTo>
                  <a:pt x="365353" y="279669"/>
                  <a:pt x="365120" y="277495"/>
                  <a:pt x="364537" y="276160"/>
                </a:cubicBezTo>
                <a:cubicBezTo>
                  <a:pt x="361892" y="276744"/>
                  <a:pt x="357806" y="280128"/>
                  <a:pt x="352392" y="287159"/>
                </a:cubicBezTo>
                <a:cubicBezTo>
                  <a:pt x="322874" y="325513"/>
                  <a:pt x="301623" y="342000"/>
                  <a:pt x="278496" y="359941"/>
                </a:cubicBezTo>
                <a:lnTo>
                  <a:pt x="271242" y="365578"/>
                </a:lnTo>
                <a:cubicBezTo>
                  <a:pt x="253112" y="379777"/>
                  <a:pt x="252725" y="393850"/>
                  <a:pt x="251361" y="442978"/>
                </a:cubicBezTo>
                <a:cubicBezTo>
                  <a:pt x="251140" y="450825"/>
                  <a:pt x="250896" y="459494"/>
                  <a:pt x="250568" y="468903"/>
                </a:cubicBezTo>
                <a:lnTo>
                  <a:pt x="316347" y="468903"/>
                </a:lnTo>
                <a:lnTo>
                  <a:pt x="317145" y="425049"/>
                </a:lnTo>
                <a:cubicBezTo>
                  <a:pt x="317216" y="421521"/>
                  <a:pt x="318163" y="418441"/>
                  <a:pt x="319605" y="415766"/>
                </a:cubicBezTo>
                <a:cubicBezTo>
                  <a:pt x="320891" y="413376"/>
                  <a:pt x="322559" y="411344"/>
                  <a:pt x="324280" y="409628"/>
                </a:cubicBezTo>
                <a:lnTo>
                  <a:pt x="390165" y="344008"/>
                </a:lnTo>
                <a:cubicBezTo>
                  <a:pt x="390213" y="343961"/>
                  <a:pt x="390124" y="344032"/>
                  <a:pt x="390165" y="343955"/>
                </a:cubicBezTo>
                <a:cubicBezTo>
                  <a:pt x="390308" y="343687"/>
                  <a:pt x="390463" y="343311"/>
                  <a:pt x="390606" y="342876"/>
                </a:cubicBezTo>
                <a:lnTo>
                  <a:pt x="409921" y="280659"/>
                </a:lnTo>
                <a:lnTo>
                  <a:pt x="411720" y="222850"/>
                </a:lnTo>
                <a:cubicBezTo>
                  <a:pt x="412250" y="205952"/>
                  <a:pt x="409564" y="195310"/>
                  <a:pt x="405770" y="191038"/>
                </a:cubicBezTo>
                <a:cubicBezTo>
                  <a:pt x="405496" y="190722"/>
                  <a:pt x="406098" y="190544"/>
                  <a:pt x="405806" y="190556"/>
                </a:cubicBezTo>
                <a:cubicBezTo>
                  <a:pt x="405693" y="190556"/>
                  <a:pt x="405699" y="190883"/>
                  <a:pt x="405109" y="191545"/>
                </a:cubicBezTo>
                <a:lnTo>
                  <a:pt x="405073" y="191545"/>
                </a:lnTo>
                <a:cubicBezTo>
                  <a:pt x="400171" y="197104"/>
                  <a:pt x="396139" y="211088"/>
                  <a:pt x="395978" y="234648"/>
                </a:cubicBezTo>
                <a:lnTo>
                  <a:pt x="378182" y="234582"/>
                </a:lnTo>
                <a:close/>
                <a:moveTo>
                  <a:pt x="33907" y="234648"/>
                </a:moveTo>
                <a:cubicBezTo>
                  <a:pt x="33752" y="211088"/>
                  <a:pt x="29714" y="197104"/>
                  <a:pt x="24818" y="191545"/>
                </a:cubicBezTo>
                <a:lnTo>
                  <a:pt x="24782" y="191545"/>
                </a:lnTo>
                <a:cubicBezTo>
                  <a:pt x="24192" y="190883"/>
                  <a:pt x="24198" y="190556"/>
                  <a:pt x="24085" y="190556"/>
                </a:cubicBezTo>
                <a:cubicBezTo>
                  <a:pt x="23793" y="190544"/>
                  <a:pt x="24395" y="190722"/>
                  <a:pt x="24115" y="191038"/>
                </a:cubicBezTo>
                <a:cubicBezTo>
                  <a:pt x="20327" y="195310"/>
                  <a:pt x="17641" y="205952"/>
                  <a:pt x="18165" y="222850"/>
                </a:cubicBezTo>
                <a:lnTo>
                  <a:pt x="19964" y="280659"/>
                </a:lnTo>
                <a:lnTo>
                  <a:pt x="39327" y="343037"/>
                </a:lnTo>
                <a:cubicBezTo>
                  <a:pt x="39440" y="343371"/>
                  <a:pt x="39577" y="343681"/>
                  <a:pt x="39726" y="343955"/>
                </a:cubicBezTo>
                <a:cubicBezTo>
                  <a:pt x="39767" y="344032"/>
                  <a:pt x="39672" y="343961"/>
                  <a:pt x="39720" y="344008"/>
                </a:cubicBezTo>
                <a:lnTo>
                  <a:pt x="105611" y="409628"/>
                </a:lnTo>
                <a:cubicBezTo>
                  <a:pt x="107332" y="411344"/>
                  <a:pt x="109000" y="413376"/>
                  <a:pt x="110287" y="415766"/>
                </a:cubicBezTo>
                <a:cubicBezTo>
                  <a:pt x="111722" y="418441"/>
                  <a:pt x="112675" y="421521"/>
                  <a:pt x="112740" y="425049"/>
                </a:cubicBezTo>
                <a:lnTo>
                  <a:pt x="113545" y="468903"/>
                </a:lnTo>
                <a:lnTo>
                  <a:pt x="179317" y="468903"/>
                </a:lnTo>
                <a:cubicBezTo>
                  <a:pt x="178989" y="459494"/>
                  <a:pt x="178751" y="450825"/>
                  <a:pt x="178531" y="442978"/>
                </a:cubicBezTo>
                <a:cubicBezTo>
                  <a:pt x="177167" y="393850"/>
                  <a:pt x="176779" y="379777"/>
                  <a:pt x="158643" y="365578"/>
                </a:cubicBezTo>
                <a:lnTo>
                  <a:pt x="151389" y="359941"/>
                </a:lnTo>
                <a:cubicBezTo>
                  <a:pt x="128268" y="342000"/>
                  <a:pt x="107017" y="325513"/>
                  <a:pt x="77499" y="287159"/>
                </a:cubicBezTo>
                <a:cubicBezTo>
                  <a:pt x="72085" y="280128"/>
                  <a:pt x="67999" y="276744"/>
                  <a:pt x="65354" y="276160"/>
                </a:cubicBezTo>
                <a:cubicBezTo>
                  <a:pt x="64765" y="277495"/>
                  <a:pt x="64538" y="279669"/>
                  <a:pt x="64741" y="282565"/>
                </a:cubicBezTo>
                <a:cubicBezTo>
                  <a:pt x="65670" y="296168"/>
                  <a:pt x="76069" y="318119"/>
                  <a:pt x="101496" y="340070"/>
                </a:cubicBezTo>
                <a:lnTo>
                  <a:pt x="89840" y="353542"/>
                </a:lnTo>
                <a:cubicBezTo>
                  <a:pt x="60310" y="328052"/>
                  <a:pt x="48130" y="301042"/>
                  <a:pt x="46938" y="283751"/>
                </a:cubicBezTo>
                <a:cubicBezTo>
                  <a:pt x="46474" y="276911"/>
                  <a:pt x="47641" y="271089"/>
                  <a:pt x="50137" y="266805"/>
                </a:cubicBezTo>
                <a:cubicBezTo>
                  <a:pt x="53508" y="261020"/>
                  <a:pt x="58797" y="257939"/>
                  <a:pt x="65551" y="258267"/>
                </a:cubicBezTo>
                <a:cubicBezTo>
                  <a:pt x="73032" y="258636"/>
                  <a:pt x="82222" y="264088"/>
                  <a:pt x="91597" y="276267"/>
                </a:cubicBezTo>
                <a:cubicBezTo>
                  <a:pt x="119733" y="312828"/>
                  <a:pt x="140108" y="328636"/>
                  <a:pt x="162283" y="345838"/>
                </a:cubicBezTo>
                <a:lnTo>
                  <a:pt x="169602" y="351546"/>
                </a:lnTo>
                <a:cubicBezTo>
                  <a:pt x="194344" y="370923"/>
                  <a:pt x="194784" y="386855"/>
                  <a:pt x="196327" y="442489"/>
                </a:cubicBezTo>
                <a:cubicBezTo>
                  <a:pt x="196607" y="452511"/>
                  <a:pt x="196929" y="463933"/>
                  <a:pt x="197459" y="477489"/>
                </a:cubicBezTo>
                <a:lnTo>
                  <a:pt x="197822" y="486778"/>
                </a:lnTo>
                <a:lnTo>
                  <a:pt x="96070" y="486778"/>
                </a:lnTo>
                <a:lnTo>
                  <a:pt x="94944" y="425323"/>
                </a:lnTo>
                <a:cubicBezTo>
                  <a:pt x="94938" y="425001"/>
                  <a:pt x="94795" y="424614"/>
                  <a:pt x="94581" y="424215"/>
                </a:cubicBezTo>
                <a:cubicBezTo>
                  <a:pt x="94217" y="423541"/>
                  <a:pt x="93657" y="422868"/>
                  <a:pt x="93044" y="422266"/>
                </a:cubicBezTo>
                <a:lnTo>
                  <a:pt x="27159" y="356646"/>
                </a:lnTo>
                <a:cubicBezTo>
                  <a:pt x="25896" y="355395"/>
                  <a:pt x="24895" y="354013"/>
                  <a:pt x="24091" y="352547"/>
                </a:cubicBezTo>
                <a:cubicBezTo>
                  <a:pt x="23418" y="351313"/>
                  <a:pt x="22864" y="349973"/>
                  <a:pt x="22394" y="348567"/>
                </a:cubicBezTo>
                <a:lnTo>
                  <a:pt x="2590" y="284782"/>
                </a:lnTo>
                <a:lnTo>
                  <a:pt x="2209" y="282404"/>
                </a:lnTo>
                <a:lnTo>
                  <a:pt x="368" y="223339"/>
                </a:lnTo>
                <a:cubicBezTo>
                  <a:pt x="-311" y="201561"/>
                  <a:pt x="4347" y="186498"/>
                  <a:pt x="10785" y="179240"/>
                </a:cubicBezTo>
                <a:cubicBezTo>
                  <a:pt x="14734" y="174790"/>
                  <a:pt x="19469" y="172597"/>
                  <a:pt x="24574" y="172752"/>
                </a:cubicBezTo>
                <a:cubicBezTo>
                  <a:pt x="29499" y="172889"/>
                  <a:pt x="34181" y="175207"/>
                  <a:pt x="38183" y="179753"/>
                </a:cubicBezTo>
                <a:lnTo>
                  <a:pt x="38165" y="179771"/>
                </a:lnTo>
                <a:cubicBezTo>
                  <a:pt x="45497" y="188095"/>
                  <a:pt x="51519" y="206250"/>
                  <a:pt x="51709" y="234582"/>
                </a:cubicBezTo>
                <a:lnTo>
                  <a:pt x="33907" y="234648"/>
                </a:lnTo>
                <a:close/>
              </a:path>
            </a:pathLst>
          </a:custGeom>
          <a:solidFill>
            <a:srgbClr val="000000"/>
          </a:solidFill>
          <a:ln w="5950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173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F511E2F-5D97-4614-BB95-61A54FE86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sk-SK" sz="5400" dirty="0">
                <a:latin typeface="+mj-lt"/>
              </a:rPr>
              <a:t>PREČO SA POISTIŤ?</a:t>
            </a:r>
            <a:endParaRPr lang="en-US" sz="5400" dirty="0">
              <a:latin typeface="+mj-lt"/>
            </a:endParaRP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0EBF416-34A1-4E93-A4A3-9DDA1F4ED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768478"/>
            <a:ext cx="10515070" cy="551920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sk-SK" sz="1700" dirty="0"/>
              <a:t>§79 písm. s) zákona č. 578/2004 o poskytovateľoch zdravotnej starostlivosti:</a:t>
            </a:r>
          </a:p>
          <a:p>
            <a:endParaRPr lang="sk-SK" sz="1700" dirty="0"/>
          </a:p>
        </p:txBody>
      </p:sp>
      <p:graphicFrame>
        <p:nvGraphicFramePr>
          <p:cNvPr id="9" name="Text Placeholder 2">
            <a:extLst>
              <a:ext uri="{FF2B5EF4-FFF2-40B4-BE49-F238E27FC236}">
                <a16:creationId xmlns:a16="http://schemas.microsoft.com/office/drawing/2014/main" id="{8E2A200D-C26F-F554-BA12-01BE5C53B6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9955189"/>
              </p:ext>
            </p:extLst>
          </p:nvPr>
        </p:nvGraphicFramePr>
        <p:xfrm>
          <a:off x="572492" y="2071316"/>
          <a:ext cx="10515069" cy="4548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Voľný tvar 356">
            <a:extLst>
              <a:ext uri="{FF2B5EF4-FFF2-40B4-BE49-F238E27FC236}">
                <a16:creationId xmlns:a16="http://schemas.microsoft.com/office/drawing/2014/main" id="{C6844C98-E308-70A4-8B54-1D091749F55D}"/>
              </a:ext>
            </a:extLst>
          </p:cNvPr>
          <p:cNvSpPr/>
          <p:nvPr/>
        </p:nvSpPr>
        <p:spPr>
          <a:xfrm>
            <a:off x="9530299" y="2510466"/>
            <a:ext cx="1621754" cy="1361079"/>
          </a:xfrm>
          <a:custGeom>
            <a:avLst/>
            <a:gdLst>
              <a:gd name="connsiteX0" fmla="*/ 388961 w 494476"/>
              <a:gd name="connsiteY0" fmla="*/ 376808 h 540606"/>
              <a:gd name="connsiteX1" fmla="*/ 429559 w 494476"/>
              <a:gd name="connsiteY1" fmla="*/ 417415 h 540606"/>
              <a:gd name="connsiteX2" fmla="*/ 416911 w 494476"/>
              <a:gd name="connsiteY2" fmla="*/ 430061 h 540606"/>
              <a:gd name="connsiteX3" fmla="*/ 376318 w 494476"/>
              <a:gd name="connsiteY3" fmla="*/ 389453 h 540606"/>
              <a:gd name="connsiteX4" fmla="*/ 388961 w 494476"/>
              <a:gd name="connsiteY4" fmla="*/ 376808 h 540606"/>
              <a:gd name="connsiteX5" fmla="*/ 306876 w 494476"/>
              <a:gd name="connsiteY5" fmla="*/ 491529 h 540606"/>
              <a:gd name="connsiteX6" fmla="*/ 306876 w 494476"/>
              <a:gd name="connsiteY6" fmla="*/ 514972 h 540606"/>
              <a:gd name="connsiteX7" fmla="*/ 297440 w 494476"/>
              <a:gd name="connsiteY7" fmla="*/ 534659 h 540606"/>
              <a:gd name="connsiteX8" fmla="*/ 276512 w 494476"/>
              <a:gd name="connsiteY8" fmla="*/ 542189 h 540606"/>
              <a:gd name="connsiteX9" fmla="*/ 218711 w 494476"/>
              <a:gd name="connsiteY9" fmla="*/ 542189 h 540606"/>
              <a:gd name="connsiteX10" fmla="*/ 197783 w 494476"/>
              <a:gd name="connsiteY10" fmla="*/ 534659 h 540606"/>
              <a:gd name="connsiteX11" fmla="*/ 188347 w 494476"/>
              <a:gd name="connsiteY11" fmla="*/ 514972 h 540606"/>
              <a:gd name="connsiteX12" fmla="*/ 188347 w 494476"/>
              <a:gd name="connsiteY12" fmla="*/ 491529 h 540606"/>
              <a:gd name="connsiteX13" fmla="*/ 175359 w 494476"/>
              <a:gd name="connsiteY13" fmla="*/ 491529 h 540606"/>
              <a:gd name="connsiteX14" fmla="*/ 161745 w 494476"/>
              <a:gd name="connsiteY14" fmla="*/ 485877 h 540606"/>
              <a:gd name="connsiteX15" fmla="*/ 161762 w 494476"/>
              <a:gd name="connsiteY15" fmla="*/ 485859 h 540606"/>
              <a:gd name="connsiteX16" fmla="*/ 156094 w 494476"/>
              <a:gd name="connsiteY16" fmla="*/ 472266 h 540606"/>
              <a:gd name="connsiteX17" fmla="*/ 156094 w 494476"/>
              <a:gd name="connsiteY17" fmla="*/ 418065 h 540606"/>
              <a:gd name="connsiteX18" fmla="*/ 161745 w 494476"/>
              <a:gd name="connsiteY18" fmla="*/ 404454 h 540606"/>
              <a:gd name="connsiteX19" fmla="*/ 175359 w 494476"/>
              <a:gd name="connsiteY19" fmla="*/ 398796 h 540606"/>
              <a:gd name="connsiteX20" fmla="*/ 186207 w 494476"/>
              <a:gd name="connsiteY20" fmla="*/ 398796 h 540606"/>
              <a:gd name="connsiteX21" fmla="*/ 178399 w 494476"/>
              <a:gd name="connsiteY21" fmla="*/ 382239 h 540606"/>
              <a:gd name="connsiteX22" fmla="*/ 155927 w 494476"/>
              <a:gd name="connsiteY22" fmla="*/ 353335 h 540606"/>
              <a:gd name="connsiteX23" fmla="*/ 123262 w 494476"/>
              <a:gd name="connsiteY23" fmla="*/ 308006 h 540606"/>
              <a:gd name="connsiteX24" fmla="*/ 111579 w 494476"/>
              <a:gd name="connsiteY24" fmla="*/ 252875 h 540606"/>
              <a:gd name="connsiteX25" fmla="*/ 151421 w 494476"/>
              <a:gd name="connsiteY25" fmla="*/ 156672 h 540606"/>
              <a:gd name="connsiteX26" fmla="*/ 247609 w 494476"/>
              <a:gd name="connsiteY26" fmla="*/ 116816 h 540606"/>
              <a:gd name="connsiteX27" fmla="*/ 343797 w 494476"/>
              <a:gd name="connsiteY27" fmla="*/ 156672 h 540606"/>
              <a:gd name="connsiteX28" fmla="*/ 383638 w 494476"/>
              <a:gd name="connsiteY28" fmla="*/ 252875 h 540606"/>
              <a:gd name="connsiteX29" fmla="*/ 371955 w 494476"/>
              <a:gd name="connsiteY29" fmla="*/ 308006 h 540606"/>
              <a:gd name="connsiteX30" fmla="*/ 339296 w 494476"/>
              <a:gd name="connsiteY30" fmla="*/ 353335 h 540606"/>
              <a:gd name="connsiteX31" fmla="*/ 316818 w 494476"/>
              <a:gd name="connsiteY31" fmla="*/ 382239 h 540606"/>
              <a:gd name="connsiteX32" fmla="*/ 309010 w 494476"/>
              <a:gd name="connsiteY32" fmla="*/ 398796 h 540606"/>
              <a:gd name="connsiteX33" fmla="*/ 319864 w 494476"/>
              <a:gd name="connsiteY33" fmla="*/ 398796 h 540606"/>
              <a:gd name="connsiteX34" fmla="*/ 333455 w 494476"/>
              <a:gd name="connsiteY34" fmla="*/ 404472 h 540606"/>
              <a:gd name="connsiteX35" fmla="*/ 333473 w 494476"/>
              <a:gd name="connsiteY35" fmla="*/ 404454 h 540606"/>
              <a:gd name="connsiteX36" fmla="*/ 339129 w 494476"/>
              <a:gd name="connsiteY36" fmla="*/ 418065 h 540606"/>
              <a:gd name="connsiteX37" fmla="*/ 339129 w 494476"/>
              <a:gd name="connsiteY37" fmla="*/ 472266 h 540606"/>
              <a:gd name="connsiteX38" fmla="*/ 333473 w 494476"/>
              <a:gd name="connsiteY38" fmla="*/ 485877 h 540606"/>
              <a:gd name="connsiteX39" fmla="*/ 319864 w 494476"/>
              <a:gd name="connsiteY39" fmla="*/ 491529 h 540606"/>
              <a:gd name="connsiteX40" fmla="*/ 306876 w 494476"/>
              <a:gd name="connsiteY40" fmla="*/ 491529 h 540606"/>
              <a:gd name="connsiteX41" fmla="*/ 204703 w 494476"/>
              <a:gd name="connsiteY41" fmla="*/ 398796 h 540606"/>
              <a:gd name="connsiteX42" fmla="*/ 226955 w 494476"/>
              <a:gd name="connsiteY42" fmla="*/ 398796 h 540606"/>
              <a:gd name="connsiteX43" fmla="*/ 204310 w 494476"/>
              <a:gd name="connsiteY43" fmla="*/ 271829 h 540606"/>
              <a:gd name="connsiteX44" fmla="*/ 221918 w 494476"/>
              <a:gd name="connsiteY44" fmla="*/ 268758 h 540606"/>
              <a:gd name="connsiteX45" fmla="*/ 225220 w 494476"/>
              <a:gd name="connsiteY45" fmla="*/ 287288 h 540606"/>
              <a:gd name="connsiteX46" fmla="*/ 250452 w 494476"/>
              <a:gd name="connsiteY46" fmla="*/ 281094 h 540606"/>
              <a:gd name="connsiteX47" fmla="*/ 274432 w 494476"/>
              <a:gd name="connsiteY47" fmla="*/ 287217 h 540606"/>
              <a:gd name="connsiteX48" fmla="*/ 277722 w 494476"/>
              <a:gd name="connsiteY48" fmla="*/ 268758 h 540606"/>
              <a:gd name="connsiteX49" fmla="*/ 295324 w 494476"/>
              <a:gd name="connsiteY49" fmla="*/ 271829 h 540606"/>
              <a:gd name="connsiteX50" fmla="*/ 272679 w 494476"/>
              <a:gd name="connsiteY50" fmla="*/ 398796 h 540606"/>
              <a:gd name="connsiteX51" fmla="*/ 290514 w 494476"/>
              <a:gd name="connsiteY51" fmla="*/ 398796 h 540606"/>
              <a:gd name="connsiteX52" fmla="*/ 301660 w 494476"/>
              <a:gd name="connsiteY52" fmla="*/ 372879 h 540606"/>
              <a:gd name="connsiteX53" fmla="*/ 326099 w 494476"/>
              <a:gd name="connsiteY53" fmla="*/ 341340 h 540606"/>
              <a:gd name="connsiteX54" fmla="*/ 326868 w 494476"/>
              <a:gd name="connsiteY54" fmla="*/ 340571 h 540606"/>
              <a:gd name="connsiteX55" fmla="*/ 355688 w 494476"/>
              <a:gd name="connsiteY55" fmla="*/ 300816 h 540606"/>
              <a:gd name="connsiteX56" fmla="*/ 365756 w 494476"/>
              <a:gd name="connsiteY56" fmla="*/ 252875 h 540606"/>
              <a:gd name="connsiteX57" fmla="*/ 331154 w 494476"/>
              <a:gd name="connsiteY57" fmla="*/ 169317 h 540606"/>
              <a:gd name="connsiteX58" fmla="*/ 247609 w 494476"/>
              <a:gd name="connsiteY58" fmla="*/ 134702 h 540606"/>
              <a:gd name="connsiteX59" fmla="*/ 164069 w 494476"/>
              <a:gd name="connsiteY59" fmla="*/ 169317 h 540606"/>
              <a:gd name="connsiteX60" fmla="*/ 129461 w 494476"/>
              <a:gd name="connsiteY60" fmla="*/ 252875 h 540606"/>
              <a:gd name="connsiteX61" fmla="*/ 139535 w 494476"/>
              <a:gd name="connsiteY61" fmla="*/ 300816 h 540606"/>
              <a:gd name="connsiteX62" fmla="*/ 168349 w 494476"/>
              <a:gd name="connsiteY62" fmla="*/ 340571 h 540606"/>
              <a:gd name="connsiteX63" fmla="*/ 169118 w 494476"/>
              <a:gd name="connsiteY63" fmla="*/ 341340 h 540606"/>
              <a:gd name="connsiteX64" fmla="*/ 193557 w 494476"/>
              <a:gd name="connsiteY64" fmla="*/ 372879 h 540606"/>
              <a:gd name="connsiteX65" fmla="*/ 204703 w 494476"/>
              <a:gd name="connsiteY65" fmla="*/ 398796 h 540606"/>
              <a:gd name="connsiteX66" fmla="*/ 245105 w 494476"/>
              <a:gd name="connsiteY66" fmla="*/ 398796 h 540606"/>
              <a:gd name="connsiteX67" fmla="*/ 254529 w 494476"/>
              <a:gd name="connsiteY67" fmla="*/ 398796 h 540606"/>
              <a:gd name="connsiteX68" fmla="*/ 271124 w 494476"/>
              <a:gd name="connsiteY68" fmla="*/ 305723 h 540606"/>
              <a:gd name="connsiteX69" fmla="*/ 250172 w 494476"/>
              <a:gd name="connsiteY69" fmla="*/ 298914 h 540606"/>
              <a:gd name="connsiteX70" fmla="*/ 228564 w 494476"/>
              <a:gd name="connsiteY70" fmla="*/ 306051 h 540606"/>
              <a:gd name="connsiteX71" fmla="*/ 245105 w 494476"/>
              <a:gd name="connsiteY71" fmla="*/ 398796 h 540606"/>
              <a:gd name="connsiteX72" fmla="*/ 319864 w 494476"/>
              <a:gd name="connsiteY72" fmla="*/ 416682 h 540606"/>
              <a:gd name="connsiteX73" fmla="*/ 175359 w 494476"/>
              <a:gd name="connsiteY73" fmla="*/ 416682 h 540606"/>
              <a:gd name="connsiteX74" fmla="*/ 174387 w 494476"/>
              <a:gd name="connsiteY74" fmla="*/ 417093 h 540606"/>
              <a:gd name="connsiteX75" fmla="*/ 173976 w 494476"/>
              <a:gd name="connsiteY75" fmla="*/ 418065 h 540606"/>
              <a:gd name="connsiteX76" fmla="*/ 173976 w 494476"/>
              <a:gd name="connsiteY76" fmla="*/ 472266 h 540606"/>
              <a:gd name="connsiteX77" fmla="*/ 174357 w 494476"/>
              <a:gd name="connsiteY77" fmla="*/ 473232 h 540606"/>
              <a:gd name="connsiteX78" fmla="*/ 174387 w 494476"/>
              <a:gd name="connsiteY78" fmla="*/ 473232 h 540606"/>
              <a:gd name="connsiteX79" fmla="*/ 175359 w 494476"/>
              <a:gd name="connsiteY79" fmla="*/ 473643 h 540606"/>
              <a:gd name="connsiteX80" fmla="*/ 319864 w 494476"/>
              <a:gd name="connsiteY80" fmla="*/ 473643 h 540606"/>
              <a:gd name="connsiteX81" fmla="*/ 320830 w 494476"/>
              <a:gd name="connsiteY81" fmla="*/ 473232 h 540606"/>
              <a:gd name="connsiteX82" fmla="*/ 321241 w 494476"/>
              <a:gd name="connsiteY82" fmla="*/ 472266 h 540606"/>
              <a:gd name="connsiteX83" fmla="*/ 321241 w 494476"/>
              <a:gd name="connsiteY83" fmla="*/ 418065 h 540606"/>
              <a:gd name="connsiteX84" fmla="*/ 320830 w 494476"/>
              <a:gd name="connsiteY84" fmla="*/ 417099 h 540606"/>
              <a:gd name="connsiteX85" fmla="*/ 320830 w 494476"/>
              <a:gd name="connsiteY85" fmla="*/ 417064 h 540606"/>
              <a:gd name="connsiteX86" fmla="*/ 319864 w 494476"/>
              <a:gd name="connsiteY86" fmla="*/ 416682 h 540606"/>
              <a:gd name="connsiteX87" fmla="*/ 1175 w 494476"/>
              <a:gd name="connsiteY87" fmla="*/ 239932 h 540606"/>
              <a:gd name="connsiteX88" fmla="*/ 58589 w 494476"/>
              <a:gd name="connsiteY88" fmla="*/ 239932 h 540606"/>
              <a:gd name="connsiteX89" fmla="*/ 58589 w 494476"/>
              <a:gd name="connsiteY89" fmla="*/ 257818 h 540606"/>
              <a:gd name="connsiteX90" fmla="*/ 1175 w 494476"/>
              <a:gd name="connsiteY90" fmla="*/ 257818 h 540606"/>
              <a:gd name="connsiteX91" fmla="*/ 1175 w 494476"/>
              <a:gd name="connsiteY91" fmla="*/ 239932 h 540606"/>
              <a:gd name="connsiteX92" fmla="*/ 438238 w 494476"/>
              <a:gd name="connsiteY92" fmla="*/ 239932 h 540606"/>
              <a:gd name="connsiteX93" fmla="*/ 495651 w 494476"/>
              <a:gd name="connsiteY93" fmla="*/ 239932 h 540606"/>
              <a:gd name="connsiteX94" fmla="*/ 495651 w 494476"/>
              <a:gd name="connsiteY94" fmla="*/ 257818 h 540606"/>
              <a:gd name="connsiteX95" fmla="*/ 438238 w 494476"/>
              <a:gd name="connsiteY95" fmla="*/ 257818 h 540606"/>
              <a:gd name="connsiteX96" fmla="*/ 438238 w 494476"/>
              <a:gd name="connsiteY96" fmla="*/ 239932 h 540606"/>
              <a:gd name="connsiteX97" fmla="*/ 67267 w 494476"/>
              <a:gd name="connsiteY97" fmla="*/ 417415 h 540606"/>
              <a:gd name="connsiteX98" fmla="*/ 107866 w 494476"/>
              <a:gd name="connsiteY98" fmla="*/ 376808 h 540606"/>
              <a:gd name="connsiteX99" fmla="*/ 120508 w 494476"/>
              <a:gd name="connsiteY99" fmla="*/ 389453 h 540606"/>
              <a:gd name="connsiteX100" fmla="*/ 79910 w 494476"/>
              <a:gd name="connsiteY100" fmla="*/ 430061 h 540606"/>
              <a:gd name="connsiteX101" fmla="*/ 67267 w 494476"/>
              <a:gd name="connsiteY101" fmla="*/ 417415 h 540606"/>
              <a:gd name="connsiteX102" fmla="*/ 376318 w 494476"/>
              <a:gd name="connsiteY102" fmla="*/ 108296 h 540606"/>
              <a:gd name="connsiteX103" fmla="*/ 416911 w 494476"/>
              <a:gd name="connsiteY103" fmla="*/ 67689 h 540606"/>
              <a:gd name="connsiteX104" fmla="*/ 429559 w 494476"/>
              <a:gd name="connsiteY104" fmla="*/ 80334 h 540606"/>
              <a:gd name="connsiteX105" fmla="*/ 388961 w 494476"/>
              <a:gd name="connsiteY105" fmla="*/ 120942 h 540606"/>
              <a:gd name="connsiteX106" fmla="*/ 376318 w 494476"/>
              <a:gd name="connsiteY106" fmla="*/ 108296 h 540606"/>
              <a:gd name="connsiteX107" fmla="*/ 239472 w 494476"/>
              <a:gd name="connsiteY107" fmla="*/ 1582 h 540606"/>
              <a:gd name="connsiteX108" fmla="*/ 257354 w 494476"/>
              <a:gd name="connsiteY108" fmla="*/ 1582 h 540606"/>
              <a:gd name="connsiteX109" fmla="*/ 257354 w 494476"/>
              <a:gd name="connsiteY109" fmla="*/ 59008 h 540606"/>
              <a:gd name="connsiteX110" fmla="*/ 239472 w 494476"/>
              <a:gd name="connsiteY110" fmla="*/ 59008 h 540606"/>
              <a:gd name="connsiteX111" fmla="*/ 239472 w 494476"/>
              <a:gd name="connsiteY111" fmla="*/ 1582 h 540606"/>
              <a:gd name="connsiteX112" fmla="*/ 79910 w 494476"/>
              <a:gd name="connsiteY112" fmla="*/ 67689 h 540606"/>
              <a:gd name="connsiteX113" fmla="*/ 120508 w 494476"/>
              <a:gd name="connsiteY113" fmla="*/ 108296 h 540606"/>
              <a:gd name="connsiteX114" fmla="*/ 107866 w 494476"/>
              <a:gd name="connsiteY114" fmla="*/ 120942 h 540606"/>
              <a:gd name="connsiteX115" fmla="*/ 67267 w 494476"/>
              <a:gd name="connsiteY115" fmla="*/ 80334 h 540606"/>
              <a:gd name="connsiteX116" fmla="*/ 79910 w 494476"/>
              <a:gd name="connsiteY116" fmla="*/ 67689 h 540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94476" h="540606">
                <a:moveTo>
                  <a:pt x="388961" y="376808"/>
                </a:moveTo>
                <a:lnTo>
                  <a:pt x="429559" y="417415"/>
                </a:lnTo>
                <a:lnTo>
                  <a:pt x="416911" y="430061"/>
                </a:lnTo>
                <a:lnTo>
                  <a:pt x="376318" y="389453"/>
                </a:lnTo>
                <a:lnTo>
                  <a:pt x="388961" y="376808"/>
                </a:lnTo>
                <a:close/>
                <a:moveTo>
                  <a:pt x="306876" y="491529"/>
                </a:moveTo>
                <a:lnTo>
                  <a:pt x="306876" y="514972"/>
                </a:lnTo>
                <a:cubicBezTo>
                  <a:pt x="306876" y="522729"/>
                  <a:pt x="303258" y="529692"/>
                  <a:pt x="297440" y="534659"/>
                </a:cubicBezTo>
                <a:cubicBezTo>
                  <a:pt x="291986" y="539303"/>
                  <a:pt x="284571" y="542189"/>
                  <a:pt x="276512" y="542189"/>
                </a:cubicBezTo>
                <a:lnTo>
                  <a:pt x="218711" y="542189"/>
                </a:lnTo>
                <a:cubicBezTo>
                  <a:pt x="210646" y="542189"/>
                  <a:pt x="203231" y="539303"/>
                  <a:pt x="197783" y="534659"/>
                </a:cubicBezTo>
                <a:cubicBezTo>
                  <a:pt x="191965" y="529692"/>
                  <a:pt x="188347" y="522729"/>
                  <a:pt x="188347" y="514972"/>
                </a:cubicBezTo>
                <a:lnTo>
                  <a:pt x="188347" y="491529"/>
                </a:lnTo>
                <a:lnTo>
                  <a:pt x="175359" y="491529"/>
                </a:lnTo>
                <a:cubicBezTo>
                  <a:pt x="170048" y="491529"/>
                  <a:pt x="165232" y="489365"/>
                  <a:pt x="161745" y="485877"/>
                </a:cubicBezTo>
                <a:lnTo>
                  <a:pt x="161762" y="485859"/>
                </a:lnTo>
                <a:cubicBezTo>
                  <a:pt x="158264" y="482354"/>
                  <a:pt x="156094" y="477542"/>
                  <a:pt x="156094" y="472266"/>
                </a:cubicBezTo>
                <a:lnTo>
                  <a:pt x="156094" y="418065"/>
                </a:lnTo>
                <a:cubicBezTo>
                  <a:pt x="156094" y="412759"/>
                  <a:pt x="158258" y="407942"/>
                  <a:pt x="161745" y="404454"/>
                </a:cubicBezTo>
                <a:cubicBezTo>
                  <a:pt x="165232" y="400960"/>
                  <a:pt x="170054" y="398796"/>
                  <a:pt x="175359" y="398796"/>
                </a:cubicBezTo>
                <a:lnTo>
                  <a:pt x="186207" y="398796"/>
                </a:lnTo>
                <a:cubicBezTo>
                  <a:pt x="184383" y="393072"/>
                  <a:pt x="181779" y="387695"/>
                  <a:pt x="178399" y="382239"/>
                </a:cubicBezTo>
                <a:cubicBezTo>
                  <a:pt x="172981" y="373493"/>
                  <a:pt x="165440" y="364353"/>
                  <a:pt x="155927" y="353335"/>
                </a:cubicBezTo>
                <a:cubicBezTo>
                  <a:pt x="142140" y="340750"/>
                  <a:pt x="130952" y="325332"/>
                  <a:pt x="123262" y="308006"/>
                </a:cubicBezTo>
                <a:cubicBezTo>
                  <a:pt x="115752" y="291098"/>
                  <a:pt x="111579" y="272437"/>
                  <a:pt x="111579" y="252875"/>
                </a:cubicBezTo>
                <a:cubicBezTo>
                  <a:pt x="111579" y="215309"/>
                  <a:pt x="126809" y="181289"/>
                  <a:pt x="151421" y="156672"/>
                </a:cubicBezTo>
                <a:cubicBezTo>
                  <a:pt x="176038" y="132049"/>
                  <a:pt x="210044" y="116816"/>
                  <a:pt x="247609" y="116816"/>
                </a:cubicBezTo>
                <a:cubicBezTo>
                  <a:pt x="285173" y="116816"/>
                  <a:pt x="319185" y="132049"/>
                  <a:pt x="343797" y="156672"/>
                </a:cubicBezTo>
                <a:cubicBezTo>
                  <a:pt x="368414" y="181289"/>
                  <a:pt x="383638" y="215309"/>
                  <a:pt x="383638" y="252875"/>
                </a:cubicBezTo>
                <a:cubicBezTo>
                  <a:pt x="383638" y="272437"/>
                  <a:pt x="379465" y="291098"/>
                  <a:pt x="371955" y="308006"/>
                </a:cubicBezTo>
                <a:cubicBezTo>
                  <a:pt x="364266" y="325332"/>
                  <a:pt x="353077" y="340750"/>
                  <a:pt x="339296" y="353335"/>
                </a:cubicBezTo>
                <a:cubicBezTo>
                  <a:pt x="329777" y="364353"/>
                  <a:pt x="322243" y="373493"/>
                  <a:pt x="316818" y="382239"/>
                </a:cubicBezTo>
                <a:cubicBezTo>
                  <a:pt x="313439" y="387695"/>
                  <a:pt x="310840" y="393072"/>
                  <a:pt x="309010" y="398796"/>
                </a:cubicBezTo>
                <a:lnTo>
                  <a:pt x="319864" y="398796"/>
                </a:lnTo>
                <a:cubicBezTo>
                  <a:pt x="325140" y="398796"/>
                  <a:pt x="329956" y="400972"/>
                  <a:pt x="333455" y="404472"/>
                </a:cubicBezTo>
                <a:lnTo>
                  <a:pt x="333473" y="404454"/>
                </a:lnTo>
                <a:cubicBezTo>
                  <a:pt x="336960" y="407942"/>
                  <a:pt x="339129" y="412759"/>
                  <a:pt x="339129" y="418065"/>
                </a:cubicBezTo>
                <a:lnTo>
                  <a:pt x="339129" y="472266"/>
                </a:lnTo>
                <a:cubicBezTo>
                  <a:pt x="339129" y="477572"/>
                  <a:pt x="336960" y="482390"/>
                  <a:pt x="333473" y="485877"/>
                </a:cubicBezTo>
                <a:cubicBezTo>
                  <a:pt x="329986" y="489365"/>
                  <a:pt x="325169" y="491529"/>
                  <a:pt x="319864" y="491529"/>
                </a:cubicBezTo>
                <a:lnTo>
                  <a:pt x="306876" y="491529"/>
                </a:lnTo>
                <a:close/>
                <a:moveTo>
                  <a:pt x="204703" y="398796"/>
                </a:moveTo>
                <a:lnTo>
                  <a:pt x="226955" y="398796"/>
                </a:lnTo>
                <a:lnTo>
                  <a:pt x="204310" y="271829"/>
                </a:lnTo>
                <a:lnTo>
                  <a:pt x="221918" y="268758"/>
                </a:lnTo>
                <a:lnTo>
                  <a:pt x="225220" y="287288"/>
                </a:lnTo>
                <a:cubicBezTo>
                  <a:pt x="233535" y="282948"/>
                  <a:pt x="241952" y="280950"/>
                  <a:pt x="250452" y="281094"/>
                </a:cubicBezTo>
                <a:cubicBezTo>
                  <a:pt x="258546" y="281237"/>
                  <a:pt x="266534" y="283329"/>
                  <a:pt x="274432" y="287217"/>
                </a:cubicBezTo>
                <a:lnTo>
                  <a:pt x="277722" y="268758"/>
                </a:lnTo>
                <a:lnTo>
                  <a:pt x="295324" y="271829"/>
                </a:lnTo>
                <a:lnTo>
                  <a:pt x="272679" y="398796"/>
                </a:lnTo>
                <a:lnTo>
                  <a:pt x="290514" y="398796"/>
                </a:lnTo>
                <a:cubicBezTo>
                  <a:pt x="292773" y="389525"/>
                  <a:pt x="296486" y="381226"/>
                  <a:pt x="301660" y="372879"/>
                </a:cubicBezTo>
                <a:cubicBezTo>
                  <a:pt x="307836" y="362934"/>
                  <a:pt x="315936" y="353097"/>
                  <a:pt x="326099" y="341340"/>
                </a:cubicBezTo>
                <a:lnTo>
                  <a:pt x="326868" y="340571"/>
                </a:lnTo>
                <a:cubicBezTo>
                  <a:pt x="339058" y="329541"/>
                  <a:pt x="348935" y="316013"/>
                  <a:pt x="355688" y="300816"/>
                </a:cubicBezTo>
                <a:cubicBezTo>
                  <a:pt x="362161" y="286227"/>
                  <a:pt x="365756" y="270010"/>
                  <a:pt x="365756" y="252875"/>
                </a:cubicBezTo>
                <a:cubicBezTo>
                  <a:pt x="365756" y="220245"/>
                  <a:pt x="352535" y="190697"/>
                  <a:pt x="331154" y="169317"/>
                </a:cubicBezTo>
                <a:cubicBezTo>
                  <a:pt x="309779" y="147932"/>
                  <a:pt x="280238" y="134702"/>
                  <a:pt x="247609" y="134702"/>
                </a:cubicBezTo>
                <a:cubicBezTo>
                  <a:pt x="214986" y="134702"/>
                  <a:pt x="185444" y="147932"/>
                  <a:pt x="164069" y="169317"/>
                </a:cubicBezTo>
                <a:cubicBezTo>
                  <a:pt x="142688" y="190697"/>
                  <a:pt x="129461" y="220245"/>
                  <a:pt x="129461" y="252875"/>
                </a:cubicBezTo>
                <a:cubicBezTo>
                  <a:pt x="129461" y="270010"/>
                  <a:pt x="133062" y="286227"/>
                  <a:pt x="139535" y="300816"/>
                </a:cubicBezTo>
                <a:cubicBezTo>
                  <a:pt x="146283" y="316013"/>
                  <a:pt x="156165" y="329541"/>
                  <a:pt x="168349" y="340571"/>
                </a:cubicBezTo>
                <a:lnTo>
                  <a:pt x="169118" y="341340"/>
                </a:lnTo>
                <a:cubicBezTo>
                  <a:pt x="179287" y="353097"/>
                  <a:pt x="187388" y="362934"/>
                  <a:pt x="193557" y="372879"/>
                </a:cubicBezTo>
                <a:cubicBezTo>
                  <a:pt x="198731" y="381226"/>
                  <a:pt x="202444" y="389525"/>
                  <a:pt x="204703" y="398796"/>
                </a:cubicBezTo>
                <a:moveTo>
                  <a:pt x="245105" y="398796"/>
                </a:moveTo>
                <a:lnTo>
                  <a:pt x="254529" y="398796"/>
                </a:lnTo>
                <a:lnTo>
                  <a:pt x="271124" y="305723"/>
                </a:lnTo>
                <a:cubicBezTo>
                  <a:pt x="263995" y="301382"/>
                  <a:pt x="257003" y="299027"/>
                  <a:pt x="250172" y="298914"/>
                </a:cubicBezTo>
                <a:cubicBezTo>
                  <a:pt x="243120" y="298789"/>
                  <a:pt x="235920" y="301084"/>
                  <a:pt x="228564" y="306051"/>
                </a:cubicBezTo>
                <a:lnTo>
                  <a:pt x="245105" y="398796"/>
                </a:lnTo>
                <a:close/>
                <a:moveTo>
                  <a:pt x="319864" y="416682"/>
                </a:moveTo>
                <a:lnTo>
                  <a:pt x="175359" y="416682"/>
                </a:lnTo>
                <a:cubicBezTo>
                  <a:pt x="174989" y="416682"/>
                  <a:pt x="174638" y="416843"/>
                  <a:pt x="174387" y="417093"/>
                </a:cubicBezTo>
                <a:cubicBezTo>
                  <a:pt x="174137" y="417350"/>
                  <a:pt x="173976" y="417690"/>
                  <a:pt x="173976" y="418065"/>
                </a:cubicBezTo>
                <a:lnTo>
                  <a:pt x="173976" y="472266"/>
                </a:lnTo>
                <a:cubicBezTo>
                  <a:pt x="173976" y="472659"/>
                  <a:pt x="174125" y="473005"/>
                  <a:pt x="174357" y="473232"/>
                </a:cubicBezTo>
                <a:lnTo>
                  <a:pt x="174387" y="473232"/>
                </a:lnTo>
                <a:cubicBezTo>
                  <a:pt x="174638" y="473488"/>
                  <a:pt x="174989" y="473643"/>
                  <a:pt x="175359" y="473643"/>
                </a:cubicBezTo>
                <a:lnTo>
                  <a:pt x="319864" y="473643"/>
                </a:lnTo>
                <a:cubicBezTo>
                  <a:pt x="320234" y="473643"/>
                  <a:pt x="320580" y="473488"/>
                  <a:pt x="320830" y="473232"/>
                </a:cubicBezTo>
                <a:cubicBezTo>
                  <a:pt x="321080" y="472981"/>
                  <a:pt x="321241" y="472636"/>
                  <a:pt x="321241" y="472266"/>
                </a:cubicBezTo>
                <a:lnTo>
                  <a:pt x="321241" y="418065"/>
                </a:lnTo>
                <a:cubicBezTo>
                  <a:pt x="321241" y="417690"/>
                  <a:pt x="321080" y="417350"/>
                  <a:pt x="320830" y="417099"/>
                </a:cubicBezTo>
                <a:lnTo>
                  <a:pt x="320830" y="417064"/>
                </a:lnTo>
                <a:cubicBezTo>
                  <a:pt x="320597" y="416831"/>
                  <a:pt x="320258" y="416682"/>
                  <a:pt x="319864" y="416682"/>
                </a:cubicBezTo>
                <a:moveTo>
                  <a:pt x="1175" y="239932"/>
                </a:moveTo>
                <a:lnTo>
                  <a:pt x="58589" y="239932"/>
                </a:lnTo>
                <a:lnTo>
                  <a:pt x="58589" y="257818"/>
                </a:lnTo>
                <a:lnTo>
                  <a:pt x="1175" y="257818"/>
                </a:lnTo>
                <a:lnTo>
                  <a:pt x="1175" y="239932"/>
                </a:lnTo>
                <a:close/>
                <a:moveTo>
                  <a:pt x="438238" y="239932"/>
                </a:moveTo>
                <a:lnTo>
                  <a:pt x="495651" y="239932"/>
                </a:lnTo>
                <a:lnTo>
                  <a:pt x="495651" y="257818"/>
                </a:lnTo>
                <a:lnTo>
                  <a:pt x="438238" y="257818"/>
                </a:lnTo>
                <a:lnTo>
                  <a:pt x="438238" y="239932"/>
                </a:lnTo>
                <a:close/>
                <a:moveTo>
                  <a:pt x="67267" y="417415"/>
                </a:moveTo>
                <a:lnTo>
                  <a:pt x="107866" y="376808"/>
                </a:lnTo>
                <a:lnTo>
                  <a:pt x="120508" y="389453"/>
                </a:lnTo>
                <a:lnTo>
                  <a:pt x="79910" y="430061"/>
                </a:lnTo>
                <a:lnTo>
                  <a:pt x="67267" y="417415"/>
                </a:lnTo>
                <a:close/>
                <a:moveTo>
                  <a:pt x="376318" y="108296"/>
                </a:moveTo>
                <a:lnTo>
                  <a:pt x="416911" y="67689"/>
                </a:lnTo>
                <a:lnTo>
                  <a:pt x="429559" y="80334"/>
                </a:lnTo>
                <a:lnTo>
                  <a:pt x="388961" y="120942"/>
                </a:lnTo>
                <a:lnTo>
                  <a:pt x="376318" y="108296"/>
                </a:lnTo>
                <a:close/>
                <a:moveTo>
                  <a:pt x="239472" y="1582"/>
                </a:moveTo>
                <a:lnTo>
                  <a:pt x="257354" y="1582"/>
                </a:lnTo>
                <a:lnTo>
                  <a:pt x="257354" y="59008"/>
                </a:lnTo>
                <a:lnTo>
                  <a:pt x="239472" y="59008"/>
                </a:lnTo>
                <a:lnTo>
                  <a:pt x="239472" y="1582"/>
                </a:lnTo>
                <a:close/>
                <a:moveTo>
                  <a:pt x="79910" y="67689"/>
                </a:moveTo>
                <a:lnTo>
                  <a:pt x="120508" y="108296"/>
                </a:lnTo>
                <a:lnTo>
                  <a:pt x="107866" y="120942"/>
                </a:lnTo>
                <a:lnTo>
                  <a:pt x="67267" y="80334"/>
                </a:lnTo>
                <a:lnTo>
                  <a:pt x="79910" y="67689"/>
                </a:lnTo>
                <a:close/>
              </a:path>
            </a:pathLst>
          </a:custGeom>
          <a:solidFill>
            <a:schemeClr val="accent2"/>
          </a:solidFill>
          <a:ln w="5958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033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ABFB595-C5E9-41E4-B6C8-E03875361C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5110" y="450621"/>
            <a:ext cx="9538080" cy="532488"/>
          </a:xfrm>
        </p:spPr>
        <p:txBody>
          <a:bodyPr/>
          <a:lstStyle/>
          <a:p>
            <a:r>
              <a:rPr lang="sk-SK" sz="3200" dirty="0"/>
              <a:t>POISTENIE ZODPOVEDNOSTI PZS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5684878-2A24-422C-8206-A4CCCC80CA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5763" y="2222294"/>
            <a:ext cx="10088462" cy="1032262"/>
          </a:xfrm>
        </p:spPr>
        <p:txBody>
          <a:bodyPr>
            <a:normAutofit fontScale="40000" lnSpcReduction="20000"/>
          </a:bodyPr>
          <a:lstStyle/>
          <a:p>
            <a:pPr lvl="0">
              <a:lnSpc>
                <a:spcPct val="120000"/>
              </a:lnSpc>
            </a:pPr>
            <a:r>
              <a:rPr lang="sk-SK" sz="6000" b="1" dirty="0">
                <a:solidFill>
                  <a:srgbClr val="92D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Všeobecné poistné podmienky poistenia majetku a zodpovednosti za škodu pre podnikateľské subjekty VPPMZ/0922 </a:t>
            </a:r>
            <a:endParaRPr lang="sk-SK" sz="6000" dirty="0">
              <a:solidFill>
                <a:srgbClr val="92D050"/>
              </a:solidFill>
            </a:endParaRPr>
          </a:p>
          <a:p>
            <a:pPr lvl="0"/>
            <a:endParaRPr lang="en-US" sz="6000" dirty="0">
              <a:solidFill>
                <a:srgbClr val="92D050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F0653F0-F645-481D-9200-8F1A6C65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110" y="1182810"/>
            <a:ext cx="8653978" cy="875180"/>
          </a:xfrm>
        </p:spPr>
        <p:txBody>
          <a:bodyPr/>
          <a:lstStyle/>
          <a:p>
            <a:r>
              <a:rPr lang="sk-SK" sz="4800" dirty="0">
                <a:solidFill>
                  <a:schemeClr val="accent2"/>
                </a:solidFill>
                <a:ea typeface="+mn-ea"/>
                <a:cs typeface="+mn-cs"/>
              </a:rPr>
              <a:t>POISTNÉ PODMIENKY</a:t>
            </a:r>
            <a:r>
              <a:rPr lang="sk-SK" sz="4800" b="1" dirty="0">
                <a:solidFill>
                  <a:schemeClr val="accent4"/>
                </a:solidFill>
              </a:rPr>
              <a:t>.</a:t>
            </a:r>
            <a:endParaRPr lang="sk-SK" sz="4800" dirty="0"/>
          </a:p>
        </p:txBody>
      </p:sp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6FC13394-420D-80DB-EEC5-D511ADFD3D27}"/>
              </a:ext>
            </a:extLst>
          </p:cNvPr>
          <p:cNvSpPr txBox="1">
            <a:spLocks/>
          </p:cNvSpPr>
          <p:nvPr/>
        </p:nvSpPr>
        <p:spPr>
          <a:xfrm>
            <a:off x="855763" y="3328988"/>
            <a:ext cx="9974162" cy="8751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2400" b="1" dirty="0">
                <a:solidFill>
                  <a:srgbClr val="92D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Osobitné dojednania pre poistenie zodpovednosti za škodu poskytovateľa zdravotnej starostlivosti ODZ-PZS/2411 </a:t>
            </a:r>
            <a:endParaRPr lang="en-US" sz="2400" b="1" dirty="0">
              <a:solidFill>
                <a:srgbClr val="92D05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Voľný tvar 343">
            <a:extLst>
              <a:ext uri="{FF2B5EF4-FFF2-40B4-BE49-F238E27FC236}">
                <a16:creationId xmlns:a16="http://schemas.microsoft.com/office/drawing/2014/main" id="{12D9A85B-0589-E8B2-4147-C14BEE63C38C}"/>
              </a:ext>
            </a:extLst>
          </p:cNvPr>
          <p:cNvSpPr/>
          <p:nvPr/>
        </p:nvSpPr>
        <p:spPr>
          <a:xfrm>
            <a:off x="8715376" y="4643437"/>
            <a:ext cx="1580891" cy="1639586"/>
          </a:xfrm>
          <a:custGeom>
            <a:avLst/>
            <a:gdLst>
              <a:gd name="connsiteX0" fmla="*/ 11236 w 395327"/>
              <a:gd name="connsiteY0" fmla="*/ 220338 h 438215"/>
              <a:gd name="connsiteX1" fmla="*/ 28099 w 395327"/>
              <a:gd name="connsiteY1" fmla="*/ 218120 h 438215"/>
              <a:gd name="connsiteX2" fmla="*/ 41588 w 395327"/>
              <a:gd name="connsiteY2" fmla="*/ 228458 h 438215"/>
              <a:gd name="connsiteX3" fmla="*/ 41588 w 395327"/>
              <a:gd name="connsiteY3" fmla="*/ 228488 h 438215"/>
              <a:gd name="connsiteX4" fmla="*/ 56740 w 395327"/>
              <a:gd name="connsiteY4" fmla="*/ 254744 h 438215"/>
              <a:gd name="connsiteX5" fmla="*/ 120281 w 395327"/>
              <a:gd name="connsiteY5" fmla="*/ 144667 h 438215"/>
              <a:gd name="connsiteX6" fmla="*/ 120281 w 395327"/>
              <a:gd name="connsiteY6" fmla="*/ 144632 h 438215"/>
              <a:gd name="connsiteX7" fmla="*/ 133770 w 395327"/>
              <a:gd name="connsiteY7" fmla="*/ 134294 h 438215"/>
              <a:gd name="connsiteX8" fmla="*/ 150573 w 395327"/>
              <a:gd name="connsiteY8" fmla="*/ 136494 h 438215"/>
              <a:gd name="connsiteX9" fmla="*/ 150639 w 395327"/>
              <a:gd name="connsiteY9" fmla="*/ 136511 h 438215"/>
              <a:gd name="connsiteX10" fmla="*/ 160969 w 395327"/>
              <a:gd name="connsiteY10" fmla="*/ 150009 h 438215"/>
              <a:gd name="connsiteX11" fmla="*/ 158751 w 395327"/>
              <a:gd name="connsiteY11" fmla="*/ 166870 h 438215"/>
              <a:gd name="connsiteX12" fmla="*/ 158739 w 395327"/>
              <a:gd name="connsiteY12" fmla="*/ 166858 h 438215"/>
              <a:gd name="connsiteX13" fmla="*/ 75969 w 395327"/>
              <a:gd name="connsiteY13" fmla="*/ 310257 h 438215"/>
              <a:gd name="connsiteX14" fmla="*/ 67684 w 395327"/>
              <a:gd name="connsiteY14" fmla="*/ 318502 h 438215"/>
              <a:gd name="connsiteX15" fmla="*/ 56668 w 395327"/>
              <a:gd name="connsiteY15" fmla="*/ 321340 h 438215"/>
              <a:gd name="connsiteX16" fmla="*/ 45599 w 395327"/>
              <a:gd name="connsiteY16" fmla="*/ 318395 h 438215"/>
              <a:gd name="connsiteX17" fmla="*/ 45563 w 395327"/>
              <a:gd name="connsiteY17" fmla="*/ 318395 h 438215"/>
              <a:gd name="connsiteX18" fmla="*/ 37385 w 395327"/>
              <a:gd name="connsiteY18" fmla="*/ 310084 h 438215"/>
              <a:gd name="connsiteX19" fmla="*/ 37409 w 395327"/>
              <a:gd name="connsiteY19" fmla="*/ 310072 h 438215"/>
              <a:gd name="connsiteX20" fmla="*/ 3135 w 395327"/>
              <a:gd name="connsiteY20" fmla="*/ 250690 h 438215"/>
              <a:gd name="connsiteX21" fmla="*/ 3117 w 395327"/>
              <a:gd name="connsiteY21" fmla="*/ 250696 h 438215"/>
              <a:gd name="connsiteX22" fmla="*/ 900 w 395327"/>
              <a:gd name="connsiteY22" fmla="*/ 233836 h 438215"/>
              <a:gd name="connsiteX23" fmla="*/ 11236 w 395327"/>
              <a:gd name="connsiteY23" fmla="*/ 220338 h 438215"/>
              <a:gd name="connsiteX24" fmla="*/ 77167 w 395327"/>
              <a:gd name="connsiteY24" fmla="*/ 142885 h 438215"/>
              <a:gd name="connsiteX25" fmla="*/ 77167 w 395327"/>
              <a:gd name="connsiteY25" fmla="*/ 2563 h 438215"/>
              <a:gd name="connsiteX26" fmla="*/ 313336 w 395327"/>
              <a:gd name="connsiteY26" fmla="*/ 2563 h 438215"/>
              <a:gd name="connsiteX27" fmla="*/ 392882 w 395327"/>
              <a:gd name="connsiteY27" fmla="*/ 83062 h 438215"/>
              <a:gd name="connsiteX28" fmla="*/ 395469 w 395327"/>
              <a:gd name="connsiteY28" fmla="*/ 89310 h 438215"/>
              <a:gd name="connsiteX29" fmla="*/ 395469 w 395327"/>
              <a:gd name="connsiteY29" fmla="*/ 440778 h 438215"/>
              <a:gd name="connsiteX30" fmla="*/ 77167 w 395327"/>
              <a:gd name="connsiteY30" fmla="*/ 440778 h 438215"/>
              <a:gd name="connsiteX31" fmla="*/ 77167 w 395327"/>
              <a:gd name="connsiteY31" fmla="*/ 339632 h 438215"/>
              <a:gd name="connsiteX32" fmla="*/ 95049 w 395327"/>
              <a:gd name="connsiteY32" fmla="*/ 339632 h 438215"/>
              <a:gd name="connsiteX33" fmla="*/ 95049 w 395327"/>
              <a:gd name="connsiteY33" fmla="*/ 422886 h 438215"/>
              <a:gd name="connsiteX34" fmla="*/ 377587 w 395327"/>
              <a:gd name="connsiteY34" fmla="*/ 422886 h 438215"/>
              <a:gd name="connsiteX35" fmla="*/ 377587 w 395327"/>
              <a:gd name="connsiteY35" fmla="*/ 98253 h 438215"/>
              <a:gd name="connsiteX36" fmla="*/ 300700 w 395327"/>
              <a:gd name="connsiteY36" fmla="*/ 98253 h 438215"/>
              <a:gd name="connsiteX37" fmla="*/ 300700 w 395327"/>
              <a:gd name="connsiteY37" fmla="*/ 20455 h 438215"/>
              <a:gd name="connsiteX38" fmla="*/ 95049 w 395327"/>
              <a:gd name="connsiteY38" fmla="*/ 20455 h 438215"/>
              <a:gd name="connsiteX39" fmla="*/ 95049 w 395327"/>
              <a:gd name="connsiteY39" fmla="*/ 142885 h 438215"/>
              <a:gd name="connsiteX40" fmla="*/ 77167 w 395327"/>
              <a:gd name="connsiteY40" fmla="*/ 142885 h 438215"/>
              <a:gd name="connsiteX41" fmla="*/ 365153 w 395327"/>
              <a:gd name="connsiteY41" fmla="*/ 80367 h 438215"/>
              <a:gd name="connsiteX42" fmla="*/ 318582 w 395327"/>
              <a:gd name="connsiteY42" fmla="*/ 33237 h 438215"/>
              <a:gd name="connsiteX43" fmla="*/ 318582 w 395327"/>
              <a:gd name="connsiteY43" fmla="*/ 80367 h 438215"/>
              <a:gd name="connsiteX44" fmla="*/ 365153 w 395327"/>
              <a:gd name="connsiteY44" fmla="*/ 80367 h 438215"/>
              <a:gd name="connsiteX45" fmla="*/ 137376 w 395327"/>
              <a:gd name="connsiteY45" fmla="*/ 346422 h 438215"/>
              <a:gd name="connsiteX46" fmla="*/ 345703 w 395327"/>
              <a:gd name="connsiteY46" fmla="*/ 346422 h 438215"/>
              <a:gd name="connsiteX47" fmla="*/ 345703 w 395327"/>
              <a:gd name="connsiteY47" fmla="*/ 364309 h 438215"/>
              <a:gd name="connsiteX48" fmla="*/ 137376 w 395327"/>
              <a:gd name="connsiteY48" fmla="*/ 364309 h 438215"/>
              <a:gd name="connsiteX49" fmla="*/ 137376 w 395327"/>
              <a:gd name="connsiteY49" fmla="*/ 346422 h 438215"/>
              <a:gd name="connsiteX50" fmla="*/ 137376 w 395327"/>
              <a:gd name="connsiteY50" fmla="*/ 295727 h 438215"/>
              <a:gd name="connsiteX51" fmla="*/ 345703 w 395327"/>
              <a:gd name="connsiteY51" fmla="*/ 295727 h 438215"/>
              <a:gd name="connsiteX52" fmla="*/ 345703 w 395327"/>
              <a:gd name="connsiteY52" fmla="*/ 313613 h 438215"/>
              <a:gd name="connsiteX53" fmla="*/ 137376 w 395327"/>
              <a:gd name="connsiteY53" fmla="*/ 313613 h 438215"/>
              <a:gd name="connsiteX54" fmla="*/ 137376 w 395327"/>
              <a:gd name="connsiteY54" fmla="*/ 295727 h 438215"/>
              <a:gd name="connsiteX55" fmla="*/ 137376 w 395327"/>
              <a:gd name="connsiteY55" fmla="*/ 245020 h 438215"/>
              <a:gd name="connsiteX56" fmla="*/ 345703 w 395327"/>
              <a:gd name="connsiteY56" fmla="*/ 245020 h 438215"/>
              <a:gd name="connsiteX57" fmla="*/ 345703 w 395327"/>
              <a:gd name="connsiteY57" fmla="*/ 262912 h 438215"/>
              <a:gd name="connsiteX58" fmla="*/ 137376 w 395327"/>
              <a:gd name="connsiteY58" fmla="*/ 262912 h 438215"/>
              <a:gd name="connsiteX59" fmla="*/ 137376 w 395327"/>
              <a:gd name="connsiteY59" fmla="*/ 245020 h 438215"/>
              <a:gd name="connsiteX60" fmla="*/ 164199 w 395327"/>
              <a:gd name="connsiteY60" fmla="*/ 194319 h 438215"/>
              <a:gd name="connsiteX61" fmla="*/ 345703 w 395327"/>
              <a:gd name="connsiteY61" fmla="*/ 194319 h 438215"/>
              <a:gd name="connsiteX62" fmla="*/ 345703 w 395327"/>
              <a:gd name="connsiteY62" fmla="*/ 212211 h 438215"/>
              <a:gd name="connsiteX63" fmla="*/ 164199 w 395327"/>
              <a:gd name="connsiteY63" fmla="*/ 212211 h 438215"/>
              <a:gd name="connsiteX64" fmla="*/ 164199 w 395327"/>
              <a:gd name="connsiteY64" fmla="*/ 194319 h 438215"/>
              <a:gd name="connsiteX65" fmla="*/ 185658 w 395327"/>
              <a:gd name="connsiteY65" fmla="*/ 143618 h 438215"/>
              <a:gd name="connsiteX66" fmla="*/ 345703 w 395327"/>
              <a:gd name="connsiteY66" fmla="*/ 143618 h 438215"/>
              <a:gd name="connsiteX67" fmla="*/ 345703 w 395327"/>
              <a:gd name="connsiteY67" fmla="*/ 161510 h 438215"/>
              <a:gd name="connsiteX68" fmla="*/ 185658 w 395327"/>
              <a:gd name="connsiteY68" fmla="*/ 161510 h 438215"/>
              <a:gd name="connsiteX69" fmla="*/ 185658 w 395327"/>
              <a:gd name="connsiteY69" fmla="*/ 143618 h 438215"/>
              <a:gd name="connsiteX70" fmla="*/ 137376 w 395327"/>
              <a:gd name="connsiteY70" fmla="*/ 92917 h 438215"/>
              <a:gd name="connsiteX71" fmla="*/ 263445 w 395327"/>
              <a:gd name="connsiteY71" fmla="*/ 92917 h 438215"/>
              <a:gd name="connsiteX72" fmla="*/ 263445 w 395327"/>
              <a:gd name="connsiteY72" fmla="*/ 110809 h 438215"/>
              <a:gd name="connsiteX73" fmla="*/ 137376 w 395327"/>
              <a:gd name="connsiteY73" fmla="*/ 110809 h 438215"/>
              <a:gd name="connsiteX74" fmla="*/ 137376 w 395327"/>
              <a:gd name="connsiteY74" fmla="*/ 92917 h 438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395327" h="438215">
                <a:moveTo>
                  <a:pt x="11236" y="220338"/>
                </a:moveTo>
                <a:cubicBezTo>
                  <a:pt x="16547" y="217267"/>
                  <a:pt x="22609" y="216653"/>
                  <a:pt x="28099" y="218120"/>
                </a:cubicBezTo>
                <a:cubicBezTo>
                  <a:pt x="33588" y="219592"/>
                  <a:pt x="38530" y="223158"/>
                  <a:pt x="41588" y="228458"/>
                </a:cubicBezTo>
                <a:lnTo>
                  <a:pt x="41588" y="228488"/>
                </a:lnTo>
                <a:lnTo>
                  <a:pt x="56740" y="254744"/>
                </a:lnTo>
                <a:lnTo>
                  <a:pt x="120281" y="144667"/>
                </a:lnTo>
                <a:lnTo>
                  <a:pt x="120281" y="144632"/>
                </a:lnTo>
                <a:cubicBezTo>
                  <a:pt x="123339" y="139331"/>
                  <a:pt x="128280" y="135766"/>
                  <a:pt x="133770" y="134294"/>
                </a:cubicBezTo>
                <a:cubicBezTo>
                  <a:pt x="139230" y="132833"/>
                  <a:pt x="145268" y="133453"/>
                  <a:pt x="150573" y="136494"/>
                </a:cubicBezTo>
                <a:lnTo>
                  <a:pt x="150639" y="136511"/>
                </a:lnTo>
                <a:cubicBezTo>
                  <a:pt x="155932" y="139576"/>
                  <a:pt x="159496" y="144518"/>
                  <a:pt x="160969" y="150009"/>
                </a:cubicBezTo>
                <a:cubicBezTo>
                  <a:pt x="162435" y="155495"/>
                  <a:pt x="161815" y="161558"/>
                  <a:pt x="158751" y="166870"/>
                </a:cubicBezTo>
                <a:lnTo>
                  <a:pt x="158739" y="166858"/>
                </a:lnTo>
                <a:lnTo>
                  <a:pt x="75969" y="310257"/>
                </a:lnTo>
                <a:cubicBezTo>
                  <a:pt x="73865" y="313894"/>
                  <a:pt x="70974" y="316648"/>
                  <a:pt x="67684" y="318502"/>
                </a:cubicBezTo>
                <a:cubicBezTo>
                  <a:pt x="64316" y="320392"/>
                  <a:pt x="60495" y="321346"/>
                  <a:pt x="56668" y="321340"/>
                </a:cubicBezTo>
                <a:cubicBezTo>
                  <a:pt x="52841" y="321334"/>
                  <a:pt x="49009" y="320357"/>
                  <a:pt x="45599" y="318395"/>
                </a:cubicBezTo>
                <a:lnTo>
                  <a:pt x="45563" y="318395"/>
                </a:lnTo>
                <a:cubicBezTo>
                  <a:pt x="42303" y="316505"/>
                  <a:pt x="39442" y="313739"/>
                  <a:pt x="37385" y="310084"/>
                </a:cubicBezTo>
                <a:lnTo>
                  <a:pt x="37409" y="310072"/>
                </a:lnTo>
                <a:lnTo>
                  <a:pt x="3135" y="250690"/>
                </a:lnTo>
                <a:lnTo>
                  <a:pt x="3117" y="250696"/>
                </a:lnTo>
                <a:cubicBezTo>
                  <a:pt x="53" y="245384"/>
                  <a:pt x="-566" y="239321"/>
                  <a:pt x="900" y="233836"/>
                </a:cubicBezTo>
                <a:cubicBezTo>
                  <a:pt x="2372" y="228345"/>
                  <a:pt x="5937" y="223396"/>
                  <a:pt x="11236" y="220338"/>
                </a:cubicBezTo>
                <a:moveTo>
                  <a:pt x="77167" y="142885"/>
                </a:moveTo>
                <a:lnTo>
                  <a:pt x="77167" y="2563"/>
                </a:lnTo>
                <a:lnTo>
                  <a:pt x="313336" y="2563"/>
                </a:lnTo>
                <a:lnTo>
                  <a:pt x="392882" y="83062"/>
                </a:lnTo>
                <a:lnTo>
                  <a:pt x="395469" y="89310"/>
                </a:lnTo>
                <a:lnTo>
                  <a:pt x="395469" y="440778"/>
                </a:lnTo>
                <a:lnTo>
                  <a:pt x="77167" y="440778"/>
                </a:lnTo>
                <a:lnTo>
                  <a:pt x="77167" y="339632"/>
                </a:lnTo>
                <a:lnTo>
                  <a:pt x="95049" y="339632"/>
                </a:lnTo>
                <a:lnTo>
                  <a:pt x="95049" y="422886"/>
                </a:lnTo>
                <a:lnTo>
                  <a:pt x="377587" y="422886"/>
                </a:lnTo>
                <a:lnTo>
                  <a:pt x="377587" y="98253"/>
                </a:lnTo>
                <a:lnTo>
                  <a:pt x="300700" y="98253"/>
                </a:lnTo>
                <a:lnTo>
                  <a:pt x="300700" y="20455"/>
                </a:lnTo>
                <a:lnTo>
                  <a:pt x="95049" y="20455"/>
                </a:lnTo>
                <a:lnTo>
                  <a:pt x="95049" y="142885"/>
                </a:lnTo>
                <a:lnTo>
                  <a:pt x="77167" y="142885"/>
                </a:lnTo>
                <a:close/>
                <a:moveTo>
                  <a:pt x="365153" y="80367"/>
                </a:moveTo>
                <a:lnTo>
                  <a:pt x="318582" y="33237"/>
                </a:lnTo>
                <a:lnTo>
                  <a:pt x="318582" y="80367"/>
                </a:lnTo>
                <a:lnTo>
                  <a:pt x="365153" y="80367"/>
                </a:lnTo>
                <a:close/>
                <a:moveTo>
                  <a:pt x="137376" y="346422"/>
                </a:moveTo>
                <a:lnTo>
                  <a:pt x="345703" y="346422"/>
                </a:lnTo>
                <a:lnTo>
                  <a:pt x="345703" y="364309"/>
                </a:lnTo>
                <a:lnTo>
                  <a:pt x="137376" y="364309"/>
                </a:lnTo>
                <a:lnTo>
                  <a:pt x="137376" y="346422"/>
                </a:lnTo>
                <a:close/>
                <a:moveTo>
                  <a:pt x="137376" y="295727"/>
                </a:moveTo>
                <a:lnTo>
                  <a:pt x="345703" y="295727"/>
                </a:lnTo>
                <a:lnTo>
                  <a:pt x="345703" y="313613"/>
                </a:lnTo>
                <a:lnTo>
                  <a:pt x="137376" y="313613"/>
                </a:lnTo>
                <a:lnTo>
                  <a:pt x="137376" y="295727"/>
                </a:lnTo>
                <a:close/>
                <a:moveTo>
                  <a:pt x="137376" y="245020"/>
                </a:moveTo>
                <a:lnTo>
                  <a:pt x="345703" y="245020"/>
                </a:lnTo>
                <a:lnTo>
                  <a:pt x="345703" y="262912"/>
                </a:lnTo>
                <a:lnTo>
                  <a:pt x="137376" y="262912"/>
                </a:lnTo>
                <a:lnTo>
                  <a:pt x="137376" y="245020"/>
                </a:lnTo>
                <a:close/>
                <a:moveTo>
                  <a:pt x="164199" y="194319"/>
                </a:moveTo>
                <a:lnTo>
                  <a:pt x="345703" y="194319"/>
                </a:lnTo>
                <a:lnTo>
                  <a:pt x="345703" y="212211"/>
                </a:lnTo>
                <a:lnTo>
                  <a:pt x="164199" y="212211"/>
                </a:lnTo>
                <a:lnTo>
                  <a:pt x="164199" y="194319"/>
                </a:lnTo>
                <a:close/>
                <a:moveTo>
                  <a:pt x="185658" y="143618"/>
                </a:moveTo>
                <a:lnTo>
                  <a:pt x="345703" y="143618"/>
                </a:lnTo>
                <a:lnTo>
                  <a:pt x="345703" y="161510"/>
                </a:lnTo>
                <a:lnTo>
                  <a:pt x="185658" y="161510"/>
                </a:lnTo>
                <a:lnTo>
                  <a:pt x="185658" y="143618"/>
                </a:lnTo>
                <a:close/>
                <a:moveTo>
                  <a:pt x="137376" y="92917"/>
                </a:moveTo>
                <a:lnTo>
                  <a:pt x="263445" y="92917"/>
                </a:lnTo>
                <a:lnTo>
                  <a:pt x="263445" y="110809"/>
                </a:lnTo>
                <a:lnTo>
                  <a:pt x="137376" y="110809"/>
                </a:lnTo>
                <a:lnTo>
                  <a:pt x="137376" y="92917"/>
                </a:lnTo>
                <a:close/>
              </a:path>
            </a:pathLst>
          </a:custGeom>
          <a:solidFill>
            <a:srgbClr val="030404"/>
          </a:solidFill>
          <a:ln w="5958" cap="flat">
            <a:noFill/>
            <a:prstDash val="solid"/>
            <a:round/>
          </a:ln>
        </p:spPr>
        <p:txBody>
          <a:bodyPr rtlCol="0" anchor="ctr"/>
          <a:lstStyle/>
          <a:p>
            <a:endParaRPr lang="en-GB" dirty="0">
              <a:latin typeface="Myriad Pro Light" panose="020B0403030403020204" pitchFamily="34" charset="0"/>
            </a:endParaRPr>
          </a:p>
        </p:txBody>
      </p:sp>
      <p:sp>
        <p:nvSpPr>
          <p:cNvPr id="6" name="Voľný tvar 356">
            <a:extLst>
              <a:ext uri="{FF2B5EF4-FFF2-40B4-BE49-F238E27FC236}">
                <a16:creationId xmlns:a16="http://schemas.microsoft.com/office/drawing/2014/main" id="{4F89DFEE-1A05-1BD5-CD16-E76EF72B75CD}"/>
              </a:ext>
            </a:extLst>
          </p:cNvPr>
          <p:cNvSpPr/>
          <p:nvPr/>
        </p:nvSpPr>
        <p:spPr>
          <a:xfrm>
            <a:off x="377698" y="2310494"/>
            <a:ext cx="478065" cy="522664"/>
          </a:xfrm>
          <a:custGeom>
            <a:avLst/>
            <a:gdLst>
              <a:gd name="connsiteX0" fmla="*/ 388961 w 494476"/>
              <a:gd name="connsiteY0" fmla="*/ 376808 h 540606"/>
              <a:gd name="connsiteX1" fmla="*/ 429559 w 494476"/>
              <a:gd name="connsiteY1" fmla="*/ 417415 h 540606"/>
              <a:gd name="connsiteX2" fmla="*/ 416911 w 494476"/>
              <a:gd name="connsiteY2" fmla="*/ 430061 h 540606"/>
              <a:gd name="connsiteX3" fmla="*/ 376318 w 494476"/>
              <a:gd name="connsiteY3" fmla="*/ 389453 h 540606"/>
              <a:gd name="connsiteX4" fmla="*/ 388961 w 494476"/>
              <a:gd name="connsiteY4" fmla="*/ 376808 h 540606"/>
              <a:gd name="connsiteX5" fmla="*/ 306876 w 494476"/>
              <a:gd name="connsiteY5" fmla="*/ 491529 h 540606"/>
              <a:gd name="connsiteX6" fmla="*/ 306876 w 494476"/>
              <a:gd name="connsiteY6" fmla="*/ 514972 h 540606"/>
              <a:gd name="connsiteX7" fmla="*/ 297440 w 494476"/>
              <a:gd name="connsiteY7" fmla="*/ 534659 h 540606"/>
              <a:gd name="connsiteX8" fmla="*/ 276512 w 494476"/>
              <a:gd name="connsiteY8" fmla="*/ 542189 h 540606"/>
              <a:gd name="connsiteX9" fmla="*/ 218711 w 494476"/>
              <a:gd name="connsiteY9" fmla="*/ 542189 h 540606"/>
              <a:gd name="connsiteX10" fmla="*/ 197783 w 494476"/>
              <a:gd name="connsiteY10" fmla="*/ 534659 h 540606"/>
              <a:gd name="connsiteX11" fmla="*/ 188347 w 494476"/>
              <a:gd name="connsiteY11" fmla="*/ 514972 h 540606"/>
              <a:gd name="connsiteX12" fmla="*/ 188347 w 494476"/>
              <a:gd name="connsiteY12" fmla="*/ 491529 h 540606"/>
              <a:gd name="connsiteX13" fmla="*/ 175359 w 494476"/>
              <a:gd name="connsiteY13" fmla="*/ 491529 h 540606"/>
              <a:gd name="connsiteX14" fmla="*/ 161745 w 494476"/>
              <a:gd name="connsiteY14" fmla="*/ 485877 h 540606"/>
              <a:gd name="connsiteX15" fmla="*/ 161762 w 494476"/>
              <a:gd name="connsiteY15" fmla="*/ 485859 h 540606"/>
              <a:gd name="connsiteX16" fmla="*/ 156094 w 494476"/>
              <a:gd name="connsiteY16" fmla="*/ 472266 h 540606"/>
              <a:gd name="connsiteX17" fmla="*/ 156094 w 494476"/>
              <a:gd name="connsiteY17" fmla="*/ 418065 h 540606"/>
              <a:gd name="connsiteX18" fmla="*/ 161745 w 494476"/>
              <a:gd name="connsiteY18" fmla="*/ 404454 h 540606"/>
              <a:gd name="connsiteX19" fmla="*/ 175359 w 494476"/>
              <a:gd name="connsiteY19" fmla="*/ 398796 h 540606"/>
              <a:gd name="connsiteX20" fmla="*/ 186207 w 494476"/>
              <a:gd name="connsiteY20" fmla="*/ 398796 h 540606"/>
              <a:gd name="connsiteX21" fmla="*/ 178399 w 494476"/>
              <a:gd name="connsiteY21" fmla="*/ 382239 h 540606"/>
              <a:gd name="connsiteX22" fmla="*/ 155927 w 494476"/>
              <a:gd name="connsiteY22" fmla="*/ 353335 h 540606"/>
              <a:gd name="connsiteX23" fmla="*/ 123262 w 494476"/>
              <a:gd name="connsiteY23" fmla="*/ 308006 h 540606"/>
              <a:gd name="connsiteX24" fmla="*/ 111579 w 494476"/>
              <a:gd name="connsiteY24" fmla="*/ 252875 h 540606"/>
              <a:gd name="connsiteX25" fmla="*/ 151421 w 494476"/>
              <a:gd name="connsiteY25" fmla="*/ 156672 h 540606"/>
              <a:gd name="connsiteX26" fmla="*/ 247609 w 494476"/>
              <a:gd name="connsiteY26" fmla="*/ 116816 h 540606"/>
              <a:gd name="connsiteX27" fmla="*/ 343797 w 494476"/>
              <a:gd name="connsiteY27" fmla="*/ 156672 h 540606"/>
              <a:gd name="connsiteX28" fmla="*/ 383638 w 494476"/>
              <a:gd name="connsiteY28" fmla="*/ 252875 h 540606"/>
              <a:gd name="connsiteX29" fmla="*/ 371955 w 494476"/>
              <a:gd name="connsiteY29" fmla="*/ 308006 h 540606"/>
              <a:gd name="connsiteX30" fmla="*/ 339296 w 494476"/>
              <a:gd name="connsiteY30" fmla="*/ 353335 h 540606"/>
              <a:gd name="connsiteX31" fmla="*/ 316818 w 494476"/>
              <a:gd name="connsiteY31" fmla="*/ 382239 h 540606"/>
              <a:gd name="connsiteX32" fmla="*/ 309010 w 494476"/>
              <a:gd name="connsiteY32" fmla="*/ 398796 h 540606"/>
              <a:gd name="connsiteX33" fmla="*/ 319864 w 494476"/>
              <a:gd name="connsiteY33" fmla="*/ 398796 h 540606"/>
              <a:gd name="connsiteX34" fmla="*/ 333455 w 494476"/>
              <a:gd name="connsiteY34" fmla="*/ 404472 h 540606"/>
              <a:gd name="connsiteX35" fmla="*/ 333473 w 494476"/>
              <a:gd name="connsiteY35" fmla="*/ 404454 h 540606"/>
              <a:gd name="connsiteX36" fmla="*/ 339129 w 494476"/>
              <a:gd name="connsiteY36" fmla="*/ 418065 h 540606"/>
              <a:gd name="connsiteX37" fmla="*/ 339129 w 494476"/>
              <a:gd name="connsiteY37" fmla="*/ 472266 h 540606"/>
              <a:gd name="connsiteX38" fmla="*/ 333473 w 494476"/>
              <a:gd name="connsiteY38" fmla="*/ 485877 h 540606"/>
              <a:gd name="connsiteX39" fmla="*/ 319864 w 494476"/>
              <a:gd name="connsiteY39" fmla="*/ 491529 h 540606"/>
              <a:gd name="connsiteX40" fmla="*/ 306876 w 494476"/>
              <a:gd name="connsiteY40" fmla="*/ 491529 h 540606"/>
              <a:gd name="connsiteX41" fmla="*/ 204703 w 494476"/>
              <a:gd name="connsiteY41" fmla="*/ 398796 h 540606"/>
              <a:gd name="connsiteX42" fmla="*/ 226955 w 494476"/>
              <a:gd name="connsiteY42" fmla="*/ 398796 h 540606"/>
              <a:gd name="connsiteX43" fmla="*/ 204310 w 494476"/>
              <a:gd name="connsiteY43" fmla="*/ 271829 h 540606"/>
              <a:gd name="connsiteX44" fmla="*/ 221918 w 494476"/>
              <a:gd name="connsiteY44" fmla="*/ 268758 h 540606"/>
              <a:gd name="connsiteX45" fmla="*/ 225220 w 494476"/>
              <a:gd name="connsiteY45" fmla="*/ 287288 h 540606"/>
              <a:gd name="connsiteX46" fmla="*/ 250452 w 494476"/>
              <a:gd name="connsiteY46" fmla="*/ 281094 h 540606"/>
              <a:gd name="connsiteX47" fmla="*/ 274432 w 494476"/>
              <a:gd name="connsiteY47" fmla="*/ 287217 h 540606"/>
              <a:gd name="connsiteX48" fmla="*/ 277722 w 494476"/>
              <a:gd name="connsiteY48" fmla="*/ 268758 h 540606"/>
              <a:gd name="connsiteX49" fmla="*/ 295324 w 494476"/>
              <a:gd name="connsiteY49" fmla="*/ 271829 h 540606"/>
              <a:gd name="connsiteX50" fmla="*/ 272679 w 494476"/>
              <a:gd name="connsiteY50" fmla="*/ 398796 h 540606"/>
              <a:gd name="connsiteX51" fmla="*/ 290514 w 494476"/>
              <a:gd name="connsiteY51" fmla="*/ 398796 h 540606"/>
              <a:gd name="connsiteX52" fmla="*/ 301660 w 494476"/>
              <a:gd name="connsiteY52" fmla="*/ 372879 h 540606"/>
              <a:gd name="connsiteX53" fmla="*/ 326099 w 494476"/>
              <a:gd name="connsiteY53" fmla="*/ 341340 h 540606"/>
              <a:gd name="connsiteX54" fmla="*/ 326868 w 494476"/>
              <a:gd name="connsiteY54" fmla="*/ 340571 h 540606"/>
              <a:gd name="connsiteX55" fmla="*/ 355688 w 494476"/>
              <a:gd name="connsiteY55" fmla="*/ 300816 h 540606"/>
              <a:gd name="connsiteX56" fmla="*/ 365756 w 494476"/>
              <a:gd name="connsiteY56" fmla="*/ 252875 h 540606"/>
              <a:gd name="connsiteX57" fmla="*/ 331154 w 494476"/>
              <a:gd name="connsiteY57" fmla="*/ 169317 h 540606"/>
              <a:gd name="connsiteX58" fmla="*/ 247609 w 494476"/>
              <a:gd name="connsiteY58" fmla="*/ 134702 h 540606"/>
              <a:gd name="connsiteX59" fmla="*/ 164069 w 494476"/>
              <a:gd name="connsiteY59" fmla="*/ 169317 h 540606"/>
              <a:gd name="connsiteX60" fmla="*/ 129461 w 494476"/>
              <a:gd name="connsiteY60" fmla="*/ 252875 h 540606"/>
              <a:gd name="connsiteX61" fmla="*/ 139535 w 494476"/>
              <a:gd name="connsiteY61" fmla="*/ 300816 h 540606"/>
              <a:gd name="connsiteX62" fmla="*/ 168349 w 494476"/>
              <a:gd name="connsiteY62" fmla="*/ 340571 h 540606"/>
              <a:gd name="connsiteX63" fmla="*/ 169118 w 494476"/>
              <a:gd name="connsiteY63" fmla="*/ 341340 h 540606"/>
              <a:gd name="connsiteX64" fmla="*/ 193557 w 494476"/>
              <a:gd name="connsiteY64" fmla="*/ 372879 h 540606"/>
              <a:gd name="connsiteX65" fmla="*/ 204703 w 494476"/>
              <a:gd name="connsiteY65" fmla="*/ 398796 h 540606"/>
              <a:gd name="connsiteX66" fmla="*/ 245105 w 494476"/>
              <a:gd name="connsiteY66" fmla="*/ 398796 h 540606"/>
              <a:gd name="connsiteX67" fmla="*/ 254529 w 494476"/>
              <a:gd name="connsiteY67" fmla="*/ 398796 h 540606"/>
              <a:gd name="connsiteX68" fmla="*/ 271124 w 494476"/>
              <a:gd name="connsiteY68" fmla="*/ 305723 h 540606"/>
              <a:gd name="connsiteX69" fmla="*/ 250172 w 494476"/>
              <a:gd name="connsiteY69" fmla="*/ 298914 h 540606"/>
              <a:gd name="connsiteX70" fmla="*/ 228564 w 494476"/>
              <a:gd name="connsiteY70" fmla="*/ 306051 h 540606"/>
              <a:gd name="connsiteX71" fmla="*/ 245105 w 494476"/>
              <a:gd name="connsiteY71" fmla="*/ 398796 h 540606"/>
              <a:gd name="connsiteX72" fmla="*/ 319864 w 494476"/>
              <a:gd name="connsiteY72" fmla="*/ 416682 h 540606"/>
              <a:gd name="connsiteX73" fmla="*/ 175359 w 494476"/>
              <a:gd name="connsiteY73" fmla="*/ 416682 h 540606"/>
              <a:gd name="connsiteX74" fmla="*/ 174387 w 494476"/>
              <a:gd name="connsiteY74" fmla="*/ 417093 h 540606"/>
              <a:gd name="connsiteX75" fmla="*/ 173976 w 494476"/>
              <a:gd name="connsiteY75" fmla="*/ 418065 h 540606"/>
              <a:gd name="connsiteX76" fmla="*/ 173976 w 494476"/>
              <a:gd name="connsiteY76" fmla="*/ 472266 h 540606"/>
              <a:gd name="connsiteX77" fmla="*/ 174357 w 494476"/>
              <a:gd name="connsiteY77" fmla="*/ 473232 h 540606"/>
              <a:gd name="connsiteX78" fmla="*/ 174387 w 494476"/>
              <a:gd name="connsiteY78" fmla="*/ 473232 h 540606"/>
              <a:gd name="connsiteX79" fmla="*/ 175359 w 494476"/>
              <a:gd name="connsiteY79" fmla="*/ 473643 h 540606"/>
              <a:gd name="connsiteX80" fmla="*/ 319864 w 494476"/>
              <a:gd name="connsiteY80" fmla="*/ 473643 h 540606"/>
              <a:gd name="connsiteX81" fmla="*/ 320830 w 494476"/>
              <a:gd name="connsiteY81" fmla="*/ 473232 h 540606"/>
              <a:gd name="connsiteX82" fmla="*/ 321241 w 494476"/>
              <a:gd name="connsiteY82" fmla="*/ 472266 h 540606"/>
              <a:gd name="connsiteX83" fmla="*/ 321241 w 494476"/>
              <a:gd name="connsiteY83" fmla="*/ 418065 h 540606"/>
              <a:gd name="connsiteX84" fmla="*/ 320830 w 494476"/>
              <a:gd name="connsiteY84" fmla="*/ 417099 h 540606"/>
              <a:gd name="connsiteX85" fmla="*/ 320830 w 494476"/>
              <a:gd name="connsiteY85" fmla="*/ 417064 h 540606"/>
              <a:gd name="connsiteX86" fmla="*/ 319864 w 494476"/>
              <a:gd name="connsiteY86" fmla="*/ 416682 h 540606"/>
              <a:gd name="connsiteX87" fmla="*/ 1175 w 494476"/>
              <a:gd name="connsiteY87" fmla="*/ 239932 h 540606"/>
              <a:gd name="connsiteX88" fmla="*/ 58589 w 494476"/>
              <a:gd name="connsiteY88" fmla="*/ 239932 h 540606"/>
              <a:gd name="connsiteX89" fmla="*/ 58589 w 494476"/>
              <a:gd name="connsiteY89" fmla="*/ 257818 h 540606"/>
              <a:gd name="connsiteX90" fmla="*/ 1175 w 494476"/>
              <a:gd name="connsiteY90" fmla="*/ 257818 h 540606"/>
              <a:gd name="connsiteX91" fmla="*/ 1175 w 494476"/>
              <a:gd name="connsiteY91" fmla="*/ 239932 h 540606"/>
              <a:gd name="connsiteX92" fmla="*/ 438238 w 494476"/>
              <a:gd name="connsiteY92" fmla="*/ 239932 h 540606"/>
              <a:gd name="connsiteX93" fmla="*/ 495651 w 494476"/>
              <a:gd name="connsiteY93" fmla="*/ 239932 h 540606"/>
              <a:gd name="connsiteX94" fmla="*/ 495651 w 494476"/>
              <a:gd name="connsiteY94" fmla="*/ 257818 h 540606"/>
              <a:gd name="connsiteX95" fmla="*/ 438238 w 494476"/>
              <a:gd name="connsiteY95" fmla="*/ 257818 h 540606"/>
              <a:gd name="connsiteX96" fmla="*/ 438238 w 494476"/>
              <a:gd name="connsiteY96" fmla="*/ 239932 h 540606"/>
              <a:gd name="connsiteX97" fmla="*/ 67267 w 494476"/>
              <a:gd name="connsiteY97" fmla="*/ 417415 h 540606"/>
              <a:gd name="connsiteX98" fmla="*/ 107866 w 494476"/>
              <a:gd name="connsiteY98" fmla="*/ 376808 h 540606"/>
              <a:gd name="connsiteX99" fmla="*/ 120508 w 494476"/>
              <a:gd name="connsiteY99" fmla="*/ 389453 h 540606"/>
              <a:gd name="connsiteX100" fmla="*/ 79910 w 494476"/>
              <a:gd name="connsiteY100" fmla="*/ 430061 h 540606"/>
              <a:gd name="connsiteX101" fmla="*/ 67267 w 494476"/>
              <a:gd name="connsiteY101" fmla="*/ 417415 h 540606"/>
              <a:gd name="connsiteX102" fmla="*/ 376318 w 494476"/>
              <a:gd name="connsiteY102" fmla="*/ 108296 h 540606"/>
              <a:gd name="connsiteX103" fmla="*/ 416911 w 494476"/>
              <a:gd name="connsiteY103" fmla="*/ 67689 h 540606"/>
              <a:gd name="connsiteX104" fmla="*/ 429559 w 494476"/>
              <a:gd name="connsiteY104" fmla="*/ 80334 h 540606"/>
              <a:gd name="connsiteX105" fmla="*/ 388961 w 494476"/>
              <a:gd name="connsiteY105" fmla="*/ 120942 h 540606"/>
              <a:gd name="connsiteX106" fmla="*/ 376318 w 494476"/>
              <a:gd name="connsiteY106" fmla="*/ 108296 h 540606"/>
              <a:gd name="connsiteX107" fmla="*/ 239472 w 494476"/>
              <a:gd name="connsiteY107" fmla="*/ 1582 h 540606"/>
              <a:gd name="connsiteX108" fmla="*/ 257354 w 494476"/>
              <a:gd name="connsiteY108" fmla="*/ 1582 h 540606"/>
              <a:gd name="connsiteX109" fmla="*/ 257354 w 494476"/>
              <a:gd name="connsiteY109" fmla="*/ 59008 h 540606"/>
              <a:gd name="connsiteX110" fmla="*/ 239472 w 494476"/>
              <a:gd name="connsiteY110" fmla="*/ 59008 h 540606"/>
              <a:gd name="connsiteX111" fmla="*/ 239472 w 494476"/>
              <a:gd name="connsiteY111" fmla="*/ 1582 h 540606"/>
              <a:gd name="connsiteX112" fmla="*/ 79910 w 494476"/>
              <a:gd name="connsiteY112" fmla="*/ 67689 h 540606"/>
              <a:gd name="connsiteX113" fmla="*/ 120508 w 494476"/>
              <a:gd name="connsiteY113" fmla="*/ 108296 h 540606"/>
              <a:gd name="connsiteX114" fmla="*/ 107866 w 494476"/>
              <a:gd name="connsiteY114" fmla="*/ 120942 h 540606"/>
              <a:gd name="connsiteX115" fmla="*/ 67267 w 494476"/>
              <a:gd name="connsiteY115" fmla="*/ 80334 h 540606"/>
              <a:gd name="connsiteX116" fmla="*/ 79910 w 494476"/>
              <a:gd name="connsiteY116" fmla="*/ 67689 h 540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94476" h="540606">
                <a:moveTo>
                  <a:pt x="388961" y="376808"/>
                </a:moveTo>
                <a:lnTo>
                  <a:pt x="429559" y="417415"/>
                </a:lnTo>
                <a:lnTo>
                  <a:pt x="416911" y="430061"/>
                </a:lnTo>
                <a:lnTo>
                  <a:pt x="376318" y="389453"/>
                </a:lnTo>
                <a:lnTo>
                  <a:pt x="388961" y="376808"/>
                </a:lnTo>
                <a:close/>
                <a:moveTo>
                  <a:pt x="306876" y="491529"/>
                </a:moveTo>
                <a:lnTo>
                  <a:pt x="306876" y="514972"/>
                </a:lnTo>
                <a:cubicBezTo>
                  <a:pt x="306876" y="522729"/>
                  <a:pt x="303258" y="529692"/>
                  <a:pt x="297440" y="534659"/>
                </a:cubicBezTo>
                <a:cubicBezTo>
                  <a:pt x="291986" y="539303"/>
                  <a:pt x="284571" y="542189"/>
                  <a:pt x="276512" y="542189"/>
                </a:cubicBezTo>
                <a:lnTo>
                  <a:pt x="218711" y="542189"/>
                </a:lnTo>
                <a:cubicBezTo>
                  <a:pt x="210646" y="542189"/>
                  <a:pt x="203231" y="539303"/>
                  <a:pt x="197783" y="534659"/>
                </a:cubicBezTo>
                <a:cubicBezTo>
                  <a:pt x="191965" y="529692"/>
                  <a:pt x="188347" y="522729"/>
                  <a:pt x="188347" y="514972"/>
                </a:cubicBezTo>
                <a:lnTo>
                  <a:pt x="188347" y="491529"/>
                </a:lnTo>
                <a:lnTo>
                  <a:pt x="175359" y="491529"/>
                </a:lnTo>
                <a:cubicBezTo>
                  <a:pt x="170048" y="491529"/>
                  <a:pt x="165232" y="489365"/>
                  <a:pt x="161745" y="485877"/>
                </a:cubicBezTo>
                <a:lnTo>
                  <a:pt x="161762" y="485859"/>
                </a:lnTo>
                <a:cubicBezTo>
                  <a:pt x="158264" y="482354"/>
                  <a:pt x="156094" y="477542"/>
                  <a:pt x="156094" y="472266"/>
                </a:cubicBezTo>
                <a:lnTo>
                  <a:pt x="156094" y="418065"/>
                </a:lnTo>
                <a:cubicBezTo>
                  <a:pt x="156094" y="412759"/>
                  <a:pt x="158258" y="407942"/>
                  <a:pt x="161745" y="404454"/>
                </a:cubicBezTo>
                <a:cubicBezTo>
                  <a:pt x="165232" y="400960"/>
                  <a:pt x="170054" y="398796"/>
                  <a:pt x="175359" y="398796"/>
                </a:cubicBezTo>
                <a:lnTo>
                  <a:pt x="186207" y="398796"/>
                </a:lnTo>
                <a:cubicBezTo>
                  <a:pt x="184383" y="393072"/>
                  <a:pt x="181779" y="387695"/>
                  <a:pt x="178399" y="382239"/>
                </a:cubicBezTo>
                <a:cubicBezTo>
                  <a:pt x="172981" y="373493"/>
                  <a:pt x="165440" y="364353"/>
                  <a:pt x="155927" y="353335"/>
                </a:cubicBezTo>
                <a:cubicBezTo>
                  <a:pt x="142140" y="340750"/>
                  <a:pt x="130952" y="325332"/>
                  <a:pt x="123262" y="308006"/>
                </a:cubicBezTo>
                <a:cubicBezTo>
                  <a:pt x="115752" y="291098"/>
                  <a:pt x="111579" y="272437"/>
                  <a:pt x="111579" y="252875"/>
                </a:cubicBezTo>
                <a:cubicBezTo>
                  <a:pt x="111579" y="215309"/>
                  <a:pt x="126809" y="181289"/>
                  <a:pt x="151421" y="156672"/>
                </a:cubicBezTo>
                <a:cubicBezTo>
                  <a:pt x="176038" y="132049"/>
                  <a:pt x="210044" y="116816"/>
                  <a:pt x="247609" y="116816"/>
                </a:cubicBezTo>
                <a:cubicBezTo>
                  <a:pt x="285173" y="116816"/>
                  <a:pt x="319185" y="132049"/>
                  <a:pt x="343797" y="156672"/>
                </a:cubicBezTo>
                <a:cubicBezTo>
                  <a:pt x="368414" y="181289"/>
                  <a:pt x="383638" y="215309"/>
                  <a:pt x="383638" y="252875"/>
                </a:cubicBezTo>
                <a:cubicBezTo>
                  <a:pt x="383638" y="272437"/>
                  <a:pt x="379465" y="291098"/>
                  <a:pt x="371955" y="308006"/>
                </a:cubicBezTo>
                <a:cubicBezTo>
                  <a:pt x="364266" y="325332"/>
                  <a:pt x="353077" y="340750"/>
                  <a:pt x="339296" y="353335"/>
                </a:cubicBezTo>
                <a:cubicBezTo>
                  <a:pt x="329777" y="364353"/>
                  <a:pt x="322243" y="373493"/>
                  <a:pt x="316818" y="382239"/>
                </a:cubicBezTo>
                <a:cubicBezTo>
                  <a:pt x="313439" y="387695"/>
                  <a:pt x="310840" y="393072"/>
                  <a:pt x="309010" y="398796"/>
                </a:cubicBezTo>
                <a:lnTo>
                  <a:pt x="319864" y="398796"/>
                </a:lnTo>
                <a:cubicBezTo>
                  <a:pt x="325140" y="398796"/>
                  <a:pt x="329956" y="400972"/>
                  <a:pt x="333455" y="404472"/>
                </a:cubicBezTo>
                <a:lnTo>
                  <a:pt x="333473" y="404454"/>
                </a:lnTo>
                <a:cubicBezTo>
                  <a:pt x="336960" y="407942"/>
                  <a:pt x="339129" y="412759"/>
                  <a:pt x="339129" y="418065"/>
                </a:cubicBezTo>
                <a:lnTo>
                  <a:pt x="339129" y="472266"/>
                </a:lnTo>
                <a:cubicBezTo>
                  <a:pt x="339129" y="477572"/>
                  <a:pt x="336960" y="482390"/>
                  <a:pt x="333473" y="485877"/>
                </a:cubicBezTo>
                <a:cubicBezTo>
                  <a:pt x="329986" y="489365"/>
                  <a:pt x="325169" y="491529"/>
                  <a:pt x="319864" y="491529"/>
                </a:cubicBezTo>
                <a:lnTo>
                  <a:pt x="306876" y="491529"/>
                </a:lnTo>
                <a:close/>
                <a:moveTo>
                  <a:pt x="204703" y="398796"/>
                </a:moveTo>
                <a:lnTo>
                  <a:pt x="226955" y="398796"/>
                </a:lnTo>
                <a:lnTo>
                  <a:pt x="204310" y="271829"/>
                </a:lnTo>
                <a:lnTo>
                  <a:pt x="221918" y="268758"/>
                </a:lnTo>
                <a:lnTo>
                  <a:pt x="225220" y="287288"/>
                </a:lnTo>
                <a:cubicBezTo>
                  <a:pt x="233535" y="282948"/>
                  <a:pt x="241952" y="280950"/>
                  <a:pt x="250452" y="281094"/>
                </a:cubicBezTo>
                <a:cubicBezTo>
                  <a:pt x="258546" y="281237"/>
                  <a:pt x="266534" y="283329"/>
                  <a:pt x="274432" y="287217"/>
                </a:cubicBezTo>
                <a:lnTo>
                  <a:pt x="277722" y="268758"/>
                </a:lnTo>
                <a:lnTo>
                  <a:pt x="295324" y="271829"/>
                </a:lnTo>
                <a:lnTo>
                  <a:pt x="272679" y="398796"/>
                </a:lnTo>
                <a:lnTo>
                  <a:pt x="290514" y="398796"/>
                </a:lnTo>
                <a:cubicBezTo>
                  <a:pt x="292773" y="389525"/>
                  <a:pt x="296486" y="381226"/>
                  <a:pt x="301660" y="372879"/>
                </a:cubicBezTo>
                <a:cubicBezTo>
                  <a:pt x="307836" y="362934"/>
                  <a:pt x="315936" y="353097"/>
                  <a:pt x="326099" y="341340"/>
                </a:cubicBezTo>
                <a:lnTo>
                  <a:pt x="326868" y="340571"/>
                </a:lnTo>
                <a:cubicBezTo>
                  <a:pt x="339058" y="329541"/>
                  <a:pt x="348935" y="316013"/>
                  <a:pt x="355688" y="300816"/>
                </a:cubicBezTo>
                <a:cubicBezTo>
                  <a:pt x="362161" y="286227"/>
                  <a:pt x="365756" y="270010"/>
                  <a:pt x="365756" y="252875"/>
                </a:cubicBezTo>
                <a:cubicBezTo>
                  <a:pt x="365756" y="220245"/>
                  <a:pt x="352535" y="190697"/>
                  <a:pt x="331154" y="169317"/>
                </a:cubicBezTo>
                <a:cubicBezTo>
                  <a:pt x="309779" y="147932"/>
                  <a:pt x="280238" y="134702"/>
                  <a:pt x="247609" y="134702"/>
                </a:cubicBezTo>
                <a:cubicBezTo>
                  <a:pt x="214986" y="134702"/>
                  <a:pt x="185444" y="147932"/>
                  <a:pt x="164069" y="169317"/>
                </a:cubicBezTo>
                <a:cubicBezTo>
                  <a:pt x="142688" y="190697"/>
                  <a:pt x="129461" y="220245"/>
                  <a:pt x="129461" y="252875"/>
                </a:cubicBezTo>
                <a:cubicBezTo>
                  <a:pt x="129461" y="270010"/>
                  <a:pt x="133062" y="286227"/>
                  <a:pt x="139535" y="300816"/>
                </a:cubicBezTo>
                <a:cubicBezTo>
                  <a:pt x="146283" y="316013"/>
                  <a:pt x="156165" y="329541"/>
                  <a:pt x="168349" y="340571"/>
                </a:cubicBezTo>
                <a:lnTo>
                  <a:pt x="169118" y="341340"/>
                </a:lnTo>
                <a:cubicBezTo>
                  <a:pt x="179287" y="353097"/>
                  <a:pt x="187388" y="362934"/>
                  <a:pt x="193557" y="372879"/>
                </a:cubicBezTo>
                <a:cubicBezTo>
                  <a:pt x="198731" y="381226"/>
                  <a:pt x="202444" y="389525"/>
                  <a:pt x="204703" y="398796"/>
                </a:cubicBezTo>
                <a:moveTo>
                  <a:pt x="245105" y="398796"/>
                </a:moveTo>
                <a:lnTo>
                  <a:pt x="254529" y="398796"/>
                </a:lnTo>
                <a:lnTo>
                  <a:pt x="271124" y="305723"/>
                </a:lnTo>
                <a:cubicBezTo>
                  <a:pt x="263995" y="301382"/>
                  <a:pt x="257003" y="299027"/>
                  <a:pt x="250172" y="298914"/>
                </a:cubicBezTo>
                <a:cubicBezTo>
                  <a:pt x="243120" y="298789"/>
                  <a:pt x="235920" y="301084"/>
                  <a:pt x="228564" y="306051"/>
                </a:cubicBezTo>
                <a:lnTo>
                  <a:pt x="245105" y="398796"/>
                </a:lnTo>
                <a:close/>
                <a:moveTo>
                  <a:pt x="319864" y="416682"/>
                </a:moveTo>
                <a:lnTo>
                  <a:pt x="175359" y="416682"/>
                </a:lnTo>
                <a:cubicBezTo>
                  <a:pt x="174989" y="416682"/>
                  <a:pt x="174638" y="416843"/>
                  <a:pt x="174387" y="417093"/>
                </a:cubicBezTo>
                <a:cubicBezTo>
                  <a:pt x="174137" y="417350"/>
                  <a:pt x="173976" y="417690"/>
                  <a:pt x="173976" y="418065"/>
                </a:cubicBezTo>
                <a:lnTo>
                  <a:pt x="173976" y="472266"/>
                </a:lnTo>
                <a:cubicBezTo>
                  <a:pt x="173976" y="472659"/>
                  <a:pt x="174125" y="473005"/>
                  <a:pt x="174357" y="473232"/>
                </a:cubicBezTo>
                <a:lnTo>
                  <a:pt x="174387" y="473232"/>
                </a:lnTo>
                <a:cubicBezTo>
                  <a:pt x="174638" y="473488"/>
                  <a:pt x="174989" y="473643"/>
                  <a:pt x="175359" y="473643"/>
                </a:cubicBezTo>
                <a:lnTo>
                  <a:pt x="319864" y="473643"/>
                </a:lnTo>
                <a:cubicBezTo>
                  <a:pt x="320234" y="473643"/>
                  <a:pt x="320580" y="473488"/>
                  <a:pt x="320830" y="473232"/>
                </a:cubicBezTo>
                <a:cubicBezTo>
                  <a:pt x="321080" y="472981"/>
                  <a:pt x="321241" y="472636"/>
                  <a:pt x="321241" y="472266"/>
                </a:cubicBezTo>
                <a:lnTo>
                  <a:pt x="321241" y="418065"/>
                </a:lnTo>
                <a:cubicBezTo>
                  <a:pt x="321241" y="417690"/>
                  <a:pt x="321080" y="417350"/>
                  <a:pt x="320830" y="417099"/>
                </a:cubicBezTo>
                <a:lnTo>
                  <a:pt x="320830" y="417064"/>
                </a:lnTo>
                <a:cubicBezTo>
                  <a:pt x="320597" y="416831"/>
                  <a:pt x="320258" y="416682"/>
                  <a:pt x="319864" y="416682"/>
                </a:cubicBezTo>
                <a:moveTo>
                  <a:pt x="1175" y="239932"/>
                </a:moveTo>
                <a:lnTo>
                  <a:pt x="58589" y="239932"/>
                </a:lnTo>
                <a:lnTo>
                  <a:pt x="58589" y="257818"/>
                </a:lnTo>
                <a:lnTo>
                  <a:pt x="1175" y="257818"/>
                </a:lnTo>
                <a:lnTo>
                  <a:pt x="1175" y="239932"/>
                </a:lnTo>
                <a:close/>
                <a:moveTo>
                  <a:pt x="438238" y="239932"/>
                </a:moveTo>
                <a:lnTo>
                  <a:pt x="495651" y="239932"/>
                </a:lnTo>
                <a:lnTo>
                  <a:pt x="495651" y="257818"/>
                </a:lnTo>
                <a:lnTo>
                  <a:pt x="438238" y="257818"/>
                </a:lnTo>
                <a:lnTo>
                  <a:pt x="438238" y="239932"/>
                </a:lnTo>
                <a:close/>
                <a:moveTo>
                  <a:pt x="67267" y="417415"/>
                </a:moveTo>
                <a:lnTo>
                  <a:pt x="107866" y="376808"/>
                </a:lnTo>
                <a:lnTo>
                  <a:pt x="120508" y="389453"/>
                </a:lnTo>
                <a:lnTo>
                  <a:pt x="79910" y="430061"/>
                </a:lnTo>
                <a:lnTo>
                  <a:pt x="67267" y="417415"/>
                </a:lnTo>
                <a:close/>
                <a:moveTo>
                  <a:pt x="376318" y="108296"/>
                </a:moveTo>
                <a:lnTo>
                  <a:pt x="416911" y="67689"/>
                </a:lnTo>
                <a:lnTo>
                  <a:pt x="429559" y="80334"/>
                </a:lnTo>
                <a:lnTo>
                  <a:pt x="388961" y="120942"/>
                </a:lnTo>
                <a:lnTo>
                  <a:pt x="376318" y="108296"/>
                </a:lnTo>
                <a:close/>
                <a:moveTo>
                  <a:pt x="239472" y="1582"/>
                </a:moveTo>
                <a:lnTo>
                  <a:pt x="257354" y="1582"/>
                </a:lnTo>
                <a:lnTo>
                  <a:pt x="257354" y="59008"/>
                </a:lnTo>
                <a:lnTo>
                  <a:pt x="239472" y="59008"/>
                </a:lnTo>
                <a:lnTo>
                  <a:pt x="239472" y="1582"/>
                </a:lnTo>
                <a:close/>
                <a:moveTo>
                  <a:pt x="79910" y="67689"/>
                </a:moveTo>
                <a:lnTo>
                  <a:pt x="120508" y="108296"/>
                </a:lnTo>
                <a:lnTo>
                  <a:pt x="107866" y="120942"/>
                </a:lnTo>
                <a:lnTo>
                  <a:pt x="67267" y="80334"/>
                </a:lnTo>
                <a:lnTo>
                  <a:pt x="79910" y="67689"/>
                </a:lnTo>
                <a:close/>
              </a:path>
            </a:pathLst>
          </a:custGeom>
          <a:solidFill>
            <a:srgbClr val="030404"/>
          </a:solidFill>
          <a:ln w="5958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7" name="Voľný tvar 356">
            <a:extLst>
              <a:ext uri="{FF2B5EF4-FFF2-40B4-BE49-F238E27FC236}">
                <a16:creationId xmlns:a16="http://schemas.microsoft.com/office/drawing/2014/main" id="{BBF32280-2815-EEF5-6A98-3C68026CCB8F}"/>
              </a:ext>
            </a:extLst>
          </p:cNvPr>
          <p:cNvSpPr/>
          <p:nvPr/>
        </p:nvSpPr>
        <p:spPr>
          <a:xfrm>
            <a:off x="351198" y="3328988"/>
            <a:ext cx="478065" cy="522664"/>
          </a:xfrm>
          <a:custGeom>
            <a:avLst/>
            <a:gdLst>
              <a:gd name="connsiteX0" fmla="*/ 388961 w 494476"/>
              <a:gd name="connsiteY0" fmla="*/ 376808 h 540606"/>
              <a:gd name="connsiteX1" fmla="*/ 429559 w 494476"/>
              <a:gd name="connsiteY1" fmla="*/ 417415 h 540606"/>
              <a:gd name="connsiteX2" fmla="*/ 416911 w 494476"/>
              <a:gd name="connsiteY2" fmla="*/ 430061 h 540606"/>
              <a:gd name="connsiteX3" fmla="*/ 376318 w 494476"/>
              <a:gd name="connsiteY3" fmla="*/ 389453 h 540606"/>
              <a:gd name="connsiteX4" fmla="*/ 388961 w 494476"/>
              <a:gd name="connsiteY4" fmla="*/ 376808 h 540606"/>
              <a:gd name="connsiteX5" fmla="*/ 306876 w 494476"/>
              <a:gd name="connsiteY5" fmla="*/ 491529 h 540606"/>
              <a:gd name="connsiteX6" fmla="*/ 306876 w 494476"/>
              <a:gd name="connsiteY6" fmla="*/ 514972 h 540606"/>
              <a:gd name="connsiteX7" fmla="*/ 297440 w 494476"/>
              <a:gd name="connsiteY7" fmla="*/ 534659 h 540606"/>
              <a:gd name="connsiteX8" fmla="*/ 276512 w 494476"/>
              <a:gd name="connsiteY8" fmla="*/ 542189 h 540606"/>
              <a:gd name="connsiteX9" fmla="*/ 218711 w 494476"/>
              <a:gd name="connsiteY9" fmla="*/ 542189 h 540606"/>
              <a:gd name="connsiteX10" fmla="*/ 197783 w 494476"/>
              <a:gd name="connsiteY10" fmla="*/ 534659 h 540606"/>
              <a:gd name="connsiteX11" fmla="*/ 188347 w 494476"/>
              <a:gd name="connsiteY11" fmla="*/ 514972 h 540606"/>
              <a:gd name="connsiteX12" fmla="*/ 188347 w 494476"/>
              <a:gd name="connsiteY12" fmla="*/ 491529 h 540606"/>
              <a:gd name="connsiteX13" fmla="*/ 175359 w 494476"/>
              <a:gd name="connsiteY13" fmla="*/ 491529 h 540606"/>
              <a:gd name="connsiteX14" fmla="*/ 161745 w 494476"/>
              <a:gd name="connsiteY14" fmla="*/ 485877 h 540606"/>
              <a:gd name="connsiteX15" fmla="*/ 161762 w 494476"/>
              <a:gd name="connsiteY15" fmla="*/ 485859 h 540606"/>
              <a:gd name="connsiteX16" fmla="*/ 156094 w 494476"/>
              <a:gd name="connsiteY16" fmla="*/ 472266 h 540606"/>
              <a:gd name="connsiteX17" fmla="*/ 156094 w 494476"/>
              <a:gd name="connsiteY17" fmla="*/ 418065 h 540606"/>
              <a:gd name="connsiteX18" fmla="*/ 161745 w 494476"/>
              <a:gd name="connsiteY18" fmla="*/ 404454 h 540606"/>
              <a:gd name="connsiteX19" fmla="*/ 175359 w 494476"/>
              <a:gd name="connsiteY19" fmla="*/ 398796 h 540606"/>
              <a:gd name="connsiteX20" fmla="*/ 186207 w 494476"/>
              <a:gd name="connsiteY20" fmla="*/ 398796 h 540606"/>
              <a:gd name="connsiteX21" fmla="*/ 178399 w 494476"/>
              <a:gd name="connsiteY21" fmla="*/ 382239 h 540606"/>
              <a:gd name="connsiteX22" fmla="*/ 155927 w 494476"/>
              <a:gd name="connsiteY22" fmla="*/ 353335 h 540606"/>
              <a:gd name="connsiteX23" fmla="*/ 123262 w 494476"/>
              <a:gd name="connsiteY23" fmla="*/ 308006 h 540606"/>
              <a:gd name="connsiteX24" fmla="*/ 111579 w 494476"/>
              <a:gd name="connsiteY24" fmla="*/ 252875 h 540606"/>
              <a:gd name="connsiteX25" fmla="*/ 151421 w 494476"/>
              <a:gd name="connsiteY25" fmla="*/ 156672 h 540606"/>
              <a:gd name="connsiteX26" fmla="*/ 247609 w 494476"/>
              <a:gd name="connsiteY26" fmla="*/ 116816 h 540606"/>
              <a:gd name="connsiteX27" fmla="*/ 343797 w 494476"/>
              <a:gd name="connsiteY27" fmla="*/ 156672 h 540606"/>
              <a:gd name="connsiteX28" fmla="*/ 383638 w 494476"/>
              <a:gd name="connsiteY28" fmla="*/ 252875 h 540606"/>
              <a:gd name="connsiteX29" fmla="*/ 371955 w 494476"/>
              <a:gd name="connsiteY29" fmla="*/ 308006 h 540606"/>
              <a:gd name="connsiteX30" fmla="*/ 339296 w 494476"/>
              <a:gd name="connsiteY30" fmla="*/ 353335 h 540606"/>
              <a:gd name="connsiteX31" fmla="*/ 316818 w 494476"/>
              <a:gd name="connsiteY31" fmla="*/ 382239 h 540606"/>
              <a:gd name="connsiteX32" fmla="*/ 309010 w 494476"/>
              <a:gd name="connsiteY32" fmla="*/ 398796 h 540606"/>
              <a:gd name="connsiteX33" fmla="*/ 319864 w 494476"/>
              <a:gd name="connsiteY33" fmla="*/ 398796 h 540606"/>
              <a:gd name="connsiteX34" fmla="*/ 333455 w 494476"/>
              <a:gd name="connsiteY34" fmla="*/ 404472 h 540606"/>
              <a:gd name="connsiteX35" fmla="*/ 333473 w 494476"/>
              <a:gd name="connsiteY35" fmla="*/ 404454 h 540606"/>
              <a:gd name="connsiteX36" fmla="*/ 339129 w 494476"/>
              <a:gd name="connsiteY36" fmla="*/ 418065 h 540606"/>
              <a:gd name="connsiteX37" fmla="*/ 339129 w 494476"/>
              <a:gd name="connsiteY37" fmla="*/ 472266 h 540606"/>
              <a:gd name="connsiteX38" fmla="*/ 333473 w 494476"/>
              <a:gd name="connsiteY38" fmla="*/ 485877 h 540606"/>
              <a:gd name="connsiteX39" fmla="*/ 319864 w 494476"/>
              <a:gd name="connsiteY39" fmla="*/ 491529 h 540606"/>
              <a:gd name="connsiteX40" fmla="*/ 306876 w 494476"/>
              <a:gd name="connsiteY40" fmla="*/ 491529 h 540606"/>
              <a:gd name="connsiteX41" fmla="*/ 204703 w 494476"/>
              <a:gd name="connsiteY41" fmla="*/ 398796 h 540606"/>
              <a:gd name="connsiteX42" fmla="*/ 226955 w 494476"/>
              <a:gd name="connsiteY42" fmla="*/ 398796 h 540606"/>
              <a:gd name="connsiteX43" fmla="*/ 204310 w 494476"/>
              <a:gd name="connsiteY43" fmla="*/ 271829 h 540606"/>
              <a:gd name="connsiteX44" fmla="*/ 221918 w 494476"/>
              <a:gd name="connsiteY44" fmla="*/ 268758 h 540606"/>
              <a:gd name="connsiteX45" fmla="*/ 225220 w 494476"/>
              <a:gd name="connsiteY45" fmla="*/ 287288 h 540606"/>
              <a:gd name="connsiteX46" fmla="*/ 250452 w 494476"/>
              <a:gd name="connsiteY46" fmla="*/ 281094 h 540606"/>
              <a:gd name="connsiteX47" fmla="*/ 274432 w 494476"/>
              <a:gd name="connsiteY47" fmla="*/ 287217 h 540606"/>
              <a:gd name="connsiteX48" fmla="*/ 277722 w 494476"/>
              <a:gd name="connsiteY48" fmla="*/ 268758 h 540606"/>
              <a:gd name="connsiteX49" fmla="*/ 295324 w 494476"/>
              <a:gd name="connsiteY49" fmla="*/ 271829 h 540606"/>
              <a:gd name="connsiteX50" fmla="*/ 272679 w 494476"/>
              <a:gd name="connsiteY50" fmla="*/ 398796 h 540606"/>
              <a:gd name="connsiteX51" fmla="*/ 290514 w 494476"/>
              <a:gd name="connsiteY51" fmla="*/ 398796 h 540606"/>
              <a:gd name="connsiteX52" fmla="*/ 301660 w 494476"/>
              <a:gd name="connsiteY52" fmla="*/ 372879 h 540606"/>
              <a:gd name="connsiteX53" fmla="*/ 326099 w 494476"/>
              <a:gd name="connsiteY53" fmla="*/ 341340 h 540606"/>
              <a:gd name="connsiteX54" fmla="*/ 326868 w 494476"/>
              <a:gd name="connsiteY54" fmla="*/ 340571 h 540606"/>
              <a:gd name="connsiteX55" fmla="*/ 355688 w 494476"/>
              <a:gd name="connsiteY55" fmla="*/ 300816 h 540606"/>
              <a:gd name="connsiteX56" fmla="*/ 365756 w 494476"/>
              <a:gd name="connsiteY56" fmla="*/ 252875 h 540606"/>
              <a:gd name="connsiteX57" fmla="*/ 331154 w 494476"/>
              <a:gd name="connsiteY57" fmla="*/ 169317 h 540606"/>
              <a:gd name="connsiteX58" fmla="*/ 247609 w 494476"/>
              <a:gd name="connsiteY58" fmla="*/ 134702 h 540606"/>
              <a:gd name="connsiteX59" fmla="*/ 164069 w 494476"/>
              <a:gd name="connsiteY59" fmla="*/ 169317 h 540606"/>
              <a:gd name="connsiteX60" fmla="*/ 129461 w 494476"/>
              <a:gd name="connsiteY60" fmla="*/ 252875 h 540606"/>
              <a:gd name="connsiteX61" fmla="*/ 139535 w 494476"/>
              <a:gd name="connsiteY61" fmla="*/ 300816 h 540606"/>
              <a:gd name="connsiteX62" fmla="*/ 168349 w 494476"/>
              <a:gd name="connsiteY62" fmla="*/ 340571 h 540606"/>
              <a:gd name="connsiteX63" fmla="*/ 169118 w 494476"/>
              <a:gd name="connsiteY63" fmla="*/ 341340 h 540606"/>
              <a:gd name="connsiteX64" fmla="*/ 193557 w 494476"/>
              <a:gd name="connsiteY64" fmla="*/ 372879 h 540606"/>
              <a:gd name="connsiteX65" fmla="*/ 204703 w 494476"/>
              <a:gd name="connsiteY65" fmla="*/ 398796 h 540606"/>
              <a:gd name="connsiteX66" fmla="*/ 245105 w 494476"/>
              <a:gd name="connsiteY66" fmla="*/ 398796 h 540606"/>
              <a:gd name="connsiteX67" fmla="*/ 254529 w 494476"/>
              <a:gd name="connsiteY67" fmla="*/ 398796 h 540606"/>
              <a:gd name="connsiteX68" fmla="*/ 271124 w 494476"/>
              <a:gd name="connsiteY68" fmla="*/ 305723 h 540606"/>
              <a:gd name="connsiteX69" fmla="*/ 250172 w 494476"/>
              <a:gd name="connsiteY69" fmla="*/ 298914 h 540606"/>
              <a:gd name="connsiteX70" fmla="*/ 228564 w 494476"/>
              <a:gd name="connsiteY70" fmla="*/ 306051 h 540606"/>
              <a:gd name="connsiteX71" fmla="*/ 245105 w 494476"/>
              <a:gd name="connsiteY71" fmla="*/ 398796 h 540606"/>
              <a:gd name="connsiteX72" fmla="*/ 319864 w 494476"/>
              <a:gd name="connsiteY72" fmla="*/ 416682 h 540606"/>
              <a:gd name="connsiteX73" fmla="*/ 175359 w 494476"/>
              <a:gd name="connsiteY73" fmla="*/ 416682 h 540606"/>
              <a:gd name="connsiteX74" fmla="*/ 174387 w 494476"/>
              <a:gd name="connsiteY74" fmla="*/ 417093 h 540606"/>
              <a:gd name="connsiteX75" fmla="*/ 173976 w 494476"/>
              <a:gd name="connsiteY75" fmla="*/ 418065 h 540606"/>
              <a:gd name="connsiteX76" fmla="*/ 173976 w 494476"/>
              <a:gd name="connsiteY76" fmla="*/ 472266 h 540606"/>
              <a:gd name="connsiteX77" fmla="*/ 174357 w 494476"/>
              <a:gd name="connsiteY77" fmla="*/ 473232 h 540606"/>
              <a:gd name="connsiteX78" fmla="*/ 174387 w 494476"/>
              <a:gd name="connsiteY78" fmla="*/ 473232 h 540606"/>
              <a:gd name="connsiteX79" fmla="*/ 175359 w 494476"/>
              <a:gd name="connsiteY79" fmla="*/ 473643 h 540606"/>
              <a:gd name="connsiteX80" fmla="*/ 319864 w 494476"/>
              <a:gd name="connsiteY80" fmla="*/ 473643 h 540606"/>
              <a:gd name="connsiteX81" fmla="*/ 320830 w 494476"/>
              <a:gd name="connsiteY81" fmla="*/ 473232 h 540606"/>
              <a:gd name="connsiteX82" fmla="*/ 321241 w 494476"/>
              <a:gd name="connsiteY82" fmla="*/ 472266 h 540606"/>
              <a:gd name="connsiteX83" fmla="*/ 321241 w 494476"/>
              <a:gd name="connsiteY83" fmla="*/ 418065 h 540606"/>
              <a:gd name="connsiteX84" fmla="*/ 320830 w 494476"/>
              <a:gd name="connsiteY84" fmla="*/ 417099 h 540606"/>
              <a:gd name="connsiteX85" fmla="*/ 320830 w 494476"/>
              <a:gd name="connsiteY85" fmla="*/ 417064 h 540606"/>
              <a:gd name="connsiteX86" fmla="*/ 319864 w 494476"/>
              <a:gd name="connsiteY86" fmla="*/ 416682 h 540606"/>
              <a:gd name="connsiteX87" fmla="*/ 1175 w 494476"/>
              <a:gd name="connsiteY87" fmla="*/ 239932 h 540606"/>
              <a:gd name="connsiteX88" fmla="*/ 58589 w 494476"/>
              <a:gd name="connsiteY88" fmla="*/ 239932 h 540606"/>
              <a:gd name="connsiteX89" fmla="*/ 58589 w 494476"/>
              <a:gd name="connsiteY89" fmla="*/ 257818 h 540606"/>
              <a:gd name="connsiteX90" fmla="*/ 1175 w 494476"/>
              <a:gd name="connsiteY90" fmla="*/ 257818 h 540606"/>
              <a:gd name="connsiteX91" fmla="*/ 1175 w 494476"/>
              <a:gd name="connsiteY91" fmla="*/ 239932 h 540606"/>
              <a:gd name="connsiteX92" fmla="*/ 438238 w 494476"/>
              <a:gd name="connsiteY92" fmla="*/ 239932 h 540606"/>
              <a:gd name="connsiteX93" fmla="*/ 495651 w 494476"/>
              <a:gd name="connsiteY93" fmla="*/ 239932 h 540606"/>
              <a:gd name="connsiteX94" fmla="*/ 495651 w 494476"/>
              <a:gd name="connsiteY94" fmla="*/ 257818 h 540606"/>
              <a:gd name="connsiteX95" fmla="*/ 438238 w 494476"/>
              <a:gd name="connsiteY95" fmla="*/ 257818 h 540606"/>
              <a:gd name="connsiteX96" fmla="*/ 438238 w 494476"/>
              <a:gd name="connsiteY96" fmla="*/ 239932 h 540606"/>
              <a:gd name="connsiteX97" fmla="*/ 67267 w 494476"/>
              <a:gd name="connsiteY97" fmla="*/ 417415 h 540606"/>
              <a:gd name="connsiteX98" fmla="*/ 107866 w 494476"/>
              <a:gd name="connsiteY98" fmla="*/ 376808 h 540606"/>
              <a:gd name="connsiteX99" fmla="*/ 120508 w 494476"/>
              <a:gd name="connsiteY99" fmla="*/ 389453 h 540606"/>
              <a:gd name="connsiteX100" fmla="*/ 79910 w 494476"/>
              <a:gd name="connsiteY100" fmla="*/ 430061 h 540606"/>
              <a:gd name="connsiteX101" fmla="*/ 67267 w 494476"/>
              <a:gd name="connsiteY101" fmla="*/ 417415 h 540606"/>
              <a:gd name="connsiteX102" fmla="*/ 376318 w 494476"/>
              <a:gd name="connsiteY102" fmla="*/ 108296 h 540606"/>
              <a:gd name="connsiteX103" fmla="*/ 416911 w 494476"/>
              <a:gd name="connsiteY103" fmla="*/ 67689 h 540606"/>
              <a:gd name="connsiteX104" fmla="*/ 429559 w 494476"/>
              <a:gd name="connsiteY104" fmla="*/ 80334 h 540606"/>
              <a:gd name="connsiteX105" fmla="*/ 388961 w 494476"/>
              <a:gd name="connsiteY105" fmla="*/ 120942 h 540606"/>
              <a:gd name="connsiteX106" fmla="*/ 376318 w 494476"/>
              <a:gd name="connsiteY106" fmla="*/ 108296 h 540606"/>
              <a:gd name="connsiteX107" fmla="*/ 239472 w 494476"/>
              <a:gd name="connsiteY107" fmla="*/ 1582 h 540606"/>
              <a:gd name="connsiteX108" fmla="*/ 257354 w 494476"/>
              <a:gd name="connsiteY108" fmla="*/ 1582 h 540606"/>
              <a:gd name="connsiteX109" fmla="*/ 257354 w 494476"/>
              <a:gd name="connsiteY109" fmla="*/ 59008 h 540606"/>
              <a:gd name="connsiteX110" fmla="*/ 239472 w 494476"/>
              <a:gd name="connsiteY110" fmla="*/ 59008 h 540606"/>
              <a:gd name="connsiteX111" fmla="*/ 239472 w 494476"/>
              <a:gd name="connsiteY111" fmla="*/ 1582 h 540606"/>
              <a:gd name="connsiteX112" fmla="*/ 79910 w 494476"/>
              <a:gd name="connsiteY112" fmla="*/ 67689 h 540606"/>
              <a:gd name="connsiteX113" fmla="*/ 120508 w 494476"/>
              <a:gd name="connsiteY113" fmla="*/ 108296 h 540606"/>
              <a:gd name="connsiteX114" fmla="*/ 107866 w 494476"/>
              <a:gd name="connsiteY114" fmla="*/ 120942 h 540606"/>
              <a:gd name="connsiteX115" fmla="*/ 67267 w 494476"/>
              <a:gd name="connsiteY115" fmla="*/ 80334 h 540606"/>
              <a:gd name="connsiteX116" fmla="*/ 79910 w 494476"/>
              <a:gd name="connsiteY116" fmla="*/ 67689 h 540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94476" h="540606">
                <a:moveTo>
                  <a:pt x="388961" y="376808"/>
                </a:moveTo>
                <a:lnTo>
                  <a:pt x="429559" y="417415"/>
                </a:lnTo>
                <a:lnTo>
                  <a:pt x="416911" y="430061"/>
                </a:lnTo>
                <a:lnTo>
                  <a:pt x="376318" y="389453"/>
                </a:lnTo>
                <a:lnTo>
                  <a:pt x="388961" y="376808"/>
                </a:lnTo>
                <a:close/>
                <a:moveTo>
                  <a:pt x="306876" y="491529"/>
                </a:moveTo>
                <a:lnTo>
                  <a:pt x="306876" y="514972"/>
                </a:lnTo>
                <a:cubicBezTo>
                  <a:pt x="306876" y="522729"/>
                  <a:pt x="303258" y="529692"/>
                  <a:pt x="297440" y="534659"/>
                </a:cubicBezTo>
                <a:cubicBezTo>
                  <a:pt x="291986" y="539303"/>
                  <a:pt x="284571" y="542189"/>
                  <a:pt x="276512" y="542189"/>
                </a:cubicBezTo>
                <a:lnTo>
                  <a:pt x="218711" y="542189"/>
                </a:lnTo>
                <a:cubicBezTo>
                  <a:pt x="210646" y="542189"/>
                  <a:pt x="203231" y="539303"/>
                  <a:pt x="197783" y="534659"/>
                </a:cubicBezTo>
                <a:cubicBezTo>
                  <a:pt x="191965" y="529692"/>
                  <a:pt x="188347" y="522729"/>
                  <a:pt x="188347" y="514972"/>
                </a:cubicBezTo>
                <a:lnTo>
                  <a:pt x="188347" y="491529"/>
                </a:lnTo>
                <a:lnTo>
                  <a:pt x="175359" y="491529"/>
                </a:lnTo>
                <a:cubicBezTo>
                  <a:pt x="170048" y="491529"/>
                  <a:pt x="165232" y="489365"/>
                  <a:pt x="161745" y="485877"/>
                </a:cubicBezTo>
                <a:lnTo>
                  <a:pt x="161762" y="485859"/>
                </a:lnTo>
                <a:cubicBezTo>
                  <a:pt x="158264" y="482354"/>
                  <a:pt x="156094" y="477542"/>
                  <a:pt x="156094" y="472266"/>
                </a:cubicBezTo>
                <a:lnTo>
                  <a:pt x="156094" y="418065"/>
                </a:lnTo>
                <a:cubicBezTo>
                  <a:pt x="156094" y="412759"/>
                  <a:pt x="158258" y="407942"/>
                  <a:pt x="161745" y="404454"/>
                </a:cubicBezTo>
                <a:cubicBezTo>
                  <a:pt x="165232" y="400960"/>
                  <a:pt x="170054" y="398796"/>
                  <a:pt x="175359" y="398796"/>
                </a:cubicBezTo>
                <a:lnTo>
                  <a:pt x="186207" y="398796"/>
                </a:lnTo>
                <a:cubicBezTo>
                  <a:pt x="184383" y="393072"/>
                  <a:pt x="181779" y="387695"/>
                  <a:pt x="178399" y="382239"/>
                </a:cubicBezTo>
                <a:cubicBezTo>
                  <a:pt x="172981" y="373493"/>
                  <a:pt x="165440" y="364353"/>
                  <a:pt x="155927" y="353335"/>
                </a:cubicBezTo>
                <a:cubicBezTo>
                  <a:pt x="142140" y="340750"/>
                  <a:pt x="130952" y="325332"/>
                  <a:pt x="123262" y="308006"/>
                </a:cubicBezTo>
                <a:cubicBezTo>
                  <a:pt x="115752" y="291098"/>
                  <a:pt x="111579" y="272437"/>
                  <a:pt x="111579" y="252875"/>
                </a:cubicBezTo>
                <a:cubicBezTo>
                  <a:pt x="111579" y="215309"/>
                  <a:pt x="126809" y="181289"/>
                  <a:pt x="151421" y="156672"/>
                </a:cubicBezTo>
                <a:cubicBezTo>
                  <a:pt x="176038" y="132049"/>
                  <a:pt x="210044" y="116816"/>
                  <a:pt x="247609" y="116816"/>
                </a:cubicBezTo>
                <a:cubicBezTo>
                  <a:pt x="285173" y="116816"/>
                  <a:pt x="319185" y="132049"/>
                  <a:pt x="343797" y="156672"/>
                </a:cubicBezTo>
                <a:cubicBezTo>
                  <a:pt x="368414" y="181289"/>
                  <a:pt x="383638" y="215309"/>
                  <a:pt x="383638" y="252875"/>
                </a:cubicBezTo>
                <a:cubicBezTo>
                  <a:pt x="383638" y="272437"/>
                  <a:pt x="379465" y="291098"/>
                  <a:pt x="371955" y="308006"/>
                </a:cubicBezTo>
                <a:cubicBezTo>
                  <a:pt x="364266" y="325332"/>
                  <a:pt x="353077" y="340750"/>
                  <a:pt x="339296" y="353335"/>
                </a:cubicBezTo>
                <a:cubicBezTo>
                  <a:pt x="329777" y="364353"/>
                  <a:pt x="322243" y="373493"/>
                  <a:pt x="316818" y="382239"/>
                </a:cubicBezTo>
                <a:cubicBezTo>
                  <a:pt x="313439" y="387695"/>
                  <a:pt x="310840" y="393072"/>
                  <a:pt x="309010" y="398796"/>
                </a:cubicBezTo>
                <a:lnTo>
                  <a:pt x="319864" y="398796"/>
                </a:lnTo>
                <a:cubicBezTo>
                  <a:pt x="325140" y="398796"/>
                  <a:pt x="329956" y="400972"/>
                  <a:pt x="333455" y="404472"/>
                </a:cubicBezTo>
                <a:lnTo>
                  <a:pt x="333473" y="404454"/>
                </a:lnTo>
                <a:cubicBezTo>
                  <a:pt x="336960" y="407942"/>
                  <a:pt x="339129" y="412759"/>
                  <a:pt x="339129" y="418065"/>
                </a:cubicBezTo>
                <a:lnTo>
                  <a:pt x="339129" y="472266"/>
                </a:lnTo>
                <a:cubicBezTo>
                  <a:pt x="339129" y="477572"/>
                  <a:pt x="336960" y="482390"/>
                  <a:pt x="333473" y="485877"/>
                </a:cubicBezTo>
                <a:cubicBezTo>
                  <a:pt x="329986" y="489365"/>
                  <a:pt x="325169" y="491529"/>
                  <a:pt x="319864" y="491529"/>
                </a:cubicBezTo>
                <a:lnTo>
                  <a:pt x="306876" y="491529"/>
                </a:lnTo>
                <a:close/>
                <a:moveTo>
                  <a:pt x="204703" y="398796"/>
                </a:moveTo>
                <a:lnTo>
                  <a:pt x="226955" y="398796"/>
                </a:lnTo>
                <a:lnTo>
                  <a:pt x="204310" y="271829"/>
                </a:lnTo>
                <a:lnTo>
                  <a:pt x="221918" y="268758"/>
                </a:lnTo>
                <a:lnTo>
                  <a:pt x="225220" y="287288"/>
                </a:lnTo>
                <a:cubicBezTo>
                  <a:pt x="233535" y="282948"/>
                  <a:pt x="241952" y="280950"/>
                  <a:pt x="250452" y="281094"/>
                </a:cubicBezTo>
                <a:cubicBezTo>
                  <a:pt x="258546" y="281237"/>
                  <a:pt x="266534" y="283329"/>
                  <a:pt x="274432" y="287217"/>
                </a:cubicBezTo>
                <a:lnTo>
                  <a:pt x="277722" y="268758"/>
                </a:lnTo>
                <a:lnTo>
                  <a:pt x="295324" y="271829"/>
                </a:lnTo>
                <a:lnTo>
                  <a:pt x="272679" y="398796"/>
                </a:lnTo>
                <a:lnTo>
                  <a:pt x="290514" y="398796"/>
                </a:lnTo>
                <a:cubicBezTo>
                  <a:pt x="292773" y="389525"/>
                  <a:pt x="296486" y="381226"/>
                  <a:pt x="301660" y="372879"/>
                </a:cubicBezTo>
                <a:cubicBezTo>
                  <a:pt x="307836" y="362934"/>
                  <a:pt x="315936" y="353097"/>
                  <a:pt x="326099" y="341340"/>
                </a:cubicBezTo>
                <a:lnTo>
                  <a:pt x="326868" y="340571"/>
                </a:lnTo>
                <a:cubicBezTo>
                  <a:pt x="339058" y="329541"/>
                  <a:pt x="348935" y="316013"/>
                  <a:pt x="355688" y="300816"/>
                </a:cubicBezTo>
                <a:cubicBezTo>
                  <a:pt x="362161" y="286227"/>
                  <a:pt x="365756" y="270010"/>
                  <a:pt x="365756" y="252875"/>
                </a:cubicBezTo>
                <a:cubicBezTo>
                  <a:pt x="365756" y="220245"/>
                  <a:pt x="352535" y="190697"/>
                  <a:pt x="331154" y="169317"/>
                </a:cubicBezTo>
                <a:cubicBezTo>
                  <a:pt x="309779" y="147932"/>
                  <a:pt x="280238" y="134702"/>
                  <a:pt x="247609" y="134702"/>
                </a:cubicBezTo>
                <a:cubicBezTo>
                  <a:pt x="214986" y="134702"/>
                  <a:pt x="185444" y="147932"/>
                  <a:pt x="164069" y="169317"/>
                </a:cubicBezTo>
                <a:cubicBezTo>
                  <a:pt x="142688" y="190697"/>
                  <a:pt x="129461" y="220245"/>
                  <a:pt x="129461" y="252875"/>
                </a:cubicBezTo>
                <a:cubicBezTo>
                  <a:pt x="129461" y="270010"/>
                  <a:pt x="133062" y="286227"/>
                  <a:pt x="139535" y="300816"/>
                </a:cubicBezTo>
                <a:cubicBezTo>
                  <a:pt x="146283" y="316013"/>
                  <a:pt x="156165" y="329541"/>
                  <a:pt x="168349" y="340571"/>
                </a:cubicBezTo>
                <a:lnTo>
                  <a:pt x="169118" y="341340"/>
                </a:lnTo>
                <a:cubicBezTo>
                  <a:pt x="179287" y="353097"/>
                  <a:pt x="187388" y="362934"/>
                  <a:pt x="193557" y="372879"/>
                </a:cubicBezTo>
                <a:cubicBezTo>
                  <a:pt x="198731" y="381226"/>
                  <a:pt x="202444" y="389525"/>
                  <a:pt x="204703" y="398796"/>
                </a:cubicBezTo>
                <a:moveTo>
                  <a:pt x="245105" y="398796"/>
                </a:moveTo>
                <a:lnTo>
                  <a:pt x="254529" y="398796"/>
                </a:lnTo>
                <a:lnTo>
                  <a:pt x="271124" y="305723"/>
                </a:lnTo>
                <a:cubicBezTo>
                  <a:pt x="263995" y="301382"/>
                  <a:pt x="257003" y="299027"/>
                  <a:pt x="250172" y="298914"/>
                </a:cubicBezTo>
                <a:cubicBezTo>
                  <a:pt x="243120" y="298789"/>
                  <a:pt x="235920" y="301084"/>
                  <a:pt x="228564" y="306051"/>
                </a:cubicBezTo>
                <a:lnTo>
                  <a:pt x="245105" y="398796"/>
                </a:lnTo>
                <a:close/>
                <a:moveTo>
                  <a:pt x="319864" y="416682"/>
                </a:moveTo>
                <a:lnTo>
                  <a:pt x="175359" y="416682"/>
                </a:lnTo>
                <a:cubicBezTo>
                  <a:pt x="174989" y="416682"/>
                  <a:pt x="174638" y="416843"/>
                  <a:pt x="174387" y="417093"/>
                </a:cubicBezTo>
                <a:cubicBezTo>
                  <a:pt x="174137" y="417350"/>
                  <a:pt x="173976" y="417690"/>
                  <a:pt x="173976" y="418065"/>
                </a:cubicBezTo>
                <a:lnTo>
                  <a:pt x="173976" y="472266"/>
                </a:lnTo>
                <a:cubicBezTo>
                  <a:pt x="173976" y="472659"/>
                  <a:pt x="174125" y="473005"/>
                  <a:pt x="174357" y="473232"/>
                </a:cubicBezTo>
                <a:lnTo>
                  <a:pt x="174387" y="473232"/>
                </a:lnTo>
                <a:cubicBezTo>
                  <a:pt x="174638" y="473488"/>
                  <a:pt x="174989" y="473643"/>
                  <a:pt x="175359" y="473643"/>
                </a:cubicBezTo>
                <a:lnTo>
                  <a:pt x="319864" y="473643"/>
                </a:lnTo>
                <a:cubicBezTo>
                  <a:pt x="320234" y="473643"/>
                  <a:pt x="320580" y="473488"/>
                  <a:pt x="320830" y="473232"/>
                </a:cubicBezTo>
                <a:cubicBezTo>
                  <a:pt x="321080" y="472981"/>
                  <a:pt x="321241" y="472636"/>
                  <a:pt x="321241" y="472266"/>
                </a:cubicBezTo>
                <a:lnTo>
                  <a:pt x="321241" y="418065"/>
                </a:lnTo>
                <a:cubicBezTo>
                  <a:pt x="321241" y="417690"/>
                  <a:pt x="321080" y="417350"/>
                  <a:pt x="320830" y="417099"/>
                </a:cubicBezTo>
                <a:lnTo>
                  <a:pt x="320830" y="417064"/>
                </a:lnTo>
                <a:cubicBezTo>
                  <a:pt x="320597" y="416831"/>
                  <a:pt x="320258" y="416682"/>
                  <a:pt x="319864" y="416682"/>
                </a:cubicBezTo>
                <a:moveTo>
                  <a:pt x="1175" y="239932"/>
                </a:moveTo>
                <a:lnTo>
                  <a:pt x="58589" y="239932"/>
                </a:lnTo>
                <a:lnTo>
                  <a:pt x="58589" y="257818"/>
                </a:lnTo>
                <a:lnTo>
                  <a:pt x="1175" y="257818"/>
                </a:lnTo>
                <a:lnTo>
                  <a:pt x="1175" y="239932"/>
                </a:lnTo>
                <a:close/>
                <a:moveTo>
                  <a:pt x="438238" y="239932"/>
                </a:moveTo>
                <a:lnTo>
                  <a:pt x="495651" y="239932"/>
                </a:lnTo>
                <a:lnTo>
                  <a:pt x="495651" y="257818"/>
                </a:lnTo>
                <a:lnTo>
                  <a:pt x="438238" y="257818"/>
                </a:lnTo>
                <a:lnTo>
                  <a:pt x="438238" y="239932"/>
                </a:lnTo>
                <a:close/>
                <a:moveTo>
                  <a:pt x="67267" y="417415"/>
                </a:moveTo>
                <a:lnTo>
                  <a:pt x="107866" y="376808"/>
                </a:lnTo>
                <a:lnTo>
                  <a:pt x="120508" y="389453"/>
                </a:lnTo>
                <a:lnTo>
                  <a:pt x="79910" y="430061"/>
                </a:lnTo>
                <a:lnTo>
                  <a:pt x="67267" y="417415"/>
                </a:lnTo>
                <a:close/>
                <a:moveTo>
                  <a:pt x="376318" y="108296"/>
                </a:moveTo>
                <a:lnTo>
                  <a:pt x="416911" y="67689"/>
                </a:lnTo>
                <a:lnTo>
                  <a:pt x="429559" y="80334"/>
                </a:lnTo>
                <a:lnTo>
                  <a:pt x="388961" y="120942"/>
                </a:lnTo>
                <a:lnTo>
                  <a:pt x="376318" y="108296"/>
                </a:lnTo>
                <a:close/>
                <a:moveTo>
                  <a:pt x="239472" y="1582"/>
                </a:moveTo>
                <a:lnTo>
                  <a:pt x="257354" y="1582"/>
                </a:lnTo>
                <a:lnTo>
                  <a:pt x="257354" y="59008"/>
                </a:lnTo>
                <a:lnTo>
                  <a:pt x="239472" y="59008"/>
                </a:lnTo>
                <a:lnTo>
                  <a:pt x="239472" y="1582"/>
                </a:lnTo>
                <a:close/>
                <a:moveTo>
                  <a:pt x="79910" y="67689"/>
                </a:moveTo>
                <a:lnTo>
                  <a:pt x="120508" y="108296"/>
                </a:lnTo>
                <a:lnTo>
                  <a:pt x="107866" y="120942"/>
                </a:lnTo>
                <a:lnTo>
                  <a:pt x="67267" y="80334"/>
                </a:lnTo>
                <a:lnTo>
                  <a:pt x="79910" y="67689"/>
                </a:lnTo>
                <a:close/>
              </a:path>
            </a:pathLst>
          </a:custGeom>
          <a:solidFill>
            <a:srgbClr val="030404"/>
          </a:solidFill>
          <a:ln w="5958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8D113F93-6AFA-EB52-B944-60A66360E84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40520" y="4643437"/>
            <a:ext cx="1016402" cy="1743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563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428648-8E3A-4746-ADC5-2C28D5330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sk-SK" dirty="0"/>
            </a:br>
            <a:br>
              <a:rPr lang="sk-SK" dirty="0"/>
            </a:br>
            <a:br>
              <a:rPr lang="sk-SK" dirty="0"/>
            </a:br>
            <a:br>
              <a:rPr lang="sk-SK" dirty="0"/>
            </a:br>
            <a:br>
              <a:rPr lang="sk-SK" dirty="0"/>
            </a:br>
            <a:r>
              <a:rPr lang="sk-SK" dirty="0"/>
              <a:t>VARIANTY POISTENIA</a:t>
            </a:r>
            <a:r>
              <a:rPr lang="sk-SK" sz="5200" b="1" dirty="0">
                <a:solidFill>
                  <a:schemeClr val="bg1"/>
                </a:solidFill>
              </a:rPr>
              <a:t>.</a:t>
            </a:r>
            <a:endParaRPr lang="sk-SK" dirty="0"/>
          </a:p>
        </p:txBody>
      </p:sp>
      <p:sp>
        <p:nvSpPr>
          <p:cNvPr id="5" name="Voľný tvar: obrazec 4">
            <a:extLst>
              <a:ext uri="{FF2B5EF4-FFF2-40B4-BE49-F238E27FC236}">
                <a16:creationId xmlns:a16="http://schemas.microsoft.com/office/drawing/2014/main" id="{F3DCCB4F-EA13-46BE-A43A-8227D69CB2F2}"/>
              </a:ext>
            </a:extLst>
          </p:cNvPr>
          <p:cNvSpPr/>
          <p:nvPr/>
        </p:nvSpPr>
        <p:spPr>
          <a:xfrm flipV="1">
            <a:off x="368900" y="6122555"/>
            <a:ext cx="1281348" cy="383262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tx1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  <p:sp>
        <p:nvSpPr>
          <p:cNvPr id="8" name="Voľný tvar 356">
            <a:extLst>
              <a:ext uri="{FF2B5EF4-FFF2-40B4-BE49-F238E27FC236}">
                <a16:creationId xmlns:a16="http://schemas.microsoft.com/office/drawing/2014/main" id="{D50BDFC4-28F6-40A7-8E47-687D7F5606F2}"/>
              </a:ext>
            </a:extLst>
          </p:cNvPr>
          <p:cNvSpPr/>
          <p:nvPr/>
        </p:nvSpPr>
        <p:spPr>
          <a:xfrm>
            <a:off x="10023591" y="614764"/>
            <a:ext cx="1330209" cy="1211929"/>
          </a:xfrm>
          <a:custGeom>
            <a:avLst/>
            <a:gdLst>
              <a:gd name="connsiteX0" fmla="*/ 388961 w 494476"/>
              <a:gd name="connsiteY0" fmla="*/ 376808 h 540606"/>
              <a:gd name="connsiteX1" fmla="*/ 429559 w 494476"/>
              <a:gd name="connsiteY1" fmla="*/ 417415 h 540606"/>
              <a:gd name="connsiteX2" fmla="*/ 416911 w 494476"/>
              <a:gd name="connsiteY2" fmla="*/ 430061 h 540606"/>
              <a:gd name="connsiteX3" fmla="*/ 376318 w 494476"/>
              <a:gd name="connsiteY3" fmla="*/ 389453 h 540606"/>
              <a:gd name="connsiteX4" fmla="*/ 388961 w 494476"/>
              <a:gd name="connsiteY4" fmla="*/ 376808 h 540606"/>
              <a:gd name="connsiteX5" fmla="*/ 306876 w 494476"/>
              <a:gd name="connsiteY5" fmla="*/ 491529 h 540606"/>
              <a:gd name="connsiteX6" fmla="*/ 306876 w 494476"/>
              <a:gd name="connsiteY6" fmla="*/ 514972 h 540606"/>
              <a:gd name="connsiteX7" fmla="*/ 297440 w 494476"/>
              <a:gd name="connsiteY7" fmla="*/ 534659 h 540606"/>
              <a:gd name="connsiteX8" fmla="*/ 276512 w 494476"/>
              <a:gd name="connsiteY8" fmla="*/ 542189 h 540606"/>
              <a:gd name="connsiteX9" fmla="*/ 218711 w 494476"/>
              <a:gd name="connsiteY9" fmla="*/ 542189 h 540606"/>
              <a:gd name="connsiteX10" fmla="*/ 197783 w 494476"/>
              <a:gd name="connsiteY10" fmla="*/ 534659 h 540606"/>
              <a:gd name="connsiteX11" fmla="*/ 188347 w 494476"/>
              <a:gd name="connsiteY11" fmla="*/ 514972 h 540606"/>
              <a:gd name="connsiteX12" fmla="*/ 188347 w 494476"/>
              <a:gd name="connsiteY12" fmla="*/ 491529 h 540606"/>
              <a:gd name="connsiteX13" fmla="*/ 175359 w 494476"/>
              <a:gd name="connsiteY13" fmla="*/ 491529 h 540606"/>
              <a:gd name="connsiteX14" fmla="*/ 161745 w 494476"/>
              <a:gd name="connsiteY14" fmla="*/ 485877 h 540606"/>
              <a:gd name="connsiteX15" fmla="*/ 161762 w 494476"/>
              <a:gd name="connsiteY15" fmla="*/ 485859 h 540606"/>
              <a:gd name="connsiteX16" fmla="*/ 156094 w 494476"/>
              <a:gd name="connsiteY16" fmla="*/ 472266 h 540606"/>
              <a:gd name="connsiteX17" fmla="*/ 156094 w 494476"/>
              <a:gd name="connsiteY17" fmla="*/ 418065 h 540606"/>
              <a:gd name="connsiteX18" fmla="*/ 161745 w 494476"/>
              <a:gd name="connsiteY18" fmla="*/ 404454 h 540606"/>
              <a:gd name="connsiteX19" fmla="*/ 175359 w 494476"/>
              <a:gd name="connsiteY19" fmla="*/ 398796 h 540606"/>
              <a:gd name="connsiteX20" fmla="*/ 186207 w 494476"/>
              <a:gd name="connsiteY20" fmla="*/ 398796 h 540606"/>
              <a:gd name="connsiteX21" fmla="*/ 178399 w 494476"/>
              <a:gd name="connsiteY21" fmla="*/ 382239 h 540606"/>
              <a:gd name="connsiteX22" fmla="*/ 155927 w 494476"/>
              <a:gd name="connsiteY22" fmla="*/ 353335 h 540606"/>
              <a:gd name="connsiteX23" fmla="*/ 123262 w 494476"/>
              <a:gd name="connsiteY23" fmla="*/ 308006 h 540606"/>
              <a:gd name="connsiteX24" fmla="*/ 111579 w 494476"/>
              <a:gd name="connsiteY24" fmla="*/ 252875 h 540606"/>
              <a:gd name="connsiteX25" fmla="*/ 151421 w 494476"/>
              <a:gd name="connsiteY25" fmla="*/ 156672 h 540606"/>
              <a:gd name="connsiteX26" fmla="*/ 247609 w 494476"/>
              <a:gd name="connsiteY26" fmla="*/ 116816 h 540606"/>
              <a:gd name="connsiteX27" fmla="*/ 343797 w 494476"/>
              <a:gd name="connsiteY27" fmla="*/ 156672 h 540606"/>
              <a:gd name="connsiteX28" fmla="*/ 383638 w 494476"/>
              <a:gd name="connsiteY28" fmla="*/ 252875 h 540606"/>
              <a:gd name="connsiteX29" fmla="*/ 371955 w 494476"/>
              <a:gd name="connsiteY29" fmla="*/ 308006 h 540606"/>
              <a:gd name="connsiteX30" fmla="*/ 339296 w 494476"/>
              <a:gd name="connsiteY30" fmla="*/ 353335 h 540606"/>
              <a:gd name="connsiteX31" fmla="*/ 316818 w 494476"/>
              <a:gd name="connsiteY31" fmla="*/ 382239 h 540606"/>
              <a:gd name="connsiteX32" fmla="*/ 309010 w 494476"/>
              <a:gd name="connsiteY32" fmla="*/ 398796 h 540606"/>
              <a:gd name="connsiteX33" fmla="*/ 319864 w 494476"/>
              <a:gd name="connsiteY33" fmla="*/ 398796 h 540606"/>
              <a:gd name="connsiteX34" fmla="*/ 333455 w 494476"/>
              <a:gd name="connsiteY34" fmla="*/ 404472 h 540606"/>
              <a:gd name="connsiteX35" fmla="*/ 333473 w 494476"/>
              <a:gd name="connsiteY35" fmla="*/ 404454 h 540606"/>
              <a:gd name="connsiteX36" fmla="*/ 339129 w 494476"/>
              <a:gd name="connsiteY36" fmla="*/ 418065 h 540606"/>
              <a:gd name="connsiteX37" fmla="*/ 339129 w 494476"/>
              <a:gd name="connsiteY37" fmla="*/ 472266 h 540606"/>
              <a:gd name="connsiteX38" fmla="*/ 333473 w 494476"/>
              <a:gd name="connsiteY38" fmla="*/ 485877 h 540606"/>
              <a:gd name="connsiteX39" fmla="*/ 319864 w 494476"/>
              <a:gd name="connsiteY39" fmla="*/ 491529 h 540606"/>
              <a:gd name="connsiteX40" fmla="*/ 306876 w 494476"/>
              <a:gd name="connsiteY40" fmla="*/ 491529 h 540606"/>
              <a:gd name="connsiteX41" fmla="*/ 204703 w 494476"/>
              <a:gd name="connsiteY41" fmla="*/ 398796 h 540606"/>
              <a:gd name="connsiteX42" fmla="*/ 226955 w 494476"/>
              <a:gd name="connsiteY42" fmla="*/ 398796 h 540606"/>
              <a:gd name="connsiteX43" fmla="*/ 204310 w 494476"/>
              <a:gd name="connsiteY43" fmla="*/ 271829 h 540606"/>
              <a:gd name="connsiteX44" fmla="*/ 221918 w 494476"/>
              <a:gd name="connsiteY44" fmla="*/ 268758 h 540606"/>
              <a:gd name="connsiteX45" fmla="*/ 225220 w 494476"/>
              <a:gd name="connsiteY45" fmla="*/ 287288 h 540606"/>
              <a:gd name="connsiteX46" fmla="*/ 250452 w 494476"/>
              <a:gd name="connsiteY46" fmla="*/ 281094 h 540606"/>
              <a:gd name="connsiteX47" fmla="*/ 274432 w 494476"/>
              <a:gd name="connsiteY47" fmla="*/ 287217 h 540606"/>
              <a:gd name="connsiteX48" fmla="*/ 277722 w 494476"/>
              <a:gd name="connsiteY48" fmla="*/ 268758 h 540606"/>
              <a:gd name="connsiteX49" fmla="*/ 295324 w 494476"/>
              <a:gd name="connsiteY49" fmla="*/ 271829 h 540606"/>
              <a:gd name="connsiteX50" fmla="*/ 272679 w 494476"/>
              <a:gd name="connsiteY50" fmla="*/ 398796 h 540606"/>
              <a:gd name="connsiteX51" fmla="*/ 290514 w 494476"/>
              <a:gd name="connsiteY51" fmla="*/ 398796 h 540606"/>
              <a:gd name="connsiteX52" fmla="*/ 301660 w 494476"/>
              <a:gd name="connsiteY52" fmla="*/ 372879 h 540606"/>
              <a:gd name="connsiteX53" fmla="*/ 326099 w 494476"/>
              <a:gd name="connsiteY53" fmla="*/ 341340 h 540606"/>
              <a:gd name="connsiteX54" fmla="*/ 326868 w 494476"/>
              <a:gd name="connsiteY54" fmla="*/ 340571 h 540606"/>
              <a:gd name="connsiteX55" fmla="*/ 355688 w 494476"/>
              <a:gd name="connsiteY55" fmla="*/ 300816 h 540606"/>
              <a:gd name="connsiteX56" fmla="*/ 365756 w 494476"/>
              <a:gd name="connsiteY56" fmla="*/ 252875 h 540606"/>
              <a:gd name="connsiteX57" fmla="*/ 331154 w 494476"/>
              <a:gd name="connsiteY57" fmla="*/ 169317 h 540606"/>
              <a:gd name="connsiteX58" fmla="*/ 247609 w 494476"/>
              <a:gd name="connsiteY58" fmla="*/ 134702 h 540606"/>
              <a:gd name="connsiteX59" fmla="*/ 164069 w 494476"/>
              <a:gd name="connsiteY59" fmla="*/ 169317 h 540606"/>
              <a:gd name="connsiteX60" fmla="*/ 129461 w 494476"/>
              <a:gd name="connsiteY60" fmla="*/ 252875 h 540606"/>
              <a:gd name="connsiteX61" fmla="*/ 139535 w 494476"/>
              <a:gd name="connsiteY61" fmla="*/ 300816 h 540606"/>
              <a:gd name="connsiteX62" fmla="*/ 168349 w 494476"/>
              <a:gd name="connsiteY62" fmla="*/ 340571 h 540606"/>
              <a:gd name="connsiteX63" fmla="*/ 169118 w 494476"/>
              <a:gd name="connsiteY63" fmla="*/ 341340 h 540606"/>
              <a:gd name="connsiteX64" fmla="*/ 193557 w 494476"/>
              <a:gd name="connsiteY64" fmla="*/ 372879 h 540606"/>
              <a:gd name="connsiteX65" fmla="*/ 204703 w 494476"/>
              <a:gd name="connsiteY65" fmla="*/ 398796 h 540606"/>
              <a:gd name="connsiteX66" fmla="*/ 245105 w 494476"/>
              <a:gd name="connsiteY66" fmla="*/ 398796 h 540606"/>
              <a:gd name="connsiteX67" fmla="*/ 254529 w 494476"/>
              <a:gd name="connsiteY67" fmla="*/ 398796 h 540606"/>
              <a:gd name="connsiteX68" fmla="*/ 271124 w 494476"/>
              <a:gd name="connsiteY68" fmla="*/ 305723 h 540606"/>
              <a:gd name="connsiteX69" fmla="*/ 250172 w 494476"/>
              <a:gd name="connsiteY69" fmla="*/ 298914 h 540606"/>
              <a:gd name="connsiteX70" fmla="*/ 228564 w 494476"/>
              <a:gd name="connsiteY70" fmla="*/ 306051 h 540606"/>
              <a:gd name="connsiteX71" fmla="*/ 245105 w 494476"/>
              <a:gd name="connsiteY71" fmla="*/ 398796 h 540606"/>
              <a:gd name="connsiteX72" fmla="*/ 319864 w 494476"/>
              <a:gd name="connsiteY72" fmla="*/ 416682 h 540606"/>
              <a:gd name="connsiteX73" fmla="*/ 175359 w 494476"/>
              <a:gd name="connsiteY73" fmla="*/ 416682 h 540606"/>
              <a:gd name="connsiteX74" fmla="*/ 174387 w 494476"/>
              <a:gd name="connsiteY74" fmla="*/ 417093 h 540606"/>
              <a:gd name="connsiteX75" fmla="*/ 173976 w 494476"/>
              <a:gd name="connsiteY75" fmla="*/ 418065 h 540606"/>
              <a:gd name="connsiteX76" fmla="*/ 173976 w 494476"/>
              <a:gd name="connsiteY76" fmla="*/ 472266 h 540606"/>
              <a:gd name="connsiteX77" fmla="*/ 174357 w 494476"/>
              <a:gd name="connsiteY77" fmla="*/ 473232 h 540606"/>
              <a:gd name="connsiteX78" fmla="*/ 174387 w 494476"/>
              <a:gd name="connsiteY78" fmla="*/ 473232 h 540606"/>
              <a:gd name="connsiteX79" fmla="*/ 175359 w 494476"/>
              <a:gd name="connsiteY79" fmla="*/ 473643 h 540606"/>
              <a:gd name="connsiteX80" fmla="*/ 319864 w 494476"/>
              <a:gd name="connsiteY80" fmla="*/ 473643 h 540606"/>
              <a:gd name="connsiteX81" fmla="*/ 320830 w 494476"/>
              <a:gd name="connsiteY81" fmla="*/ 473232 h 540606"/>
              <a:gd name="connsiteX82" fmla="*/ 321241 w 494476"/>
              <a:gd name="connsiteY82" fmla="*/ 472266 h 540606"/>
              <a:gd name="connsiteX83" fmla="*/ 321241 w 494476"/>
              <a:gd name="connsiteY83" fmla="*/ 418065 h 540606"/>
              <a:gd name="connsiteX84" fmla="*/ 320830 w 494476"/>
              <a:gd name="connsiteY84" fmla="*/ 417099 h 540606"/>
              <a:gd name="connsiteX85" fmla="*/ 320830 w 494476"/>
              <a:gd name="connsiteY85" fmla="*/ 417064 h 540606"/>
              <a:gd name="connsiteX86" fmla="*/ 319864 w 494476"/>
              <a:gd name="connsiteY86" fmla="*/ 416682 h 540606"/>
              <a:gd name="connsiteX87" fmla="*/ 1175 w 494476"/>
              <a:gd name="connsiteY87" fmla="*/ 239932 h 540606"/>
              <a:gd name="connsiteX88" fmla="*/ 58589 w 494476"/>
              <a:gd name="connsiteY88" fmla="*/ 239932 h 540606"/>
              <a:gd name="connsiteX89" fmla="*/ 58589 w 494476"/>
              <a:gd name="connsiteY89" fmla="*/ 257818 h 540606"/>
              <a:gd name="connsiteX90" fmla="*/ 1175 w 494476"/>
              <a:gd name="connsiteY90" fmla="*/ 257818 h 540606"/>
              <a:gd name="connsiteX91" fmla="*/ 1175 w 494476"/>
              <a:gd name="connsiteY91" fmla="*/ 239932 h 540606"/>
              <a:gd name="connsiteX92" fmla="*/ 438238 w 494476"/>
              <a:gd name="connsiteY92" fmla="*/ 239932 h 540606"/>
              <a:gd name="connsiteX93" fmla="*/ 495651 w 494476"/>
              <a:gd name="connsiteY93" fmla="*/ 239932 h 540606"/>
              <a:gd name="connsiteX94" fmla="*/ 495651 w 494476"/>
              <a:gd name="connsiteY94" fmla="*/ 257818 h 540606"/>
              <a:gd name="connsiteX95" fmla="*/ 438238 w 494476"/>
              <a:gd name="connsiteY95" fmla="*/ 257818 h 540606"/>
              <a:gd name="connsiteX96" fmla="*/ 438238 w 494476"/>
              <a:gd name="connsiteY96" fmla="*/ 239932 h 540606"/>
              <a:gd name="connsiteX97" fmla="*/ 67267 w 494476"/>
              <a:gd name="connsiteY97" fmla="*/ 417415 h 540606"/>
              <a:gd name="connsiteX98" fmla="*/ 107866 w 494476"/>
              <a:gd name="connsiteY98" fmla="*/ 376808 h 540606"/>
              <a:gd name="connsiteX99" fmla="*/ 120508 w 494476"/>
              <a:gd name="connsiteY99" fmla="*/ 389453 h 540606"/>
              <a:gd name="connsiteX100" fmla="*/ 79910 w 494476"/>
              <a:gd name="connsiteY100" fmla="*/ 430061 h 540606"/>
              <a:gd name="connsiteX101" fmla="*/ 67267 w 494476"/>
              <a:gd name="connsiteY101" fmla="*/ 417415 h 540606"/>
              <a:gd name="connsiteX102" fmla="*/ 376318 w 494476"/>
              <a:gd name="connsiteY102" fmla="*/ 108296 h 540606"/>
              <a:gd name="connsiteX103" fmla="*/ 416911 w 494476"/>
              <a:gd name="connsiteY103" fmla="*/ 67689 h 540606"/>
              <a:gd name="connsiteX104" fmla="*/ 429559 w 494476"/>
              <a:gd name="connsiteY104" fmla="*/ 80334 h 540606"/>
              <a:gd name="connsiteX105" fmla="*/ 388961 w 494476"/>
              <a:gd name="connsiteY105" fmla="*/ 120942 h 540606"/>
              <a:gd name="connsiteX106" fmla="*/ 376318 w 494476"/>
              <a:gd name="connsiteY106" fmla="*/ 108296 h 540606"/>
              <a:gd name="connsiteX107" fmla="*/ 239472 w 494476"/>
              <a:gd name="connsiteY107" fmla="*/ 1582 h 540606"/>
              <a:gd name="connsiteX108" fmla="*/ 257354 w 494476"/>
              <a:gd name="connsiteY108" fmla="*/ 1582 h 540606"/>
              <a:gd name="connsiteX109" fmla="*/ 257354 w 494476"/>
              <a:gd name="connsiteY109" fmla="*/ 59008 h 540606"/>
              <a:gd name="connsiteX110" fmla="*/ 239472 w 494476"/>
              <a:gd name="connsiteY110" fmla="*/ 59008 h 540606"/>
              <a:gd name="connsiteX111" fmla="*/ 239472 w 494476"/>
              <a:gd name="connsiteY111" fmla="*/ 1582 h 540606"/>
              <a:gd name="connsiteX112" fmla="*/ 79910 w 494476"/>
              <a:gd name="connsiteY112" fmla="*/ 67689 h 540606"/>
              <a:gd name="connsiteX113" fmla="*/ 120508 w 494476"/>
              <a:gd name="connsiteY113" fmla="*/ 108296 h 540606"/>
              <a:gd name="connsiteX114" fmla="*/ 107866 w 494476"/>
              <a:gd name="connsiteY114" fmla="*/ 120942 h 540606"/>
              <a:gd name="connsiteX115" fmla="*/ 67267 w 494476"/>
              <a:gd name="connsiteY115" fmla="*/ 80334 h 540606"/>
              <a:gd name="connsiteX116" fmla="*/ 79910 w 494476"/>
              <a:gd name="connsiteY116" fmla="*/ 67689 h 540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94476" h="540606">
                <a:moveTo>
                  <a:pt x="388961" y="376808"/>
                </a:moveTo>
                <a:lnTo>
                  <a:pt x="429559" y="417415"/>
                </a:lnTo>
                <a:lnTo>
                  <a:pt x="416911" y="430061"/>
                </a:lnTo>
                <a:lnTo>
                  <a:pt x="376318" y="389453"/>
                </a:lnTo>
                <a:lnTo>
                  <a:pt x="388961" y="376808"/>
                </a:lnTo>
                <a:close/>
                <a:moveTo>
                  <a:pt x="306876" y="491529"/>
                </a:moveTo>
                <a:lnTo>
                  <a:pt x="306876" y="514972"/>
                </a:lnTo>
                <a:cubicBezTo>
                  <a:pt x="306876" y="522729"/>
                  <a:pt x="303258" y="529692"/>
                  <a:pt x="297440" y="534659"/>
                </a:cubicBezTo>
                <a:cubicBezTo>
                  <a:pt x="291986" y="539303"/>
                  <a:pt x="284571" y="542189"/>
                  <a:pt x="276512" y="542189"/>
                </a:cubicBezTo>
                <a:lnTo>
                  <a:pt x="218711" y="542189"/>
                </a:lnTo>
                <a:cubicBezTo>
                  <a:pt x="210646" y="542189"/>
                  <a:pt x="203231" y="539303"/>
                  <a:pt x="197783" y="534659"/>
                </a:cubicBezTo>
                <a:cubicBezTo>
                  <a:pt x="191965" y="529692"/>
                  <a:pt x="188347" y="522729"/>
                  <a:pt x="188347" y="514972"/>
                </a:cubicBezTo>
                <a:lnTo>
                  <a:pt x="188347" y="491529"/>
                </a:lnTo>
                <a:lnTo>
                  <a:pt x="175359" y="491529"/>
                </a:lnTo>
                <a:cubicBezTo>
                  <a:pt x="170048" y="491529"/>
                  <a:pt x="165232" y="489365"/>
                  <a:pt x="161745" y="485877"/>
                </a:cubicBezTo>
                <a:lnTo>
                  <a:pt x="161762" y="485859"/>
                </a:lnTo>
                <a:cubicBezTo>
                  <a:pt x="158264" y="482354"/>
                  <a:pt x="156094" y="477542"/>
                  <a:pt x="156094" y="472266"/>
                </a:cubicBezTo>
                <a:lnTo>
                  <a:pt x="156094" y="418065"/>
                </a:lnTo>
                <a:cubicBezTo>
                  <a:pt x="156094" y="412759"/>
                  <a:pt x="158258" y="407942"/>
                  <a:pt x="161745" y="404454"/>
                </a:cubicBezTo>
                <a:cubicBezTo>
                  <a:pt x="165232" y="400960"/>
                  <a:pt x="170054" y="398796"/>
                  <a:pt x="175359" y="398796"/>
                </a:cubicBezTo>
                <a:lnTo>
                  <a:pt x="186207" y="398796"/>
                </a:lnTo>
                <a:cubicBezTo>
                  <a:pt x="184383" y="393072"/>
                  <a:pt x="181779" y="387695"/>
                  <a:pt x="178399" y="382239"/>
                </a:cubicBezTo>
                <a:cubicBezTo>
                  <a:pt x="172981" y="373493"/>
                  <a:pt x="165440" y="364353"/>
                  <a:pt x="155927" y="353335"/>
                </a:cubicBezTo>
                <a:cubicBezTo>
                  <a:pt x="142140" y="340750"/>
                  <a:pt x="130952" y="325332"/>
                  <a:pt x="123262" y="308006"/>
                </a:cubicBezTo>
                <a:cubicBezTo>
                  <a:pt x="115752" y="291098"/>
                  <a:pt x="111579" y="272437"/>
                  <a:pt x="111579" y="252875"/>
                </a:cubicBezTo>
                <a:cubicBezTo>
                  <a:pt x="111579" y="215309"/>
                  <a:pt x="126809" y="181289"/>
                  <a:pt x="151421" y="156672"/>
                </a:cubicBezTo>
                <a:cubicBezTo>
                  <a:pt x="176038" y="132049"/>
                  <a:pt x="210044" y="116816"/>
                  <a:pt x="247609" y="116816"/>
                </a:cubicBezTo>
                <a:cubicBezTo>
                  <a:pt x="285173" y="116816"/>
                  <a:pt x="319185" y="132049"/>
                  <a:pt x="343797" y="156672"/>
                </a:cubicBezTo>
                <a:cubicBezTo>
                  <a:pt x="368414" y="181289"/>
                  <a:pt x="383638" y="215309"/>
                  <a:pt x="383638" y="252875"/>
                </a:cubicBezTo>
                <a:cubicBezTo>
                  <a:pt x="383638" y="272437"/>
                  <a:pt x="379465" y="291098"/>
                  <a:pt x="371955" y="308006"/>
                </a:cubicBezTo>
                <a:cubicBezTo>
                  <a:pt x="364266" y="325332"/>
                  <a:pt x="353077" y="340750"/>
                  <a:pt x="339296" y="353335"/>
                </a:cubicBezTo>
                <a:cubicBezTo>
                  <a:pt x="329777" y="364353"/>
                  <a:pt x="322243" y="373493"/>
                  <a:pt x="316818" y="382239"/>
                </a:cubicBezTo>
                <a:cubicBezTo>
                  <a:pt x="313439" y="387695"/>
                  <a:pt x="310840" y="393072"/>
                  <a:pt x="309010" y="398796"/>
                </a:cubicBezTo>
                <a:lnTo>
                  <a:pt x="319864" y="398796"/>
                </a:lnTo>
                <a:cubicBezTo>
                  <a:pt x="325140" y="398796"/>
                  <a:pt x="329956" y="400972"/>
                  <a:pt x="333455" y="404472"/>
                </a:cubicBezTo>
                <a:lnTo>
                  <a:pt x="333473" y="404454"/>
                </a:lnTo>
                <a:cubicBezTo>
                  <a:pt x="336960" y="407942"/>
                  <a:pt x="339129" y="412759"/>
                  <a:pt x="339129" y="418065"/>
                </a:cubicBezTo>
                <a:lnTo>
                  <a:pt x="339129" y="472266"/>
                </a:lnTo>
                <a:cubicBezTo>
                  <a:pt x="339129" y="477572"/>
                  <a:pt x="336960" y="482390"/>
                  <a:pt x="333473" y="485877"/>
                </a:cubicBezTo>
                <a:cubicBezTo>
                  <a:pt x="329986" y="489365"/>
                  <a:pt x="325169" y="491529"/>
                  <a:pt x="319864" y="491529"/>
                </a:cubicBezTo>
                <a:lnTo>
                  <a:pt x="306876" y="491529"/>
                </a:lnTo>
                <a:close/>
                <a:moveTo>
                  <a:pt x="204703" y="398796"/>
                </a:moveTo>
                <a:lnTo>
                  <a:pt x="226955" y="398796"/>
                </a:lnTo>
                <a:lnTo>
                  <a:pt x="204310" y="271829"/>
                </a:lnTo>
                <a:lnTo>
                  <a:pt x="221918" y="268758"/>
                </a:lnTo>
                <a:lnTo>
                  <a:pt x="225220" y="287288"/>
                </a:lnTo>
                <a:cubicBezTo>
                  <a:pt x="233535" y="282948"/>
                  <a:pt x="241952" y="280950"/>
                  <a:pt x="250452" y="281094"/>
                </a:cubicBezTo>
                <a:cubicBezTo>
                  <a:pt x="258546" y="281237"/>
                  <a:pt x="266534" y="283329"/>
                  <a:pt x="274432" y="287217"/>
                </a:cubicBezTo>
                <a:lnTo>
                  <a:pt x="277722" y="268758"/>
                </a:lnTo>
                <a:lnTo>
                  <a:pt x="295324" y="271829"/>
                </a:lnTo>
                <a:lnTo>
                  <a:pt x="272679" y="398796"/>
                </a:lnTo>
                <a:lnTo>
                  <a:pt x="290514" y="398796"/>
                </a:lnTo>
                <a:cubicBezTo>
                  <a:pt x="292773" y="389525"/>
                  <a:pt x="296486" y="381226"/>
                  <a:pt x="301660" y="372879"/>
                </a:cubicBezTo>
                <a:cubicBezTo>
                  <a:pt x="307836" y="362934"/>
                  <a:pt x="315936" y="353097"/>
                  <a:pt x="326099" y="341340"/>
                </a:cubicBezTo>
                <a:lnTo>
                  <a:pt x="326868" y="340571"/>
                </a:lnTo>
                <a:cubicBezTo>
                  <a:pt x="339058" y="329541"/>
                  <a:pt x="348935" y="316013"/>
                  <a:pt x="355688" y="300816"/>
                </a:cubicBezTo>
                <a:cubicBezTo>
                  <a:pt x="362161" y="286227"/>
                  <a:pt x="365756" y="270010"/>
                  <a:pt x="365756" y="252875"/>
                </a:cubicBezTo>
                <a:cubicBezTo>
                  <a:pt x="365756" y="220245"/>
                  <a:pt x="352535" y="190697"/>
                  <a:pt x="331154" y="169317"/>
                </a:cubicBezTo>
                <a:cubicBezTo>
                  <a:pt x="309779" y="147932"/>
                  <a:pt x="280238" y="134702"/>
                  <a:pt x="247609" y="134702"/>
                </a:cubicBezTo>
                <a:cubicBezTo>
                  <a:pt x="214986" y="134702"/>
                  <a:pt x="185444" y="147932"/>
                  <a:pt x="164069" y="169317"/>
                </a:cubicBezTo>
                <a:cubicBezTo>
                  <a:pt x="142688" y="190697"/>
                  <a:pt x="129461" y="220245"/>
                  <a:pt x="129461" y="252875"/>
                </a:cubicBezTo>
                <a:cubicBezTo>
                  <a:pt x="129461" y="270010"/>
                  <a:pt x="133062" y="286227"/>
                  <a:pt x="139535" y="300816"/>
                </a:cubicBezTo>
                <a:cubicBezTo>
                  <a:pt x="146283" y="316013"/>
                  <a:pt x="156165" y="329541"/>
                  <a:pt x="168349" y="340571"/>
                </a:cubicBezTo>
                <a:lnTo>
                  <a:pt x="169118" y="341340"/>
                </a:lnTo>
                <a:cubicBezTo>
                  <a:pt x="179287" y="353097"/>
                  <a:pt x="187388" y="362934"/>
                  <a:pt x="193557" y="372879"/>
                </a:cubicBezTo>
                <a:cubicBezTo>
                  <a:pt x="198731" y="381226"/>
                  <a:pt x="202444" y="389525"/>
                  <a:pt x="204703" y="398796"/>
                </a:cubicBezTo>
                <a:moveTo>
                  <a:pt x="245105" y="398796"/>
                </a:moveTo>
                <a:lnTo>
                  <a:pt x="254529" y="398796"/>
                </a:lnTo>
                <a:lnTo>
                  <a:pt x="271124" y="305723"/>
                </a:lnTo>
                <a:cubicBezTo>
                  <a:pt x="263995" y="301382"/>
                  <a:pt x="257003" y="299027"/>
                  <a:pt x="250172" y="298914"/>
                </a:cubicBezTo>
                <a:cubicBezTo>
                  <a:pt x="243120" y="298789"/>
                  <a:pt x="235920" y="301084"/>
                  <a:pt x="228564" y="306051"/>
                </a:cubicBezTo>
                <a:lnTo>
                  <a:pt x="245105" y="398796"/>
                </a:lnTo>
                <a:close/>
                <a:moveTo>
                  <a:pt x="319864" y="416682"/>
                </a:moveTo>
                <a:lnTo>
                  <a:pt x="175359" y="416682"/>
                </a:lnTo>
                <a:cubicBezTo>
                  <a:pt x="174989" y="416682"/>
                  <a:pt x="174638" y="416843"/>
                  <a:pt x="174387" y="417093"/>
                </a:cubicBezTo>
                <a:cubicBezTo>
                  <a:pt x="174137" y="417350"/>
                  <a:pt x="173976" y="417690"/>
                  <a:pt x="173976" y="418065"/>
                </a:cubicBezTo>
                <a:lnTo>
                  <a:pt x="173976" y="472266"/>
                </a:lnTo>
                <a:cubicBezTo>
                  <a:pt x="173976" y="472659"/>
                  <a:pt x="174125" y="473005"/>
                  <a:pt x="174357" y="473232"/>
                </a:cubicBezTo>
                <a:lnTo>
                  <a:pt x="174387" y="473232"/>
                </a:lnTo>
                <a:cubicBezTo>
                  <a:pt x="174638" y="473488"/>
                  <a:pt x="174989" y="473643"/>
                  <a:pt x="175359" y="473643"/>
                </a:cubicBezTo>
                <a:lnTo>
                  <a:pt x="319864" y="473643"/>
                </a:lnTo>
                <a:cubicBezTo>
                  <a:pt x="320234" y="473643"/>
                  <a:pt x="320580" y="473488"/>
                  <a:pt x="320830" y="473232"/>
                </a:cubicBezTo>
                <a:cubicBezTo>
                  <a:pt x="321080" y="472981"/>
                  <a:pt x="321241" y="472636"/>
                  <a:pt x="321241" y="472266"/>
                </a:cubicBezTo>
                <a:lnTo>
                  <a:pt x="321241" y="418065"/>
                </a:lnTo>
                <a:cubicBezTo>
                  <a:pt x="321241" y="417690"/>
                  <a:pt x="321080" y="417350"/>
                  <a:pt x="320830" y="417099"/>
                </a:cubicBezTo>
                <a:lnTo>
                  <a:pt x="320830" y="417064"/>
                </a:lnTo>
                <a:cubicBezTo>
                  <a:pt x="320597" y="416831"/>
                  <a:pt x="320258" y="416682"/>
                  <a:pt x="319864" y="416682"/>
                </a:cubicBezTo>
                <a:moveTo>
                  <a:pt x="1175" y="239932"/>
                </a:moveTo>
                <a:lnTo>
                  <a:pt x="58589" y="239932"/>
                </a:lnTo>
                <a:lnTo>
                  <a:pt x="58589" y="257818"/>
                </a:lnTo>
                <a:lnTo>
                  <a:pt x="1175" y="257818"/>
                </a:lnTo>
                <a:lnTo>
                  <a:pt x="1175" y="239932"/>
                </a:lnTo>
                <a:close/>
                <a:moveTo>
                  <a:pt x="438238" y="239932"/>
                </a:moveTo>
                <a:lnTo>
                  <a:pt x="495651" y="239932"/>
                </a:lnTo>
                <a:lnTo>
                  <a:pt x="495651" y="257818"/>
                </a:lnTo>
                <a:lnTo>
                  <a:pt x="438238" y="257818"/>
                </a:lnTo>
                <a:lnTo>
                  <a:pt x="438238" y="239932"/>
                </a:lnTo>
                <a:close/>
                <a:moveTo>
                  <a:pt x="67267" y="417415"/>
                </a:moveTo>
                <a:lnTo>
                  <a:pt x="107866" y="376808"/>
                </a:lnTo>
                <a:lnTo>
                  <a:pt x="120508" y="389453"/>
                </a:lnTo>
                <a:lnTo>
                  <a:pt x="79910" y="430061"/>
                </a:lnTo>
                <a:lnTo>
                  <a:pt x="67267" y="417415"/>
                </a:lnTo>
                <a:close/>
                <a:moveTo>
                  <a:pt x="376318" y="108296"/>
                </a:moveTo>
                <a:lnTo>
                  <a:pt x="416911" y="67689"/>
                </a:lnTo>
                <a:lnTo>
                  <a:pt x="429559" y="80334"/>
                </a:lnTo>
                <a:lnTo>
                  <a:pt x="388961" y="120942"/>
                </a:lnTo>
                <a:lnTo>
                  <a:pt x="376318" y="108296"/>
                </a:lnTo>
                <a:close/>
                <a:moveTo>
                  <a:pt x="239472" y="1582"/>
                </a:moveTo>
                <a:lnTo>
                  <a:pt x="257354" y="1582"/>
                </a:lnTo>
                <a:lnTo>
                  <a:pt x="257354" y="59008"/>
                </a:lnTo>
                <a:lnTo>
                  <a:pt x="239472" y="59008"/>
                </a:lnTo>
                <a:lnTo>
                  <a:pt x="239472" y="1582"/>
                </a:lnTo>
                <a:close/>
                <a:moveTo>
                  <a:pt x="79910" y="67689"/>
                </a:moveTo>
                <a:lnTo>
                  <a:pt x="120508" y="108296"/>
                </a:lnTo>
                <a:lnTo>
                  <a:pt x="107866" y="120942"/>
                </a:lnTo>
                <a:lnTo>
                  <a:pt x="67267" y="80334"/>
                </a:lnTo>
                <a:lnTo>
                  <a:pt x="79910" y="67689"/>
                </a:lnTo>
                <a:close/>
              </a:path>
            </a:pathLst>
          </a:custGeom>
          <a:solidFill>
            <a:schemeClr val="accent5"/>
          </a:solidFill>
          <a:ln w="5958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graphicFrame>
        <p:nvGraphicFramePr>
          <p:cNvPr id="24" name="BlokTextu 21">
            <a:extLst>
              <a:ext uri="{FF2B5EF4-FFF2-40B4-BE49-F238E27FC236}">
                <a16:creationId xmlns:a16="http://schemas.microsoft.com/office/drawing/2014/main" id="{B9559096-9E98-1B12-E4E3-7C607FA56A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022345"/>
              </p:ext>
            </p:extLst>
          </p:nvPr>
        </p:nvGraphicFramePr>
        <p:xfrm>
          <a:off x="838200" y="1649186"/>
          <a:ext cx="9383486" cy="4245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59476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B953691-E177-4CC5-9A95-2AD69576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677" y="1045104"/>
            <a:ext cx="3418659" cy="44555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sk-SK" sz="6000" dirty="0">
                <a:solidFill>
                  <a:schemeClr val="accent2"/>
                </a:solidFill>
                <a:ea typeface="+mn-ea"/>
                <a:cs typeface="+mn-cs"/>
              </a:rPr>
              <a:t>Koho môžeme poistiť</a:t>
            </a:r>
            <a:br>
              <a:rPr lang="sk-SK" sz="6000" dirty="0">
                <a:solidFill>
                  <a:schemeClr val="accent2"/>
                </a:solidFill>
                <a:ea typeface="+mn-ea"/>
                <a:cs typeface="+mn-cs"/>
              </a:rPr>
            </a:br>
            <a:br>
              <a:rPr lang="sk-SK" sz="6000" dirty="0">
                <a:solidFill>
                  <a:schemeClr val="accent2"/>
                </a:solidFill>
                <a:ea typeface="+mn-ea"/>
                <a:cs typeface="+mn-cs"/>
              </a:rPr>
            </a:br>
            <a:r>
              <a:rPr lang="sk-SK" sz="6000" dirty="0">
                <a:solidFill>
                  <a:schemeClr val="accent2"/>
                </a:solidFill>
                <a:ea typeface="+mn-ea"/>
                <a:cs typeface="+mn-cs"/>
              </a:rPr>
              <a:t>???</a:t>
            </a:r>
            <a:endParaRPr lang="en-US" sz="6000" dirty="0">
              <a:solidFill>
                <a:schemeClr val="accent2"/>
              </a:solidFill>
              <a:ea typeface="+mn-ea"/>
              <a:cs typeface="+mn-cs"/>
            </a:endParaRPr>
          </a:p>
        </p:txBody>
      </p:sp>
      <p:sp>
        <p:nvSpPr>
          <p:cNvPr id="5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bdĺžnik: zaoblené rohy 6">
            <a:extLst>
              <a:ext uri="{FF2B5EF4-FFF2-40B4-BE49-F238E27FC236}">
                <a16:creationId xmlns:a16="http://schemas.microsoft.com/office/drawing/2014/main" id="{BF06FF84-DCE0-2D73-4D60-B7EA092BF965}"/>
              </a:ext>
            </a:extLst>
          </p:cNvPr>
          <p:cNvSpPr/>
          <p:nvPr/>
        </p:nvSpPr>
        <p:spPr>
          <a:xfrm>
            <a:off x="8567260" y="766762"/>
            <a:ext cx="3312595" cy="5410199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2720789"/>
              <a:satOff val="16689"/>
              <a:lumOff val="10392"/>
              <a:alphaOff val="0"/>
            </a:schemeClr>
          </a:fillRef>
          <a:effectRef idx="0">
            <a:schemeClr val="accent2">
              <a:hueOff val="2720789"/>
              <a:satOff val="16689"/>
              <a:lumOff val="10392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3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Produkt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3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nie je určený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k-SK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Individuálne FO – </a:t>
            </a:r>
            <a:r>
              <a:rPr kumimoji="0" lang="sk-SK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zamestnancom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sk-SK" dirty="0">
                <a:solidFill>
                  <a:srgbClr val="000000"/>
                </a:solidFill>
                <a:latin typeface="Calibri" panose="020F0502020204030204"/>
              </a:rPr>
              <a:t>FO a PO, ktoré nemajú oprávnenie/licenciu/</a:t>
            </a:r>
          </a:p>
          <a:p>
            <a:pPr marL="263525" marR="0" lvl="0" indent="-2635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k-SK" dirty="0">
                <a:solidFill>
                  <a:srgbClr val="000000"/>
                </a:solidFill>
                <a:latin typeface="Calibri" panose="020F0502020204030204"/>
              </a:rPr>
              <a:t>	povolenie</a:t>
            </a:r>
          </a:p>
        </p:txBody>
      </p:sp>
      <p:sp>
        <p:nvSpPr>
          <p:cNvPr id="15" name="Obdĺžnik: zaoblené rohy 14">
            <a:extLst>
              <a:ext uri="{FF2B5EF4-FFF2-40B4-BE49-F238E27FC236}">
                <a16:creationId xmlns:a16="http://schemas.microsoft.com/office/drawing/2014/main" id="{057A505D-D149-7BA0-1206-2648365076F7}"/>
              </a:ext>
            </a:extLst>
          </p:cNvPr>
          <p:cNvSpPr/>
          <p:nvPr/>
        </p:nvSpPr>
        <p:spPr>
          <a:xfrm>
            <a:off x="4822013" y="766762"/>
            <a:ext cx="3312595" cy="5410200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3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Produkt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3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je určený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43100" algn="l"/>
              </a:tabLst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43100" algn="l"/>
              </a:tabLst>
              <a:defRPr/>
            </a:pPr>
            <a:r>
              <a:rPr kumimoji="0" lang="sk-SK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FO a /PO, ktoré poskytujú zdravotnú starostlivosť na základe: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43100" algn="l"/>
              </a:tabLst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1943100" algn="l"/>
              </a:tabLst>
              <a:defRPr/>
            </a:pPr>
            <a:r>
              <a:rPr kumimoji="0" lang="sk-SK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príslušného oprávnenia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1943100" algn="l"/>
              </a:tabLst>
              <a:defRPr/>
            </a:pPr>
            <a:r>
              <a:rPr lang="sk-SK" b="1" dirty="0">
                <a:solidFill>
                  <a:srgbClr val="000000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kumimoji="0" lang="sk-SK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icencie</a:t>
            </a:r>
            <a:r>
              <a:rPr kumimoji="0" lang="sk-SK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1943100" algn="l"/>
              </a:tabLst>
              <a:defRPr/>
            </a:pPr>
            <a:r>
              <a:rPr lang="sk-SK" b="1" dirty="0">
                <a:solidFill>
                  <a:srgbClr val="000000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povolenia</a:t>
            </a:r>
            <a:r>
              <a:rPr kumimoji="0" lang="sk-SK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Voľný tvar 263">
            <a:extLst>
              <a:ext uri="{FF2B5EF4-FFF2-40B4-BE49-F238E27FC236}">
                <a16:creationId xmlns:a16="http://schemas.microsoft.com/office/drawing/2014/main" id="{CEEB5745-8D04-033C-977C-B7F3862A085F}"/>
              </a:ext>
            </a:extLst>
          </p:cNvPr>
          <p:cNvSpPr/>
          <p:nvPr/>
        </p:nvSpPr>
        <p:spPr>
          <a:xfrm>
            <a:off x="9470486" y="4588343"/>
            <a:ext cx="1399980" cy="1387692"/>
          </a:xfrm>
          <a:custGeom>
            <a:avLst/>
            <a:gdLst>
              <a:gd name="connsiteX0" fmla="*/ 52367 w 474407"/>
              <a:gd name="connsiteY0" fmla="*/ 467836 h 504200"/>
              <a:gd name="connsiteX1" fmla="*/ 52367 w 474407"/>
              <a:gd name="connsiteY1" fmla="*/ 413453 h 504200"/>
              <a:gd name="connsiteX2" fmla="*/ 67537 w 474407"/>
              <a:gd name="connsiteY2" fmla="*/ 376982 h 504200"/>
              <a:gd name="connsiteX3" fmla="*/ 67567 w 474407"/>
              <a:gd name="connsiteY3" fmla="*/ 376952 h 504200"/>
              <a:gd name="connsiteX4" fmla="*/ 95089 w 474407"/>
              <a:gd name="connsiteY4" fmla="*/ 362556 h 504200"/>
              <a:gd name="connsiteX5" fmla="*/ 95089 w 474407"/>
              <a:gd name="connsiteY5" fmla="*/ 337066 h 504200"/>
              <a:gd name="connsiteX6" fmla="*/ 19061 w 474407"/>
              <a:gd name="connsiteY6" fmla="*/ 419185 h 504200"/>
              <a:gd name="connsiteX7" fmla="*/ 19061 w 474407"/>
              <a:gd name="connsiteY7" fmla="*/ 488023 h 504200"/>
              <a:gd name="connsiteX8" fmla="*/ 457727 w 474407"/>
              <a:gd name="connsiteY8" fmla="*/ 488023 h 504200"/>
              <a:gd name="connsiteX9" fmla="*/ 457727 w 474407"/>
              <a:gd name="connsiteY9" fmla="*/ 419185 h 504200"/>
              <a:gd name="connsiteX10" fmla="*/ 373980 w 474407"/>
              <a:gd name="connsiteY10" fmla="*/ 333295 h 504200"/>
              <a:gd name="connsiteX11" fmla="*/ 373980 w 474407"/>
              <a:gd name="connsiteY11" fmla="*/ 374962 h 504200"/>
              <a:gd name="connsiteX12" fmla="*/ 389745 w 474407"/>
              <a:gd name="connsiteY12" fmla="*/ 384054 h 504200"/>
              <a:gd name="connsiteX13" fmla="*/ 389781 w 474407"/>
              <a:gd name="connsiteY13" fmla="*/ 384090 h 504200"/>
              <a:gd name="connsiteX14" fmla="*/ 400031 w 474407"/>
              <a:gd name="connsiteY14" fmla="*/ 408806 h 504200"/>
              <a:gd name="connsiteX15" fmla="*/ 389781 w 474407"/>
              <a:gd name="connsiteY15" fmla="*/ 433515 h 504200"/>
              <a:gd name="connsiteX16" fmla="*/ 389745 w 474407"/>
              <a:gd name="connsiteY16" fmla="*/ 433551 h 504200"/>
              <a:gd name="connsiteX17" fmla="*/ 365046 w 474407"/>
              <a:gd name="connsiteY17" fmla="*/ 443805 h 504200"/>
              <a:gd name="connsiteX18" fmla="*/ 340334 w 474407"/>
              <a:gd name="connsiteY18" fmla="*/ 433551 h 504200"/>
              <a:gd name="connsiteX19" fmla="*/ 340304 w 474407"/>
              <a:gd name="connsiteY19" fmla="*/ 433521 h 504200"/>
              <a:gd name="connsiteX20" fmla="*/ 330060 w 474407"/>
              <a:gd name="connsiteY20" fmla="*/ 408806 h 504200"/>
              <a:gd name="connsiteX21" fmla="*/ 340304 w 474407"/>
              <a:gd name="connsiteY21" fmla="*/ 384090 h 504200"/>
              <a:gd name="connsiteX22" fmla="*/ 340334 w 474407"/>
              <a:gd name="connsiteY22" fmla="*/ 384054 h 504200"/>
              <a:gd name="connsiteX23" fmla="*/ 356112 w 474407"/>
              <a:gd name="connsiteY23" fmla="*/ 374962 h 504200"/>
              <a:gd name="connsiteX24" fmla="*/ 356112 w 474407"/>
              <a:gd name="connsiteY24" fmla="*/ 324530 h 504200"/>
              <a:gd name="connsiteX25" fmla="*/ 303032 w 474407"/>
              <a:gd name="connsiteY25" fmla="*/ 298408 h 504200"/>
              <a:gd name="connsiteX26" fmla="*/ 281149 w 474407"/>
              <a:gd name="connsiteY26" fmla="*/ 349436 h 504200"/>
              <a:gd name="connsiteX27" fmla="*/ 281114 w 474407"/>
              <a:gd name="connsiteY27" fmla="*/ 349436 h 504200"/>
              <a:gd name="connsiteX28" fmla="*/ 238391 w 474407"/>
              <a:gd name="connsiteY28" fmla="*/ 415312 h 504200"/>
              <a:gd name="connsiteX29" fmla="*/ 198099 w 474407"/>
              <a:gd name="connsiteY29" fmla="*/ 353172 h 504200"/>
              <a:gd name="connsiteX30" fmla="*/ 195639 w 474407"/>
              <a:gd name="connsiteY30" fmla="*/ 349436 h 504200"/>
              <a:gd name="connsiteX31" fmla="*/ 173756 w 474407"/>
              <a:gd name="connsiteY31" fmla="*/ 298408 h 504200"/>
              <a:gd name="connsiteX32" fmla="*/ 112963 w 474407"/>
              <a:gd name="connsiteY32" fmla="*/ 328337 h 504200"/>
              <a:gd name="connsiteX33" fmla="*/ 112963 w 474407"/>
              <a:gd name="connsiteY33" fmla="*/ 362556 h 504200"/>
              <a:gd name="connsiteX34" fmla="*/ 140480 w 474407"/>
              <a:gd name="connsiteY34" fmla="*/ 376952 h 504200"/>
              <a:gd name="connsiteX35" fmla="*/ 140516 w 474407"/>
              <a:gd name="connsiteY35" fmla="*/ 376952 h 504200"/>
              <a:gd name="connsiteX36" fmla="*/ 155686 w 474407"/>
              <a:gd name="connsiteY36" fmla="*/ 413453 h 504200"/>
              <a:gd name="connsiteX37" fmla="*/ 155686 w 474407"/>
              <a:gd name="connsiteY37" fmla="*/ 466972 h 504200"/>
              <a:gd name="connsiteX38" fmla="*/ 137818 w 474407"/>
              <a:gd name="connsiteY38" fmla="*/ 466972 h 504200"/>
              <a:gd name="connsiteX39" fmla="*/ 137818 w 474407"/>
              <a:gd name="connsiteY39" fmla="*/ 413453 h 504200"/>
              <a:gd name="connsiteX40" fmla="*/ 127883 w 474407"/>
              <a:gd name="connsiteY40" fmla="*/ 389584 h 504200"/>
              <a:gd name="connsiteX41" fmla="*/ 127901 w 474407"/>
              <a:gd name="connsiteY41" fmla="*/ 389566 h 504200"/>
              <a:gd name="connsiteX42" fmla="*/ 104024 w 474407"/>
              <a:gd name="connsiteY42" fmla="*/ 379651 h 504200"/>
              <a:gd name="connsiteX43" fmla="*/ 80152 w 474407"/>
              <a:gd name="connsiteY43" fmla="*/ 389566 h 504200"/>
              <a:gd name="connsiteX44" fmla="*/ 70235 w 474407"/>
              <a:gd name="connsiteY44" fmla="*/ 413453 h 504200"/>
              <a:gd name="connsiteX45" fmla="*/ 70235 w 474407"/>
              <a:gd name="connsiteY45" fmla="*/ 467836 h 504200"/>
              <a:gd name="connsiteX46" fmla="*/ 52367 w 474407"/>
              <a:gd name="connsiteY46" fmla="*/ 467836 h 504200"/>
              <a:gd name="connsiteX47" fmla="*/ 158604 w 474407"/>
              <a:gd name="connsiteY47" fmla="*/ 62634 h 504200"/>
              <a:gd name="connsiteX48" fmla="*/ 190642 w 474407"/>
              <a:gd name="connsiteY48" fmla="*/ 57367 h 504200"/>
              <a:gd name="connsiteX49" fmla="*/ 242602 w 474407"/>
              <a:gd name="connsiteY49" fmla="*/ 76493 h 504200"/>
              <a:gd name="connsiteX50" fmla="*/ 242590 w 474407"/>
              <a:gd name="connsiteY50" fmla="*/ 76511 h 504200"/>
              <a:gd name="connsiteX51" fmla="*/ 295438 w 474407"/>
              <a:gd name="connsiteY51" fmla="*/ 100941 h 504200"/>
              <a:gd name="connsiteX52" fmla="*/ 337177 w 474407"/>
              <a:gd name="connsiteY52" fmla="*/ 102156 h 504200"/>
              <a:gd name="connsiteX53" fmla="*/ 311471 w 474407"/>
              <a:gd name="connsiteY53" fmla="*/ 54221 h 504200"/>
              <a:gd name="connsiteX54" fmla="*/ 238391 w 474407"/>
              <a:gd name="connsiteY54" fmla="*/ 19578 h 504200"/>
              <a:gd name="connsiteX55" fmla="*/ 165311 w 474407"/>
              <a:gd name="connsiteY55" fmla="*/ 54221 h 504200"/>
              <a:gd name="connsiteX56" fmla="*/ 158604 w 474407"/>
              <a:gd name="connsiteY56" fmla="*/ 62634 h 504200"/>
              <a:gd name="connsiteX57" fmla="*/ 340888 w 474407"/>
              <a:gd name="connsiteY57" fmla="*/ 119686 h 504200"/>
              <a:gd name="connsiteX58" fmla="*/ 292019 w 474407"/>
              <a:gd name="connsiteY58" fmla="*/ 118464 h 504200"/>
              <a:gd name="connsiteX59" fmla="*/ 231750 w 474407"/>
              <a:gd name="connsiteY59" fmla="*/ 90632 h 504200"/>
              <a:gd name="connsiteX60" fmla="*/ 231571 w 474407"/>
              <a:gd name="connsiteY60" fmla="*/ 90531 h 504200"/>
              <a:gd name="connsiteX61" fmla="*/ 190433 w 474407"/>
              <a:gd name="connsiteY61" fmla="*/ 75170 h 504200"/>
              <a:gd name="connsiteX62" fmla="*/ 144411 w 474407"/>
              <a:gd name="connsiteY62" fmla="*/ 88231 h 504200"/>
              <a:gd name="connsiteX63" fmla="*/ 134500 w 474407"/>
              <a:gd name="connsiteY63" fmla="*/ 139402 h 504200"/>
              <a:gd name="connsiteX64" fmla="*/ 165311 w 474407"/>
              <a:gd name="connsiteY64" fmla="*/ 224583 h 504200"/>
              <a:gd name="connsiteX65" fmla="*/ 238391 w 474407"/>
              <a:gd name="connsiteY65" fmla="*/ 259226 h 504200"/>
              <a:gd name="connsiteX66" fmla="*/ 311471 w 474407"/>
              <a:gd name="connsiteY66" fmla="*/ 224583 h 504200"/>
              <a:gd name="connsiteX67" fmla="*/ 342282 w 474407"/>
              <a:gd name="connsiteY67" fmla="*/ 139402 h 504200"/>
              <a:gd name="connsiteX68" fmla="*/ 340888 w 474407"/>
              <a:gd name="connsiteY68" fmla="*/ 119686 h 504200"/>
              <a:gd name="connsiteX69" fmla="*/ 238391 w 474407"/>
              <a:gd name="connsiteY69" fmla="*/ 1703 h 504200"/>
              <a:gd name="connsiteX70" fmla="*/ 324872 w 474407"/>
              <a:gd name="connsiteY70" fmla="*/ 42489 h 504200"/>
              <a:gd name="connsiteX71" fmla="*/ 360156 w 474407"/>
              <a:gd name="connsiteY71" fmla="*/ 139402 h 504200"/>
              <a:gd name="connsiteX72" fmla="*/ 324872 w 474407"/>
              <a:gd name="connsiteY72" fmla="*/ 236316 h 504200"/>
              <a:gd name="connsiteX73" fmla="*/ 305158 w 474407"/>
              <a:gd name="connsiteY73" fmla="*/ 254560 h 504200"/>
              <a:gd name="connsiteX74" fmla="*/ 305158 w 474407"/>
              <a:gd name="connsiteY74" fmla="*/ 269939 h 504200"/>
              <a:gd name="connsiteX75" fmla="*/ 304955 w 474407"/>
              <a:gd name="connsiteY75" fmla="*/ 279484 h 504200"/>
              <a:gd name="connsiteX76" fmla="*/ 371901 w 474407"/>
              <a:gd name="connsiteY76" fmla="*/ 312440 h 504200"/>
              <a:gd name="connsiteX77" fmla="*/ 381532 w 474407"/>
              <a:gd name="connsiteY77" fmla="*/ 317141 h 504200"/>
              <a:gd name="connsiteX78" fmla="*/ 475601 w 474407"/>
              <a:gd name="connsiteY78" fmla="*/ 419185 h 504200"/>
              <a:gd name="connsiteX79" fmla="*/ 475601 w 474407"/>
              <a:gd name="connsiteY79" fmla="*/ 505904 h 504200"/>
              <a:gd name="connsiteX80" fmla="*/ 1193 w 474407"/>
              <a:gd name="connsiteY80" fmla="*/ 505904 h 504200"/>
              <a:gd name="connsiteX81" fmla="*/ 1193 w 474407"/>
              <a:gd name="connsiteY81" fmla="*/ 419185 h 504200"/>
              <a:gd name="connsiteX82" fmla="*/ 95232 w 474407"/>
              <a:gd name="connsiteY82" fmla="*/ 317159 h 504200"/>
              <a:gd name="connsiteX83" fmla="*/ 104893 w 474407"/>
              <a:gd name="connsiteY83" fmla="*/ 312440 h 504200"/>
              <a:gd name="connsiteX84" fmla="*/ 171839 w 474407"/>
              <a:gd name="connsiteY84" fmla="*/ 279490 h 504200"/>
              <a:gd name="connsiteX85" fmla="*/ 171630 w 474407"/>
              <a:gd name="connsiteY85" fmla="*/ 269939 h 504200"/>
              <a:gd name="connsiteX86" fmla="*/ 171630 w 474407"/>
              <a:gd name="connsiteY86" fmla="*/ 254566 h 504200"/>
              <a:gd name="connsiteX87" fmla="*/ 151910 w 474407"/>
              <a:gd name="connsiteY87" fmla="*/ 236316 h 504200"/>
              <a:gd name="connsiteX88" fmla="*/ 116632 w 474407"/>
              <a:gd name="connsiteY88" fmla="*/ 139402 h 504200"/>
              <a:gd name="connsiteX89" fmla="*/ 151910 w 474407"/>
              <a:gd name="connsiteY89" fmla="*/ 42489 h 504200"/>
              <a:gd name="connsiteX90" fmla="*/ 238391 w 474407"/>
              <a:gd name="connsiteY90" fmla="*/ 1703 h 504200"/>
              <a:gd name="connsiteX91" fmla="*/ 287290 w 474407"/>
              <a:gd name="connsiteY91" fmla="*/ 265548 h 504200"/>
              <a:gd name="connsiteX92" fmla="*/ 238391 w 474407"/>
              <a:gd name="connsiteY92" fmla="*/ 277101 h 504200"/>
              <a:gd name="connsiteX93" fmla="*/ 189498 w 474407"/>
              <a:gd name="connsiteY93" fmla="*/ 265548 h 504200"/>
              <a:gd name="connsiteX94" fmla="*/ 189498 w 474407"/>
              <a:gd name="connsiteY94" fmla="*/ 269939 h 504200"/>
              <a:gd name="connsiteX95" fmla="*/ 210571 w 474407"/>
              <a:gd name="connsiteY95" fmla="*/ 339658 h 504200"/>
              <a:gd name="connsiteX96" fmla="*/ 238391 w 474407"/>
              <a:gd name="connsiteY96" fmla="*/ 382571 h 504200"/>
              <a:gd name="connsiteX97" fmla="*/ 263752 w 474407"/>
              <a:gd name="connsiteY97" fmla="*/ 343466 h 504200"/>
              <a:gd name="connsiteX98" fmla="*/ 266235 w 474407"/>
              <a:gd name="connsiteY98" fmla="*/ 339676 h 504200"/>
              <a:gd name="connsiteX99" fmla="*/ 266212 w 474407"/>
              <a:gd name="connsiteY99" fmla="*/ 339658 h 504200"/>
              <a:gd name="connsiteX100" fmla="*/ 287290 w 474407"/>
              <a:gd name="connsiteY100" fmla="*/ 269939 h 504200"/>
              <a:gd name="connsiteX101" fmla="*/ 287290 w 474407"/>
              <a:gd name="connsiteY101" fmla="*/ 265548 h 50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474407" h="504200">
                <a:moveTo>
                  <a:pt x="52367" y="467836"/>
                </a:moveTo>
                <a:lnTo>
                  <a:pt x="52367" y="413453"/>
                </a:lnTo>
                <a:cubicBezTo>
                  <a:pt x="52367" y="399254"/>
                  <a:pt x="58180" y="386342"/>
                  <a:pt x="67537" y="376982"/>
                </a:cubicBezTo>
                <a:lnTo>
                  <a:pt x="67567" y="376952"/>
                </a:lnTo>
                <a:cubicBezTo>
                  <a:pt x="74922" y="369599"/>
                  <a:pt x="84464" y="364433"/>
                  <a:pt x="95089" y="362556"/>
                </a:cubicBezTo>
                <a:lnTo>
                  <a:pt x="95089" y="337066"/>
                </a:lnTo>
                <a:cubicBezTo>
                  <a:pt x="55238" y="356616"/>
                  <a:pt x="19061" y="376833"/>
                  <a:pt x="19061" y="419185"/>
                </a:cubicBezTo>
                <a:lnTo>
                  <a:pt x="19061" y="488023"/>
                </a:lnTo>
                <a:lnTo>
                  <a:pt x="457727" y="488023"/>
                </a:lnTo>
                <a:lnTo>
                  <a:pt x="457727" y="419185"/>
                </a:lnTo>
                <a:cubicBezTo>
                  <a:pt x="457727" y="374116"/>
                  <a:pt x="416750" y="354113"/>
                  <a:pt x="373980" y="333295"/>
                </a:cubicBezTo>
                <a:lnTo>
                  <a:pt x="373980" y="374962"/>
                </a:lnTo>
                <a:cubicBezTo>
                  <a:pt x="380019" y="376571"/>
                  <a:pt x="385433" y="379752"/>
                  <a:pt x="389745" y="384054"/>
                </a:cubicBezTo>
                <a:lnTo>
                  <a:pt x="389781" y="384090"/>
                </a:lnTo>
                <a:cubicBezTo>
                  <a:pt x="396112" y="390442"/>
                  <a:pt x="400031" y="399183"/>
                  <a:pt x="400031" y="408806"/>
                </a:cubicBezTo>
                <a:cubicBezTo>
                  <a:pt x="400031" y="418428"/>
                  <a:pt x="396112" y="427169"/>
                  <a:pt x="389781" y="433515"/>
                </a:cubicBezTo>
                <a:lnTo>
                  <a:pt x="389745" y="433551"/>
                </a:lnTo>
                <a:cubicBezTo>
                  <a:pt x="383402" y="439891"/>
                  <a:pt x="374665" y="443805"/>
                  <a:pt x="365046" y="443805"/>
                </a:cubicBezTo>
                <a:cubicBezTo>
                  <a:pt x="355409" y="443805"/>
                  <a:pt x="346671" y="439891"/>
                  <a:pt x="340334" y="433551"/>
                </a:cubicBezTo>
                <a:lnTo>
                  <a:pt x="340304" y="433521"/>
                </a:lnTo>
                <a:cubicBezTo>
                  <a:pt x="333973" y="427187"/>
                  <a:pt x="330060" y="418446"/>
                  <a:pt x="330060" y="408806"/>
                </a:cubicBezTo>
                <a:cubicBezTo>
                  <a:pt x="330060" y="399171"/>
                  <a:pt x="333973" y="390424"/>
                  <a:pt x="340304" y="384090"/>
                </a:cubicBezTo>
                <a:lnTo>
                  <a:pt x="340334" y="384054"/>
                </a:lnTo>
                <a:cubicBezTo>
                  <a:pt x="344640" y="379752"/>
                  <a:pt x="350054" y="376565"/>
                  <a:pt x="356112" y="374962"/>
                </a:cubicBezTo>
                <a:lnTo>
                  <a:pt x="356112" y="324530"/>
                </a:lnTo>
                <a:cubicBezTo>
                  <a:pt x="338416" y="315831"/>
                  <a:pt x="320721" y="307119"/>
                  <a:pt x="303032" y="298408"/>
                </a:cubicBezTo>
                <a:cubicBezTo>
                  <a:pt x="299101" y="322057"/>
                  <a:pt x="290262" y="335541"/>
                  <a:pt x="281149" y="349436"/>
                </a:cubicBezTo>
                <a:lnTo>
                  <a:pt x="281114" y="349436"/>
                </a:lnTo>
                <a:cubicBezTo>
                  <a:pt x="266837" y="371375"/>
                  <a:pt x="252632" y="393349"/>
                  <a:pt x="238391" y="415312"/>
                </a:cubicBezTo>
                <a:lnTo>
                  <a:pt x="198099" y="353172"/>
                </a:lnTo>
                <a:cubicBezTo>
                  <a:pt x="196425" y="350580"/>
                  <a:pt x="197384" y="352099"/>
                  <a:pt x="195639" y="349436"/>
                </a:cubicBezTo>
                <a:cubicBezTo>
                  <a:pt x="186526" y="335535"/>
                  <a:pt x="177687" y="322051"/>
                  <a:pt x="173756" y="298408"/>
                </a:cubicBezTo>
                <a:lnTo>
                  <a:pt x="112963" y="328337"/>
                </a:lnTo>
                <a:lnTo>
                  <a:pt x="112963" y="362556"/>
                </a:lnTo>
                <a:cubicBezTo>
                  <a:pt x="123589" y="364433"/>
                  <a:pt x="133131" y="369599"/>
                  <a:pt x="140480" y="376952"/>
                </a:cubicBezTo>
                <a:lnTo>
                  <a:pt x="140516" y="376952"/>
                </a:lnTo>
                <a:cubicBezTo>
                  <a:pt x="149879" y="386313"/>
                  <a:pt x="155686" y="399230"/>
                  <a:pt x="155686" y="413453"/>
                </a:cubicBezTo>
                <a:lnTo>
                  <a:pt x="155686" y="466972"/>
                </a:lnTo>
                <a:lnTo>
                  <a:pt x="137818" y="466972"/>
                </a:lnTo>
                <a:lnTo>
                  <a:pt x="137818" y="413453"/>
                </a:lnTo>
                <a:cubicBezTo>
                  <a:pt x="137818" y="404164"/>
                  <a:pt x="134012" y="395715"/>
                  <a:pt x="127883" y="389584"/>
                </a:cubicBezTo>
                <a:lnTo>
                  <a:pt x="127901" y="389566"/>
                </a:lnTo>
                <a:cubicBezTo>
                  <a:pt x="121778" y="383453"/>
                  <a:pt x="113321" y="379651"/>
                  <a:pt x="104024" y="379651"/>
                </a:cubicBezTo>
                <a:cubicBezTo>
                  <a:pt x="94726" y="379651"/>
                  <a:pt x="86275" y="383453"/>
                  <a:pt x="80152" y="389566"/>
                </a:cubicBezTo>
                <a:cubicBezTo>
                  <a:pt x="74035" y="395703"/>
                  <a:pt x="70235" y="404152"/>
                  <a:pt x="70235" y="413453"/>
                </a:cubicBezTo>
                <a:lnTo>
                  <a:pt x="70235" y="467836"/>
                </a:lnTo>
                <a:lnTo>
                  <a:pt x="52367" y="467836"/>
                </a:lnTo>
                <a:close/>
                <a:moveTo>
                  <a:pt x="158604" y="62634"/>
                </a:moveTo>
                <a:cubicBezTo>
                  <a:pt x="169587" y="59005"/>
                  <a:pt x="180272" y="57236"/>
                  <a:pt x="190642" y="57367"/>
                </a:cubicBezTo>
                <a:cubicBezTo>
                  <a:pt x="209302" y="57599"/>
                  <a:pt x="226634" y="63909"/>
                  <a:pt x="242602" y="76493"/>
                </a:cubicBezTo>
                <a:lnTo>
                  <a:pt x="242590" y="76511"/>
                </a:lnTo>
                <a:cubicBezTo>
                  <a:pt x="260696" y="90031"/>
                  <a:pt x="278261" y="97538"/>
                  <a:pt x="295438" y="100941"/>
                </a:cubicBezTo>
                <a:cubicBezTo>
                  <a:pt x="309488" y="103723"/>
                  <a:pt x="323383" y="103783"/>
                  <a:pt x="337177" y="102156"/>
                </a:cubicBezTo>
                <a:cubicBezTo>
                  <a:pt x="331996" y="83834"/>
                  <a:pt x="323086" y="67466"/>
                  <a:pt x="311471" y="54221"/>
                </a:cubicBezTo>
                <a:cubicBezTo>
                  <a:pt x="292722" y="32818"/>
                  <a:pt x="266879" y="19578"/>
                  <a:pt x="238391" y="19578"/>
                </a:cubicBezTo>
                <a:cubicBezTo>
                  <a:pt x="209909" y="19578"/>
                  <a:pt x="184060" y="32818"/>
                  <a:pt x="165311" y="54221"/>
                </a:cubicBezTo>
                <a:cubicBezTo>
                  <a:pt x="162964" y="56896"/>
                  <a:pt x="160725" y="59702"/>
                  <a:pt x="158604" y="62634"/>
                </a:cubicBezTo>
                <a:moveTo>
                  <a:pt x="340888" y="119686"/>
                </a:moveTo>
                <a:cubicBezTo>
                  <a:pt x="324854" y="121717"/>
                  <a:pt x="308612" y="121753"/>
                  <a:pt x="292019" y="118464"/>
                </a:cubicBezTo>
                <a:cubicBezTo>
                  <a:pt x="272340" y="114567"/>
                  <a:pt x="252298" y="106011"/>
                  <a:pt x="231750" y="90632"/>
                </a:cubicBezTo>
                <a:lnTo>
                  <a:pt x="231571" y="90531"/>
                </a:lnTo>
                <a:cubicBezTo>
                  <a:pt x="218748" y="80426"/>
                  <a:pt x="205020" y="75349"/>
                  <a:pt x="190433" y="75170"/>
                </a:cubicBezTo>
                <a:cubicBezTo>
                  <a:pt x="176198" y="74992"/>
                  <a:pt x="160838" y="79395"/>
                  <a:pt x="144411" y="88231"/>
                </a:cubicBezTo>
                <a:cubicBezTo>
                  <a:pt x="138050" y="103747"/>
                  <a:pt x="134500" y="121086"/>
                  <a:pt x="134500" y="139402"/>
                </a:cubicBezTo>
                <a:cubicBezTo>
                  <a:pt x="134500" y="172751"/>
                  <a:pt x="146275" y="202859"/>
                  <a:pt x="165311" y="224583"/>
                </a:cubicBezTo>
                <a:cubicBezTo>
                  <a:pt x="184060" y="245986"/>
                  <a:pt x="209909" y="259226"/>
                  <a:pt x="238391" y="259226"/>
                </a:cubicBezTo>
                <a:cubicBezTo>
                  <a:pt x="266879" y="259226"/>
                  <a:pt x="292722" y="245986"/>
                  <a:pt x="311471" y="224583"/>
                </a:cubicBezTo>
                <a:cubicBezTo>
                  <a:pt x="330513" y="202859"/>
                  <a:pt x="342282" y="172751"/>
                  <a:pt x="342282" y="139402"/>
                </a:cubicBezTo>
                <a:cubicBezTo>
                  <a:pt x="342282" y="132681"/>
                  <a:pt x="341805" y="126097"/>
                  <a:pt x="340888" y="119686"/>
                </a:cubicBezTo>
                <a:moveTo>
                  <a:pt x="238391" y="1703"/>
                </a:moveTo>
                <a:cubicBezTo>
                  <a:pt x="272227" y="1703"/>
                  <a:pt x="302793" y="17290"/>
                  <a:pt x="324872" y="42489"/>
                </a:cubicBezTo>
                <a:cubicBezTo>
                  <a:pt x="346677" y="67365"/>
                  <a:pt x="360156" y="101632"/>
                  <a:pt x="360156" y="139402"/>
                </a:cubicBezTo>
                <a:cubicBezTo>
                  <a:pt x="360156" y="177172"/>
                  <a:pt x="346677" y="211439"/>
                  <a:pt x="324872" y="236316"/>
                </a:cubicBezTo>
                <a:cubicBezTo>
                  <a:pt x="318892" y="243144"/>
                  <a:pt x="312287" y="249263"/>
                  <a:pt x="305158" y="254560"/>
                </a:cubicBezTo>
                <a:lnTo>
                  <a:pt x="305158" y="269939"/>
                </a:lnTo>
                <a:cubicBezTo>
                  <a:pt x="305158" y="273264"/>
                  <a:pt x="305086" y="276440"/>
                  <a:pt x="304955" y="279484"/>
                </a:cubicBezTo>
                <a:lnTo>
                  <a:pt x="371901" y="312440"/>
                </a:lnTo>
                <a:lnTo>
                  <a:pt x="381532" y="317141"/>
                </a:lnTo>
                <a:cubicBezTo>
                  <a:pt x="429537" y="340504"/>
                  <a:pt x="475601" y="362920"/>
                  <a:pt x="475601" y="419185"/>
                </a:cubicBezTo>
                <a:lnTo>
                  <a:pt x="475601" y="505904"/>
                </a:lnTo>
                <a:lnTo>
                  <a:pt x="1193" y="505904"/>
                </a:lnTo>
                <a:lnTo>
                  <a:pt x="1193" y="419185"/>
                </a:lnTo>
                <a:cubicBezTo>
                  <a:pt x="1193" y="362926"/>
                  <a:pt x="47239" y="340510"/>
                  <a:pt x="95232" y="317159"/>
                </a:cubicBezTo>
                <a:lnTo>
                  <a:pt x="104893" y="312440"/>
                </a:lnTo>
                <a:lnTo>
                  <a:pt x="171839" y="279490"/>
                </a:lnTo>
                <a:cubicBezTo>
                  <a:pt x="171702" y="276445"/>
                  <a:pt x="171630" y="273270"/>
                  <a:pt x="171630" y="269939"/>
                </a:cubicBezTo>
                <a:lnTo>
                  <a:pt x="171630" y="254566"/>
                </a:lnTo>
                <a:cubicBezTo>
                  <a:pt x="164501" y="249269"/>
                  <a:pt x="157890" y="243150"/>
                  <a:pt x="151910" y="236316"/>
                </a:cubicBezTo>
                <a:cubicBezTo>
                  <a:pt x="130111" y="211445"/>
                  <a:pt x="116632" y="177172"/>
                  <a:pt x="116632" y="139402"/>
                </a:cubicBezTo>
                <a:cubicBezTo>
                  <a:pt x="116632" y="101632"/>
                  <a:pt x="130111" y="67365"/>
                  <a:pt x="151910" y="42489"/>
                </a:cubicBezTo>
                <a:cubicBezTo>
                  <a:pt x="173989" y="17290"/>
                  <a:pt x="204561" y="1703"/>
                  <a:pt x="238391" y="1703"/>
                </a:cubicBezTo>
                <a:moveTo>
                  <a:pt x="287290" y="265548"/>
                </a:moveTo>
                <a:cubicBezTo>
                  <a:pt x="272328" y="272978"/>
                  <a:pt x="255789" y="277101"/>
                  <a:pt x="238391" y="277101"/>
                </a:cubicBezTo>
                <a:cubicBezTo>
                  <a:pt x="220994" y="277101"/>
                  <a:pt x="204460" y="272978"/>
                  <a:pt x="189498" y="265548"/>
                </a:cubicBezTo>
                <a:lnTo>
                  <a:pt x="189498" y="269939"/>
                </a:lnTo>
                <a:cubicBezTo>
                  <a:pt x="189498" y="307519"/>
                  <a:pt x="199820" y="323255"/>
                  <a:pt x="210571" y="339658"/>
                </a:cubicBezTo>
                <a:lnTo>
                  <a:pt x="238391" y="382571"/>
                </a:lnTo>
                <a:lnTo>
                  <a:pt x="263752" y="343466"/>
                </a:lnTo>
                <a:lnTo>
                  <a:pt x="266235" y="339676"/>
                </a:lnTo>
                <a:lnTo>
                  <a:pt x="266212" y="339658"/>
                </a:lnTo>
                <a:cubicBezTo>
                  <a:pt x="276962" y="323261"/>
                  <a:pt x="287290" y="307525"/>
                  <a:pt x="287290" y="269939"/>
                </a:cubicBezTo>
                <a:lnTo>
                  <a:pt x="287290" y="265548"/>
                </a:lnTo>
                <a:close/>
              </a:path>
            </a:pathLst>
          </a:custGeom>
          <a:solidFill>
            <a:schemeClr val="accent2"/>
          </a:solidFill>
          <a:ln w="5950" cap="flat">
            <a:solidFill>
              <a:schemeClr val="accent2"/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5" name="Voľný tvar 263">
            <a:extLst>
              <a:ext uri="{FF2B5EF4-FFF2-40B4-BE49-F238E27FC236}">
                <a16:creationId xmlns:a16="http://schemas.microsoft.com/office/drawing/2014/main" id="{623EF074-96B9-AE64-E0AA-CFA64E6EFBAC}"/>
              </a:ext>
            </a:extLst>
          </p:cNvPr>
          <p:cNvSpPr/>
          <p:nvPr/>
        </p:nvSpPr>
        <p:spPr>
          <a:xfrm>
            <a:off x="5821276" y="4588343"/>
            <a:ext cx="1399980" cy="1387692"/>
          </a:xfrm>
          <a:custGeom>
            <a:avLst/>
            <a:gdLst>
              <a:gd name="connsiteX0" fmla="*/ 52367 w 474407"/>
              <a:gd name="connsiteY0" fmla="*/ 467836 h 504200"/>
              <a:gd name="connsiteX1" fmla="*/ 52367 w 474407"/>
              <a:gd name="connsiteY1" fmla="*/ 413453 h 504200"/>
              <a:gd name="connsiteX2" fmla="*/ 67537 w 474407"/>
              <a:gd name="connsiteY2" fmla="*/ 376982 h 504200"/>
              <a:gd name="connsiteX3" fmla="*/ 67567 w 474407"/>
              <a:gd name="connsiteY3" fmla="*/ 376952 h 504200"/>
              <a:gd name="connsiteX4" fmla="*/ 95089 w 474407"/>
              <a:gd name="connsiteY4" fmla="*/ 362556 h 504200"/>
              <a:gd name="connsiteX5" fmla="*/ 95089 w 474407"/>
              <a:gd name="connsiteY5" fmla="*/ 337066 h 504200"/>
              <a:gd name="connsiteX6" fmla="*/ 19061 w 474407"/>
              <a:gd name="connsiteY6" fmla="*/ 419185 h 504200"/>
              <a:gd name="connsiteX7" fmla="*/ 19061 w 474407"/>
              <a:gd name="connsiteY7" fmla="*/ 488023 h 504200"/>
              <a:gd name="connsiteX8" fmla="*/ 457727 w 474407"/>
              <a:gd name="connsiteY8" fmla="*/ 488023 h 504200"/>
              <a:gd name="connsiteX9" fmla="*/ 457727 w 474407"/>
              <a:gd name="connsiteY9" fmla="*/ 419185 h 504200"/>
              <a:gd name="connsiteX10" fmla="*/ 373980 w 474407"/>
              <a:gd name="connsiteY10" fmla="*/ 333295 h 504200"/>
              <a:gd name="connsiteX11" fmla="*/ 373980 w 474407"/>
              <a:gd name="connsiteY11" fmla="*/ 374962 h 504200"/>
              <a:gd name="connsiteX12" fmla="*/ 389745 w 474407"/>
              <a:gd name="connsiteY12" fmla="*/ 384054 h 504200"/>
              <a:gd name="connsiteX13" fmla="*/ 389781 w 474407"/>
              <a:gd name="connsiteY13" fmla="*/ 384090 h 504200"/>
              <a:gd name="connsiteX14" fmla="*/ 400031 w 474407"/>
              <a:gd name="connsiteY14" fmla="*/ 408806 h 504200"/>
              <a:gd name="connsiteX15" fmla="*/ 389781 w 474407"/>
              <a:gd name="connsiteY15" fmla="*/ 433515 h 504200"/>
              <a:gd name="connsiteX16" fmla="*/ 389745 w 474407"/>
              <a:gd name="connsiteY16" fmla="*/ 433551 h 504200"/>
              <a:gd name="connsiteX17" fmla="*/ 365046 w 474407"/>
              <a:gd name="connsiteY17" fmla="*/ 443805 h 504200"/>
              <a:gd name="connsiteX18" fmla="*/ 340334 w 474407"/>
              <a:gd name="connsiteY18" fmla="*/ 433551 h 504200"/>
              <a:gd name="connsiteX19" fmla="*/ 340304 w 474407"/>
              <a:gd name="connsiteY19" fmla="*/ 433521 h 504200"/>
              <a:gd name="connsiteX20" fmla="*/ 330060 w 474407"/>
              <a:gd name="connsiteY20" fmla="*/ 408806 h 504200"/>
              <a:gd name="connsiteX21" fmla="*/ 340304 w 474407"/>
              <a:gd name="connsiteY21" fmla="*/ 384090 h 504200"/>
              <a:gd name="connsiteX22" fmla="*/ 340334 w 474407"/>
              <a:gd name="connsiteY22" fmla="*/ 384054 h 504200"/>
              <a:gd name="connsiteX23" fmla="*/ 356112 w 474407"/>
              <a:gd name="connsiteY23" fmla="*/ 374962 h 504200"/>
              <a:gd name="connsiteX24" fmla="*/ 356112 w 474407"/>
              <a:gd name="connsiteY24" fmla="*/ 324530 h 504200"/>
              <a:gd name="connsiteX25" fmla="*/ 303032 w 474407"/>
              <a:gd name="connsiteY25" fmla="*/ 298408 h 504200"/>
              <a:gd name="connsiteX26" fmla="*/ 281149 w 474407"/>
              <a:gd name="connsiteY26" fmla="*/ 349436 h 504200"/>
              <a:gd name="connsiteX27" fmla="*/ 281114 w 474407"/>
              <a:gd name="connsiteY27" fmla="*/ 349436 h 504200"/>
              <a:gd name="connsiteX28" fmla="*/ 238391 w 474407"/>
              <a:gd name="connsiteY28" fmla="*/ 415312 h 504200"/>
              <a:gd name="connsiteX29" fmla="*/ 198099 w 474407"/>
              <a:gd name="connsiteY29" fmla="*/ 353172 h 504200"/>
              <a:gd name="connsiteX30" fmla="*/ 195639 w 474407"/>
              <a:gd name="connsiteY30" fmla="*/ 349436 h 504200"/>
              <a:gd name="connsiteX31" fmla="*/ 173756 w 474407"/>
              <a:gd name="connsiteY31" fmla="*/ 298408 h 504200"/>
              <a:gd name="connsiteX32" fmla="*/ 112963 w 474407"/>
              <a:gd name="connsiteY32" fmla="*/ 328337 h 504200"/>
              <a:gd name="connsiteX33" fmla="*/ 112963 w 474407"/>
              <a:gd name="connsiteY33" fmla="*/ 362556 h 504200"/>
              <a:gd name="connsiteX34" fmla="*/ 140480 w 474407"/>
              <a:gd name="connsiteY34" fmla="*/ 376952 h 504200"/>
              <a:gd name="connsiteX35" fmla="*/ 140516 w 474407"/>
              <a:gd name="connsiteY35" fmla="*/ 376952 h 504200"/>
              <a:gd name="connsiteX36" fmla="*/ 155686 w 474407"/>
              <a:gd name="connsiteY36" fmla="*/ 413453 h 504200"/>
              <a:gd name="connsiteX37" fmla="*/ 155686 w 474407"/>
              <a:gd name="connsiteY37" fmla="*/ 466972 h 504200"/>
              <a:gd name="connsiteX38" fmla="*/ 137818 w 474407"/>
              <a:gd name="connsiteY38" fmla="*/ 466972 h 504200"/>
              <a:gd name="connsiteX39" fmla="*/ 137818 w 474407"/>
              <a:gd name="connsiteY39" fmla="*/ 413453 h 504200"/>
              <a:gd name="connsiteX40" fmla="*/ 127883 w 474407"/>
              <a:gd name="connsiteY40" fmla="*/ 389584 h 504200"/>
              <a:gd name="connsiteX41" fmla="*/ 127901 w 474407"/>
              <a:gd name="connsiteY41" fmla="*/ 389566 h 504200"/>
              <a:gd name="connsiteX42" fmla="*/ 104024 w 474407"/>
              <a:gd name="connsiteY42" fmla="*/ 379651 h 504200"/>
              <a:gd name="connsiteX43" fmla="*/ 80152 w 474407"/>
              <a:gd name="connsiteY43" fmla="*/ 389566 h 504200"/>
              <a:gd name="connsiteX44" fmla="*/ 70235 w 474407"/>
              <a:gd name="connsiteY44" fmla="*/ 413453 h 504200"/>
              <a:gd name="connsiteX45" fmla="*/ 70235 w 474407"/>
              <a:gd name="connsiteY45" fmla="*/ 467836 h 504200"/>
              <a:gd name="connsiteX46" fmla="*/ 52367 w 474407"/>
              <a:gd name="connsiteY46" fmla="*/ 467836 h 504200"/>
              <a:gd name="connsiteX47" fmla="*/ 158604 w 474407"/>
              <a:gd name="connsiteY47" fmla="*/ 62634 h 504200"/>
              <a:gd name="connsiteX48" fmla="*/ 190642 w 474407"/>
              <a:gd name="connsiteY48" fmla="*/ 57367 h 504200"/>
              <a:gd name="connsiteX49" fmla="*/ 242602 w 474407"/>
              <a:gd name="connsiteY49" fmla="*/ 76493 h 504200"/>
              <a:gd name="connsiteX50" fmla="*/ 242590 w 474407"/>
              <a:gd name="connsiteY50" fmla="*/ 76511 h 504200"/>
              <a:gd name="connsiteX51" fmla="*/ 295438 w 474407"/>
              <a:gd name="connsiteY51" fmla="*/ 100941 h 504200"/>
              <a:gd name="connsiteX52" fmla="*/ 337177 w 474407"/>
              <a:gd name="connsiteY52" fmla="*/ 102156 h 504200"/>
              <a:gd name="connsiteX53" fmla="*/ 311471 w 474407"/>
              <a:gd name="connsiteY53" fmla="*/ 54221 h 504200"/>
              <a:gd name="connsiteX54" fmla="*/ 238391 w 474407"/>
              <a:gd name="connsiteY54" fmla="*/ 19578 h 504200"/>
              <a:gd name="connsiteX55" fmla="*/ 165311 w 474407"/>
              <a:gd name="connsiteY55" fmla="*/ 54221 h 504200"/>
              <a:gd name="connsiteX56" fmla="*/ 158604 w 474407"/>
              <a:gd name="connsiteY56" fmla="*/ 62634 h 504200"/>
              <a:gd name="connsiteX57" fmla="*/ 340888 w 474407"/>
              <a:gd name="connsiteY57" fmla="*/ 119686 h 504200"/>
              <a:gd name="connsiteX58" fmla="*/ 292019 w 474407"/>
              <a:gd name="connsiteY58" fmla="*/ 118464 h 504200"/>
              <a:gd name="connsiteX59" fmla="*/ 231750 w 474407"/>
              <a:gd name="connsiteY59" fmla="*/ 90632 h 504200"/>
              <a:gd name="connsiteX60" fmla="*/ 231571 w 474407"/>
              <a:gd name="connsiteY60" fmla="*/ 90531 h 504200"/>
              <a:gd name="connsiteX61" fmla="*/ 190433 w 474407"/>
              <a:gd name="connsiteY61" fmla="*/ 75170 h 504200"/>
              <a:gd name="connsiteX62" fmla="*/ 144411 w 474407"/>
              <a:gd name="connsiteY62" fmla="*/ 88231 h 504200"/>
              <a:gd name="connsiteX63" fmla="*/ 134500 w 474407"/>
              <a:gd name="connsiteY63" fmla="*/ 139402 h 504200"/>
              <a:gd name="connsiteX64" fmla="*/ 165311 w 474407"/>
              <a:gd name="connsiteY64" fmla="*/ 224583 h 504200"/>
              <a:gd name="connsiteX65" fmla="*/ 238391 w 474407"/>
              <a:gd name="connsiteY65" fmla="*/ 259226 h 504200"/>
              <a:gd name="connsiteX66" fmla="*/ 311471 w 474407"/>
              <a:gd name="connsiteY66" fmla="*/ 224583 h 504200"/>
              <a:gd name="connsiteX67" fmla="*/ 342282 w 474407"/>
              <a:gd name="connsiteY67" fmla="*/ 139402 h 504200"/>
              <a:gd name="connsiteX68" fmla="*/ 340888 w 474407"/>
              <a:gd name="connsiteY68" fmla="*/ 119686 h 504200"/>
              <a:gd name="connsiteX69" fmla="*/ 238391 w 474407"/>
              <a:gd name="connsiteY69" fmla="*/ 1703 h 504200"/>
              <a:gd name="connsiteX70" fmla="*/ 324872 w 474407"/>
              <a:gd name="connsiteY70" fmla="*/ 42489 h 504200"/>
              <a:gd name="connsiteX71" fmla="*/ 360156 w 474407"/>
              <a:gd name="connsiteY71" fmla="*/ 139402 h 504200"/>
              <a:gd name="connsiteX72" fmla="*/ 324872 w 474407"/>
              <a:gd name="connsiteY72" fmla="*/ 236316 h 504200"/>
              <a:gd name="connsiteX73" fmla="*/ 305158 w 474407"/>
              <a:gd name="connsiteY73" fmla="*/ 254560 h 504200"/>
              <a:gd name="connsiteX74" fmla="*/ 305158 w 474407"/>
              <a:gd name="connsiteY74" fmla="*/ 269939 h 504200"/>
              <a:gd name="connsiteX75" fmla="*/ 304955 w 474407"/>
              <a:gd name="connsiteY75" fmla="*/ 279484 h 504200"/>
              <a:gd name="connsiteX76" fmla="*/ 371901 w 474407"/>
              <a:gd name="connsiteY76" fmla="*/ 312440 h 504200"/>
              <a:gd name="connsiteX77" fmla="*/ 381532 w 474407"/>
              <a:gd name="connsiteY77" fmla="*/ 317141 h 504200"/>
              <a:gd name="connsiteX78" fmla="*/ 475601 w 474407"/>
              <a:gd name="connsiteY78" fmla="*/ 419185 h 504200"/>
              <a:gd name="connsiteX79" fmla="*/ 475601 w 474407"/>
              <a:gd name="connsiteY79" fmla="*/ 505904 h 504200"/>
              <a:gd name="connsiteX80" fmla="*/ 1193 w 474407"/>
              <a:gd name="connsiteY80" fmla="*/ 505904 h 504200"/>
              <a:gd name="connsiteX81" fmla="*/ 1193 w 474407"/>
              <a:gd name="connsiteY81" fmla="*/ 419185 h 504200"/>
              <a:gd name="connsiteX82" fmla="*/ 95232 w 474407"/>
              <a:gd name="connsiteY82" fmla="*/ 317159 h 504200"/>
              <a:gd name="connsiteX83" fmla="*/ 104893 w 474407"/>
              <a:gd name="connsiteY83" fmla="*/ 312440 h 504200"/>
              <a:gd name="connsiteX84" fmla="*/ 171839 w 474407"/>
              <a:gd name="connsiteY84" fmla="*/ 279490 h 504200"/>
              <a:gd name="connsiteX85" fmla="*/ 171630 w 474407"/>
              <a:gd name="connsiteY85" fmla="*/ 269939 h 504200"/>
              <a:gd name="connsiteX86" fmla="*/ 171630 w 474407"/>
              <a:gd name="connsiteY86" fmla="*/ 254566 h 504200"/>
              <a:gd name="connsiteX87" fmla="*/ 151910 w 474407"/>
              <a:gd name="connsiteY87" fmla="*/ 236316 h 504200"/>
              <a:gd name="connsiteX88" fmla="*/ 116632 w 474407"/>
              <a:gd name="connsiteY88" fmla="*/ 139402 h 504200"/>
              <a:gd name="connsiteX89" fmla="*/ 151910 w 474407"/>
              <a:gd name="connsiteY89" fmla="*/ 42489 h 504200"/>
              <a:gd name="connsiteX90" fmla="*/ 238391 w 474407"/>
              <a:gd name="connsiteY90" fmla="*/ 1703 h 504200"/>
              <a:gd name="connsiteX91" fmla="*/ 287290 w 474407"/>
              <a:gd name="connsiteY91" fmla="*/ 265548 h 504200"/>
              <a:gd name="connsiteX92" fmla="*/ 238391 w 474407"/>
              <a:gd name="connsiteY92" fmla="*/ 277101 h 504200"/>
              <a:gd name="connsiteX93" fmla="*/ 189498 w 474407"/>
              <a:gd name="connsiteY93" fmla="*/ 265548 h 504200"/>
              <a:gd name="connsiteX94" fmla="*/ 189498 w 474407"/>
              <a:gd name="connsiteY94" fmla="*/ 269939 h 504200"/>
              <a:gd name="connsiteX95" fmla="*/ 210571 w 474407"/>
              <a:gd name="connsiteY95" fmla="*/ 339658 h 504200"/>
              <a:gd name="connsiteX96" fmla="*/ 238391 w 474407"/>
              <a:gd name="connsiteY96" fmla="*/ 382571 h 504200"/>
              <a:gd name="connsiteX97" fmla="*/ 263752 w 474407"/>
              <a:gd name="connsiteY97" fmla="*/ 343466 h 504200"/>
              <a:gd name="connsiteX98" fmla="*/ 266235 w 474407"/>
              <a:gd name="connsiteY98" fmla="*/ 339676 h 504200"/>
              <a:gd name="connsiteX99" fmla="*/ 266212 w 474407"/>
              <a:gd name="connsiteY99" fmla="*/ 339658 h 504200"/>
              <a:gd name="connsiteX100" fmla="*/ 287290 w 474407"/>
              <a:gd name="connsiteY100" fmla="*/ 269939 h 504200"/>
              <a:gd name="connsiteX101" fmla="*/ 287290 w 474407"/>
              <a:gd name="connsiteY101" fmla="*/ 265548 h 50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474407" h="504200">
                <a:moveTo>
                  <a:pt x="52367" y="467836"/>
                </a:moveTo>
                <a:lnTo>
                  <a:pt x="52367" y="413453"/>
                </a:lnTo>
                <a:cubicBezTo>
                  <a:pt x="52367" y="399254"/>
                  <a:pt x="58180" y="386342"/>
                  <a:pt x="67537" y="376982"/>
                </a:cubicBezTo>
                <a:lnTo>
                  <a:pt x="67567" y="376952"/>
                </a:lnTo>
                <a:cubicBezTo>
                  <a:pt x="74922" y="369599"/>
                  <a:pt x="84464" y="364433"/>
                  <a:pt x="95089" y="362556"/>
                </a:cubicBezTo>
                <a:lnTo>
                  <a:pt x="95089" y="337066"/>
                </a:lnTo>
                <a:cubicBezTo>
                  <a:pt x="55238" y="356616"/>
                  <a:pt x="19061" y="376833"/>
                  <a:pt x="19061" y="419185"/>
                </a:cubicBezTo>
                <a:lnTo>
                  <a:pt x="19061" y="488023"/>
                </a:lnTo>
                <a:lnTo>
                  <a:pt x="457727" y="488023"/>
                </a:lnTo>
                <a:lnTo>
                  <a:pt x="457727" y="419185"/>
                </a:lnTo>
                <a:cubicBezTo>
                  <a:pt x="457727" y="374116"/>
                  <a:pt x="416750" y="354113"/>
                  <a:pt x="373980" y="333295"/>
                </a:cubicBezTo>
                <a:lnTo>
                  <a:pt x="373980" y="374962"/>
                </a:lnTo>
                <a:cubicBezTo>
                  <a:pt x="380019" y="376571"/>
                  <a:pt x="385433" y="379752"/>
                  <a:pt x="389745" y="384054"/>
                </a:cubicBezTo>
                <a:lnTo>
                  <a:pt x="389781" y="384090"/>
                </a:lnTo>
                <a:cubicBezTo>
                  <a:pt x="396112" y="390442"/>
                  <a:pt x="400031" y="399183"/>
                  <a:pt x="400031" y="408806"/>
                </a:cubicBezTo>
                <a:cubicBezTo>
                  <a:pt x="400031" y="418428"/>
                  <a:pt x="396112" y="427169"/>
                  <a:pt x="389781" y="433515"/>
                </a:cubicBezTo>
                <a:lnTo>
                  <a:pt x="389745" y="433551"/>
                </a:lnTo>
                <a:cubicBezTo>
                  <a:pt x="383402" y="439891"/>
                  <a:pt x="374665" y="443805"/>
                  <a:pt x="365046" y="443805"/>
                </a:cubicBezTo>
                <a:cubicBezTo>
                  <a:pt x="355409" y="443805"/>
                  <a:pt x="346671" y="439891"/>
                  <a:pt x="340334" y="433551"/>
                </a:cubicBezTo>
                <a:lnTo>
                  <a:pt x="340304" y="433521"/>
                </a:lnTo>
                <a:cubicBezTo>
                  <a:pt x="333973" y="427187"/>
                  <a:pt x="330060" y="418446"/>
                  <a:pt x="330060" y="408806"/>
                </a:cubicBezTo>
                <a:cubicBezTo>
                  <a:pt x="330060" y="399171"/>
                  <a:pt x="333973" y="390424"/>
                  <a:pt x="340304" y="384090"/>
                </a:cubicBezTo>
                <a:lnTo>
                  <a:pt x="340334" y="384054"/>
                </a:lnTo>
                <a:cubicBezTo>
                  <a:pt x="344640" y="379752"/>
                  <a:pt x="350054" y="376565"/>
                  <a:pt x="356112" y="374962"/>
                </a:cubicBezTo>
                <a:lnTo>
                  <a:pt x="356112" y="324530"/>
                </a:lnTo>
                <a:cubicBezTo>
                  <a:pt x="338416" y="315831"/>
                  <a:pt x="320721" y="307119"/>
                  <a:pt x="303032" y="298408"/>
                </a:cubicBezTo>
                <a:cubicBezTo>
                  <a:pt x="299101" y="322057"/>
                  <a:pt x="290262" y="335541"/>
                  <a:pt x="281149" y="349436"/>
                </a:cubicBezTo>
                <a:lnTo>
                  <a:pt x="281114" y="349436"/>
                </a:lnTo>
                <a:cubicBezTo>
                  <a:pt x="266837" y="371375"/>
                  <a:pt x="252632" y="393349"/>
                  <a:pt x="238391" y="415312"/>
                </a:cubicBezTo>
                <a:lnTo>
                  <a:pt x="198099" y="353172"/>
                </a:lnTo>
                <a:cubicBezTo>
                  <a:pt x="196425" y="350580"/>
                  <a:pt x="197384" y="352099"/>
                  <a:pt x="195639" y="349436"/>
                </a:cubicBezTo>
                <a:cubicBezTo>
                  <a:pt x="186526" y="335535"/>
                  <a:pt x="177687" y="322051"/>
                  <a:pt x="173756" y="298408"/>
                </a:cubicBezTo>
                <a:lnTo>
                  <a:pt x="112963" y="328337"/>
                </a:lnTo>
                <a:lnTo>
                  <a:pt x="112963" y="362556"/>
                </a:lnTo>
                <a:cubicBezTo>
                  <a:pt x="123589" y="364433"/>
                  <a:pt x="133131" y="369599"/>
                  <a:pt x="140480" y="376952"/>
                </a:cubicBezTo>
                <a:lnTo>
                  <a:pt x="140516" y="376952"/>
                </a:lnTo>
                <a:cubicBezTo>
                  <a:pt x="149879" y="386313"/>
                  <a:pt x="155686" y="399230"/>
                  <a:pt x="155686" y="413453"/>
                </a:cubicBezTo>
                <a:lnTo>
                  <a:pt x="155686" y="466972"/>
                </a:lnTo>
                <a:lnTo>
                  <a:pt x="137818" y="466972"/>
                </a:lnTo>
                <a:lnTo>
                  <a:pt x="137818" y="413453"/>
                </a:lnTo>
                <a:cubicBezTo>
                  <a:pt x="137818" y="404164"/>
                  <a:pt x="134012" y="395715"/>
                  <a:pt x="127883" y="389584"/>
                </a:cubicBezTo>
                <a:lnTo>
                  <a:pt x="127901" y="389566"/>
                </a:lnTo>
                <a:cubicBezTo>
                  <a:pt x="121778" y="383453"/>
                  <a:pt x="113321" y="379651"/>
                  <a:pt x="104024" y="379651"/>
                </a:cubicBezTo>
                <a:cubicBezTo>
                  <a:pt x="94726" y="379651"/>
                  <a:pt x="86275" y="383453"/>
                  <a:pt x="80152" y="389566"/>
                </a:cubicBezTo>
                <a:cubicBezTo>
                  <a:pt x="74035" y="395703"/>
                  <a:pt x="70235" y="404152"/>
                  <a:pt x="70235" y="413453"/>
                </a:cubicBezTo>
                <a:lnTo>
                  <a:pt x="70235" y="467836"/>
                </a:lnTo>
                <a:lnTo>
                  <a:pt x="52367" y="467836"/>
                </a:lnTo>
                <a:close/>
                <a:moveTo>
                  <a:pt x="158604" y="62634"/>
                </a:moveTo>
                <a:cubicBezTo>
                  <a:pt x="169587" y="59005"/>
                  <a:pt x="180272" y="57236"/>
                  <a:pt x="190642" y="57367"/>
                </a:cubicBezTo>
                <a:cubicBezTo>
                  <a:pt x="209302" y="57599"/>
                  <a:pt x="226634" y="63909"/>
                  <a:pt x="242602" y="76493"/>
                </a:cubicBezTo>
                <a:lnTo>
                  <a:pt x="242590" y="76511"/>
                </a:lnTo>
                <a:cubicBezTo>
                  <a:pt x="260696" y="90031"/>
                  <a:pt x="278261" y="97538"/>
                  <a:pt x="295438" y="100941"/>
                </a:cubicBezTo>
                <a:cubicBezTo>
                  <a:pt x="309488" y="103723"/>
                  <a:pt x="323383" y="103783"/>
                  <a:pt x="337177" y="102156"/>
                </a:cubicBezTo>
                <a:cubicBezTo>
                  <a:pt x="331996" y="83834"/>
                  <a:pt x="323086" y="67466"/>
                  <a:pt x="311471" y="54221"/>
                </a:cubicBezTo>
                <a:cubicBezTo>
                  <a:pt x="292722" y="32818"/>
                  <a:pt x="266879" y="19578"/>
                  <a:pt x="238391" y="19578"/>
                </a:cubicBezTo>
                <a:cubicBezTo>
                  <a:pt x="209909" y="19578"/>
                  <a:pt x="184060" y="32818"/>
                  <a:pt x="165311" y="54221"/>
                </a:cubicBezTo>
                <a:cubicBezTo>
                  <a:pt x="162964" y="56896"/>
                  <a:pt x="160725" y="59702"/>
                  <a:pt x="158604" y="62634"/>
                </a:cubicBezTo>
                <a:moveTo>
                  <a:pt x="340888" y="119686"/>
                </a:moveTo>
                <a:cubicBezTo>
                  <a:pt x="324854" y="121717"/>
                  <a:pt x="308612" y="121753"/>
                  <a:pt x="292019" y="118464"/>
                </a:cubicBezTo>
                <a:cubicBezTo>
                  <a:pt x="272340" y="114567"/>
                  <a:pt x="252298" y="106011"/>
                  <a:pt x="231750" y="90632"/>
                </a:cubicBezTo>
                <a:lnTo>
                  <a:pt x="231571" y="90531"/>
                </a:lnTo>
                <a:cubicBezTo>
                  <a:pt x="218748" y="80426"/>
                  <a:pt x="205020" y="75349"/>
                  <a:pt x="190433" y="75170"/>
                </a:cubicBezTo>
                <a:cubicBezTo>
                  <a:pt x="176198" y="74992"/>
                  <a:pt x="160838" y="79395"/>
                  <a:pt x="144411" y="88231"/>
                </a:cubicBezTo>
                <a:cubicBezTo>
                  <a:pt x="138050" y="103747"/>
                  <a:pt x="134500" y="121086"/>
                  <a:pt x="134500" y="139402"/>
                </a:cubicBezTo>
                <a:cubicBezTo>
                  <a:pt x="134500" y="172751"/>
                  <a:pt x="146275" y="202859"/>
                  <a:pt x="165311" y="224583"/>
                </a:cubicBezTo>
                <a:cubicBezTo>
                  <a:pt x="184060" y="245986"/>
                  <a:pt x="209909" y="259226"/>
                  <a:pt x="238391" y="259226"/>
                </a:cubicBezTo>
                <a:cubicBezTo>
                  <a:pt x="266879" y="259226"/>
                  <a:pt x="292722" y="245986"/>
                  <a:pt x="311471" y="224583"/>
                </a:cubicBezTo>
                <a:cubicBezTo>
                  <a:pt x="330513" y="202859"/>
                  <a:pt x="342282" y="172751"/>
                  <a:pt x="342282" y="139402"/>
                </a:cubicBezTo>
                <a:cubicBezTo>
                  <a:pt x="342282" y="132681"/>
                  <a:pt x="341805" y="126097"/>
                  <a:pt x="340888" y="119686"/>
                </a:cubicBezTo>
                <a:moveTo>
                  <a:pt x="238391" y="1703"/>
                </a:moveTo>
                <a:cubicBezTo>
                  <a:pt x="272227" y="1703"/>
                  <a:pt x="302793" y="17290"/>
                  <a:pt x="324872" y="42489"/>
                </a:cubicBezTo>
                <a:cubicBezTo>
                  <a:pt x="346677" y="67365"/>
                  <a:pt x="360156" y="101632"/>
                  <a:pt x="360156" y="139402"/>
                </a:cubicBezTo>
                <a:cubicBezTo>
                  <a:pt x="360156" y="177172"/>
                  <a:pt x="346677" y="211439"/>
                  <a:pt x="324872" y="236316"/>
                </a:cubicBezTo>
                <a:cubicBezTo>
                  <a:pt x="318892" y="243144"/>
                  <a:pt x="312287" y="249263"/>
                  <a:pt x="305158" y="254560"/>
                </a:cubicBezTo>
                <a:lnTo>
                  <a:pt x="305158" y="269939"/>
                </a:lnTo>
                <a:cubicBezTo>
                  <a:pt x="305158" y="273264"/>
                  <a:pt x="305086" y="276440"/>
                  <a:pt x="304955" y="279484"/>
                </a:cubicBezTo>
                <a:lnTo>
                  <a:pt x="371901" y="312440"/>
                </a:lnTo>
                <a:lnTo>
                  <a:pt x="381532" y="317141"/>
                </a:lnTo>
                <a:cubicBezTo>
                  <a:pt x="429537" y="340504"/>
                  <a:pt x="475601" y="362920"/>
                  <a:pt x="475601" y="419185"/>
                </a:cubicBezTo>
                <a:lnTo>
                  <a:pt x="475601" y="505904"/>
                </a:lnTo>
                <a:lnTo>
                  <a:pt x="1193" y="505904"/>
                </a:lnTo>
                <a:lnTo>
                  <a:pt x="1193" y="419185"/>
                </a:lnTo>
                <a:cubicBezTo>
                  <a:pt x="1193" y="362926"/>
                  <a:pt x="47239" y="340510"/>
                  <a:pt x="95232" y="317159"/>
                </a:cubicBezTo>
                <a:lnTo>
                  <a:pt x="104893" y="312440"/>
                </a:lnTo>
                <a:lnTo>
                  <a:pt x="171839" y="279490"/>
                </a:lnTo>
                <a:cubicBezTo>
                  <a:pt x="171702" y="276445"/>
                  <a:pt x="171630" y="273270"/>
                  <a:pt x="171630" y="269939"/>
                </a:cubicBezTo>
                <a:lnTo>
                  <a:pt x="171630" y="254566"/>
                </a:lnTo>
                <a:cubicBezTo>
                  <a:pt x="164501" y="249269"/>
                  <a:pt x="157890" y="243150"/>
                  <a:pt x="151910" y="236316"/>
                </a:cubicBezTo>
                <a:cubicBezTo>
                  <a:pt x="130111" y="211445"/>
                  <a:pt x="116632" y="177172"/>
                  <a:pt x="116632" y="139402"/>
                </a:cubicBezTo>
                <a:cubicBezTo>
                  <a:pt x="116632" y="101632"/>
                  <a:pt x="130111" y="67365"/>
                  <a:pt x="151910" y="42489"/>
                </a:cubicBezTo>
                <a:cubicBezTo>
                  <a:pt x="173989" y="17290"/>
                  <a:pt x="204561" y="1703"/>
                  <a:pt x="238391" y="1703"/>
                </a:cubicBezTo>
                <a:moveTo>
                  <a:pt x="287290" y="265548"/>
                </a:moveTo>
                <a:cubicBezTo>
                  <a:pt x="272328" y="272978"/>
                  <a:pt x="255789" y="277101"/>
                  <a:pt x="238391" y="277101"/>
                </a:cubicBezTo>
                <a:cubicBezTo>
                  <a:pt x="220994" y="277101"/>
                  <a:pt x="204460" y="272978"/>
                  <a:pt x="189498" y="265548"/>
                </a:cubicBezTo>
                <a:lnTo>
                  <a:pt x="189498" y="269939"/>
                </a:lnTo>
                <a:cubicBezTo>
                  <a:pt x="189498" y="307519"/>
                  <a:pt x="199820" y="323255"/>
                  <a:pt x="210571" y="339658"/>
                </a:cubicBezTo>
                <a:lnTo>
                  <a:pt x="238391" y="382571"/>
                </a:lnTo>
                <a:lnTo>
                  <a:pt x="263752" y="343466"/>
                </a:lnTo>
                <a:lnTo>
                  <a:pt x="266235" y="339676"/>
                </a:lnTo>
                <a:lnTo>
                  <a:pt x="266212" y="339658"/>
                </a:lnTo>
                <a:cubicBezTo>
                  <a:pt x="276962" y="323261"/>
                  <a:pt x="287290" y="307525"/>
                  <a:pt x="287290" y="269939"/>
                </a:cubicBezTo>
                <a:lnTo>
                  <a:pt x="287290" y="265548"/>
                </a:lnTo>
                <a:close/>
              </a:path>
            </a:pathLst>
          </a:custGeom>
          <a:solidFill>
            <a:schemeClr val="accent3"/>
          </a:solidFill>
          <a:ln w="5950" cap="flat">
            <a:solidFill>
              <a:schemeClr val="accent3"/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cxnSp>
        <p:nvCxnSpPr>
          <p:cNvPr id="8" name="Rovná spojnica 7">
            <a:extLst>
              <a:ext uri="{FF2B5EF4-FFF2-40B4-BE49-F238E27FC236}">
                <a16:creationId xmlns:a16="http://schemas.microsoft.com/office/drawing/2014/main" id="{BEF03BE8-D254-71AB-8FAB-4475AC666508}"/>
              </a:ext>
            </a:extLst>
          </p:cNvPr>
          <p:cNvCxnSpPr>
            <a:cxnSpLocks/>
          </p:cNvCxnSpPr>
          <p:nvPr/>
        </p:nvCxnSpPr>
        <p:spPr>
          <a:xfrm>
            <a:off x="9461790" y="4588343"/>
            <a:ext cx="1523536" cy="150289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Rovná spojnica 9">
            <a:extLst>
              <a:ext uri="{FF2B5EF4-FFF2-40B4-BE49-F238E27FC236}">
                <a16:creationId xmlns:a16="http://schemas.microsoft.com/office/drawing/2014/main" id="{C7353EBF-B670-F6B6-CA18-2A5E55050E48}"/>
              </a:ext>
            </a:extLst>
          </p:cNvPr>
          <p:cNvCxnSpPr>
            <a:cxnSpLocks/>
          </p:cNvCxnSpPr>
          <p:nvPr/>
        </p:nvCxnSpPr>
        <p:spPr>
          <a:xfrm flipH="1">
            <a:off x="9356942" y="4588343"/>
            <a:ext cx="1513524" cy="150289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3676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A12D45-2845-A7E1-A645-1004A1B9E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PREDMET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E377429-321E-28BD-982E-4B020E5D1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84" y="1606378"/>
            <a:ext cx="10834816" cy="5251622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nesprávne poskytnutá zdravotná starostlivosť,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výkon činnosti u iného ambulantného poskytovateľa,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nesprávne použitie lekárskych prístrojov, nástrojov a inej veci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zavlečenie alebo rozšírenie infekčného ochorenia,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prenos vírusu HIV,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škody spôsobené materiálom pochádzajúcim z ľudského tela,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nesprávna aplikácia ionizujúceho žiarenia, magnetického a elektromagnetického poľa,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prednášková činnosť a kongresy,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nesprávne poskytnutá prvá pomoc,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2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zásah do práva na ochranu osobnosti.</a:t>
            </a:r>
          </a:p>
          <a:p>
            <a:endParaRPr lang="sk-SK" dirty="0"/>
          </a:p>
        </p:txBody>
      </p:sp>
      <p:sp>
        <p:nvSpPr>
          <p:cNvPr id="7" name="Voľný tvar 356">
            <a:extLst>
              <a:ext uri="{FF2B5EF4-FFF2-40B4-BE49-F238E27FC236}">
                <a16:creationId xmlns:a16="http://schemas.microsoft.com/office/drawing/2014/main" id="{11EA1489-F2D1-5950-6CCE-4344528F0B70}"/>
              </a:ext>
            </a:extLst>
          </p:cNvPr>
          <p:cNvSpPr/>
          <p:nvPr/>
        </p:nvSpPr>
        <p:spPr>
          <a:xfrm>
            <a:off x="4017945" y="125025"/>
            <a:ext cx="1261978" cy="1356327"/>
          </a:xfrm>
          <a:custGeom>
            <a:avLst/>
            <a:gdLst>
              <a:gd name="connsiteX0" fmla="*/ 388961 w 494476"/>
              <a:gd name="connsiteY0" fmla="*/ 376808 h 540606"/>
              <a:gd name="connsiteX1" fmla="*/ 429559 w 494476"/>
              <a:gd name="connsiteY1" fmla="*/ 417415 h 540606"/>
              <a:gd name="connsiteX2" fmla="*/ 416911 w 494476"/>
              <a:gd name="connsiteY2" fmla="*/ 430061 h 540606"/>
              <a:gd name="connsiteX3" fmla="*/ 376318 w 494476"/>
              <a:gd name="connsiteY3" fmla="*/ 389453 h 540606"/>
              <a:gd name="connsiteX4" fmla="*/ 388961 w 494476"/>
              <a:gd name="connsiteY4" fmla="*/ 376808 h 540606"/>
              <a:gd name="connsiteX5" fmla="*/ 306876 w 494476"/>
              <a:gd name="connsiteY5" fmla="*/ 491529 h 540606"/>
              <a:gd name="connsiteX6" fmla="*/ 306876 w 494476"/>
              <a:gd name="connsiteY6" fmla="*/ 514972 h 540606"/>
              <a:gd name="connsiteX7" fmla="*/ 297440 w 494476"/>
              <a:gd name="connsiteY7" fmla="*/ 534659 h 540606"/>
              <a:gd name="connsiteX8" fmla="*/ 276512 w 494476"/>
              <a:gd name="connsiteY8" fmla="*/ 542189 h 540606"/>
              <a:gd name="connsiteX9" fmla="*/ 218711 w 494476"/>
              <a:gd name="connsiteY9" fmla="*/ 542189 h 540606"/>
              <a:gd name="connsiteX10" fmla="*/ 197783 w 494476"/>
              <a:gd name="connsiteY10" fmla="*/ 534659 h 540606"/>
              <a:gd name="connsiteX11" fmla="*/ 188347 w 494476"/>
              <a:gd name="connsiteY11" fmla="*/ 514972 h 540606"/>
              <a:gd name="connsiteX12" fmla="*/ 188347 w 494476"/>
              <a:gd name="connsiteY12" fmla="*/ 491529 h 540606"/>
              <a:gd name="connsiteX13" fmla="*/ 175359 w 494476"/>
              <a:gd name="connsiteY13" fmla="*/ 491529 h 540606"/>
              <a:gd name="connsiteX14" fmla="*/ 161745 w 494476"/>
              <a:gd name="connsiteY14" fmla="*/ 485877 h 540606"/>
              <a:gd name="connsiteX15" fmla="*/ 161762 w 494476"/>
              <a:gd name="connsiteY15" fmla="*/ 485859 h 540606"/>
              <a:gd name="connsiteX16" fmla="*/ 156094 w 494476"/>
              <a:gd name="connsiteY16" fmla="*/ 472266 h 540606"/>
              <a:gd name="connsiteX17" fmla="*/ 156094 w 494476"/>
              <a:gd name="connsiteY17" fmla="*/ 418065 h 540606"/>
              <a:gd name="connsiteX18" fmla="*/ 161745 w 494476"/>
              <a:gd name="connsiteY18" fmla="*/ 404454 h 540606"/>
              <a:gd name="connsiteX19" fmla="*/ 175359 w 494476"/>
              <a:gd name="connsiteY19" fmla="*/ 398796 h 540606"/>
              <a:gd name="connsiteX20" fmla="*/ 186207 w 494476"/>
              <a:gd name="connsiteY20" fmla="*/ 398796 h 540606"/>
              <a:gd name="connsiteX21" fmla="*/ 178399 w 494476"/>
              <a:gd name="connsiteY21" fmla="*/ 382239 h 540606"/>
              <a:gd name="connsiteX22" fmla="*/ 155927 w 494476"/>
              <a:gd name="connsiteY22" fmla="*/ 353335 h 540606"/>
              <a:gd name="connsiteX23" fmla="*/ 123262 w 494476"/>
              <a:gd name="connsiteY23" fmla="*/ 308006 h 540606"/>
              <a:gd name="connsiteX24" fmla="*/ 111579 w 494476"/>
              <a:gd name="connsiteY24" fmla="*/ 252875 h 540606"/>
              <a:gd name="connsiteX25" fmla="*/ 151421 w 494476"/>
              <a:gd name="connsiteY25" fmla="*/ 156672 h 540606"/>
              <a:gd name="connsiteX26" fmla="*/ 247609 w 494476"/>
              <a:gd name="connsiteY26" fmla="*/ 116816 h 540606"/>
              <a:gd name="connsiteX27" fmla="*/ 343797 w 494476"/>
              <a:gd name="connsiteY27" fmla="*/ 156672 h 540606"/>
              <a:gd name="connsiteX28" fmla="*/ 383638 w 494476"/>
              <a:gd name="connsiteY28" fmla="*/ 252875 h 540606"/>
              <a:gd name="connsiteX29" fmla="*/ 371955 w 494476"/>
              <a:gd name="connsiteY29" fmla="*/ 308006 h 540606"/>
              <a:gd name="connsiteX30" fmla="*/ 339296 w 494476"/>
              <a:gd name="connsiteY30" fmla="*/ 353335 h 540606"/>
              <a:gd name="connsiteX31" fmla="*/ 316818 w 494476"/>
              <a:gd name="connsiteY31" fmla="*/ 382239 h 540606"/>
              <a:gd name="connsiteX32" fmla="*/ 309010 w 494476"/>
              <a:gd name="connsiteY32" fmla="*/ 398796 h 540606"/>
              <a:gd name="connsiteX33" fmla="*/ 319864 w 494476"/>
              <a:gd name="connsiteY33" fmla="*/ 398796 h 540606"/>
              <a:gd name="connsiteX34" fmla="*/ 333455 w 494476"/>
              <a:gd name="connsiteY34" fmla="*/ 404472 h 540606"/>
              <a:gd name="connsiteX35" fmla="*/ 333473 w 494476"/>
              <a:gd name="connsiteY35" fmla="*/ 404454 h 540606"/>
              <a:gd name="connsiteX36" fmla="*/ 339129 w 494476"/>
              <a:gd name="connsiteY36" fmla="*/ 418065 h 540606"/>
              <a:gd name="connsiteX37" fmla="*/ 339129 w 494476"/>
              <a:gd name="connsiteY37" fmla="*/ 472266 h 540606"/>
              <a:gd name="connsiteX38" fmla="*/ 333473 w 494476"/>
              <a:gd name="connsiteY38" fmla="*/ 485877 h 540606"/>
              <a:gd name="connsiteX39" fmla="*/ 319864 w 494476"/>
              <a:gd name="connsiteY39" fmla="*/ 491529 h 540606"/>
              <a:gd name="connsiteX40" fmla="*/ 306876 w 494476"/>
              <a:gd name="connsiteY40" fmla="*/ 491529 h 540606"/>
              <a:gd name="connsiteX41" fmla="*/ 204703 w 494476"/>
              <a:gd name="connsiteY41" fmla="*/ 398796 h 540606"/>
              <a:gd name="connsiteX42" fmla="*/ 226955 w 494476"/>
              <a:gd name="connsiteY42" fmla="*/ 398796 h 540606"/>
              <a:gd name="connsiteX43" fmla="*/ 204310 w 494476"/>
              <a:gd name="connsiteY43" fmla="*/ 271829 h 540606"/>
              <a:gd name="connsiteX44" fmla="*/ 221918 w 494476"/>
              <a:gd name="connsiteY44" fmla="*/ 268758 h 540606"/>
              <a:gd name="connsiteX45" fmla="*/ 225220 w 494476"/>
              <a:gd name="connsiteY45" fmla="*/ 287288 h 540606"/>
              <a:gd name="connsiteX46" fmla="*/ 250452 w 494476"/>
              <a:gd name="connsiteY46" fmla="*/ 281094 h 540606"/>
              <a:gd name="connsiteX47" fmla="*/ 274432 w 494476"/>
              <a:gd name="connsiteY47" fmla="*/ 287217 h 540606"/>
              <a:gd name="connsiteX48" fmla="*/ 277722 w 494476"/>
              <a:gd name="connsiteY48" fmla="*/ 268758 h 540606"/>
              <a:gd name="connsiteX49" fmla="*/ 295324 w 494476"/>
              <a:gd name="connsiteY49" fmla="*/ 271829 h 540606"/>
              <a:gd name="connsiteX50" fmla="*/ 272679 w 494476"/>
              <a:gd name="connsiteY50" fmla="*/ 398796 h 540606"/>
              <a:gd name="connsiteX51" fmla="*/ 290514 w 494476"/>
              <a:gd name="connsiteY51" fmla="*/ 398796 h 540606"/>
              <a:gd name="connsiteX52" fmla="*/ 301660 w 494476"/>
              <a:gd name="connsiteY52" fmla="*/ 372879 h 540606"/>
              <a:gd name="connsiteX53" fmla="*/ 326099 w 494476"/>
              <a:gd name="connsiteY53" fmla="*/ 341340 h 540606"/>
              <a:gd name="connsiteX54" fmla="*/ 326868 w 494476"/>
              <a:gd name="connsiteY54" fmla="*/ 340571 h 540606"/>
              <a:gd name="connsiteX55" fmla="*/ 355688 w 494476"/>
              <a:gd name="connsiteY55" fmla="*/ 300816 h 540606"/>
              <a:gd name="connsiteX56" fmla="*/ 365756 w 494476"/>
              <a:gd name="connsiteY56" fmla="*/ 252875 h 540606"/>
              <a:gd name="connsiteX57" fmla="*/ 331154 w 494476"/>
              <a:gd name="connsiteY57" fmla="*/ 169317 h 540606"/>
              <a:gd name="connsiteX58" fmla="*/ 247609 w 494476"/>
              <a:gd name="connsiteY58" fmla="*/ 134702 h 540606"/>
              <a:gd name="connsiteX59" fmla="*/ 164069 w 494476"/>
              <a:gd name="connsiteY59" fmla="*/ 169317 h 540606"/>
              <a:gd name="connsiteX60" fmla="*/ 129461 w 494476"/>
              <a:gd name="connsiteY60" fmla="*/ 252875 h 540606"/>
              <a:gd name="connsiteX61" fmla="*/ 139535 w 494476"/>
              <a:gd name="connsiteY61" fmla="*/ 300816 h 540606"/>
              <a:gd name="connsiteX62" fmla="*/ 168349 w 494476"/>
              <a:gd name="connsiteY62" fmla="*/ 340571 h 540606"/>
              <a:gd name="connsiteX63" fmla="*/ 169118 w 494476"/>
              <a:gd name="connsiteY63" fmla="*/ 341340 h 540606"/>
              <a:gd name="connsiteX64" fmla="*/ 193557 w 494476"/>
              <a:gd name="connsiteY64" fmla="*/ 372879 h 540606"/>
              <a:gd name="connsiteX65" fmla="*/ 204703 w 494476"/>
              <a:gd name="connsiteY65" fmla="*/ 398796 h 540606"/>
              <a:gd name="connsiteX66" fmla="*/ 245105 w 494476"/>
              <a:gd name="connsiteY66" fmla="*/ 398796 h 540606"/>
              <a:gd name="connsiteX67" fmla="*/ 254529 w 494476"/>
              <a:gd name="connsiteY67" fmla="*/ 398796 h 540606"/>
              <a:gd name="connsiteX68" fmla="*/ 271124 w 494476"/>
              <a:gd name="connsiteY68" fmla="*/ 305723 h 540606"/>
              <a:gd name="connsiteX69" fmla="*/ 250172 w 494476"/>
              <a:gd name="connsiteY69" fmla="*/ 298914 h 540606"/>
              <a:gd name="connsiteX70" fmla="*/ 228564 w 494476"/>
              <a:gd name="connsiteY70" fmla="*/ 306051 h 540606"/>
              <a:gd name="connsiteX71" fmla="*/ 245105 w 494476"/>
              <a:gd name="connsiteY71" fmla="*/ 398796 h 540606"/>
              <a:gd name="connsiteX72" fmla="*/ 319864 w 494476"/>
              <a:gd name="connsiteY72" fmla="*/ 416682 h 540606"/>
              <a:gd name="connsiteX73" fmla="*/ 175359 w 494476"/>
              <a:gd name="connsiteY73" fmla="*/ 416682 h 540606"/>
              <a:gd name="connsiteX74" fmla="*/ 174387 w 494476"/>
              <a:gd name="connsiteY74" fmla="*/ 417093 h 540606"/>
              <a:gd name="connsiteX75" fmla="*/ 173976 w 494476"/>
              <a:gd name="connsiteY75" fmla="*/ 418065 h 540606"/>
              <a:gd name="connsiteX76" fmla="*/ 173976 w 494476"/>
              <a:gd name="connsiteY76" fmla="*/ 472266 h 540606"/>
              <a:gd name="connsiteX77" fmla="*/ 174357 w 494476"/>
              <a:gd name="connsiteY77" fmla="*/ 473232 h 540606"/>
              <a:gd name="connsiteX78" fmla="*/ 174387 w 494476"/>
              <a:gd name="connsiteY78" fmla="*/ 473232 h 540606"/>
              <a:gd name="connsiteX79" fmla="*/ 175359 w 494476"/>
              <a:gd name="connsiteY79" fmla="*/ 473643 h 540606"/>
              <a:gd name="connsiteX80" fmla="*/ 319864 w 494476"/>
              <a:gd name="connsiteY80" fmla="*/ 473643 h 540606"/>
              <a:gd name="connsiteX81" fmla="*/ 320830 w 494476"/>
              <a:gd name="connsiteY81" fmla="*/ 473232 h 540606"/>
              <a:gd name="connsiteX82" fmla="*/ 321241 w 494476"/>
              <a:gd name="connsiteY82" fmla="*/ 472266 h 540606"/>
              <a:gd name="connsiteX83" fmla="*/ 321241 w 494476"/>
              <a:gd name="connsiteY83" fmla="*/ 418065 h 540606"/>
              <a:gd name="connsiteX84" fmla="*/ 320830 w 494476"/>
              <a:gd name="connsiteY84" fmla="*/ 417099 h 540606"/>
              <a:gd name="connsiteX85" fmla="*/ 320830 w 494476"/>
              <a:gd name="connsiteY85" fmla="*/ 417064 h 540606"/>
              <a:gd name="connsiteX86" fmla="*/ 319864 w 494476"/>
              <a:gd name="connsiteY86" fmla="*/ 416682 h 540606"/>
              <a:gd name="connsiteX87" fmla="*/ 1175 w 494476"/>
              <a:gd name="connsiteY87" fmla="*/ 239932 h 540606"/>
              <a:gd name="connsiteX88" fmla="*/ 58589 w 494476"/>
              <a:gd name="connsiteY88" fmla="*/ 239932 h 540606"/>
              <a:gd name="connsiteX89" fmla="*/ 58589 w 494476"/>
              <a:gd name="connsiteY89" fmla="*/ 257818 h 540606"/>
              <a:gd name="connsiteX90" fmla="*/ 1175 w 494476"/>
              <a:gd name="connsiteY90" fmla="*/ 257818 h 540606"/>
              <a:gd name="connsiteX91" fmla="*/ 1175 w 494476"/>
              <a:gd name="connsiteY91" fmla="*/ 239932 h 540606"/>
              <a:gd name="connsiteX92" fmla="*/ 438238 w 494476"/>
              <a:gd name="connsiteY92" fmla="*/ 239932 h 540606"/>
              <a:gd name="connsiteX93" fmla="*/ 495651 w 494476"/>
              <a:gd name="connsiteY93" fmla="*/ 239932 h 540606"/>
              <a:gd name="connsiteX94" fmla="*/ 495651 w 494476"/>
              <a:gd name="connsiteY94" fmla="*/ 257818 h 540606"/>
              <a:gd name="connsiteX95" fmla="*/ 438238 w 494476"/>
              <a:gd name="connsiteY95" fmla="*/ 257818 h 540606"/>
              <a:gd name="connsiteX96" fmla="*/ 438238 w 494476"/>
              <a:gd name="connsiteY96" fmla="*/ 239932 h 540606"/>
              <a:gd name="connsiteX97" fmla="*/ 67267 w 494476"/>
              <a:gd name="connsiteY97" fmla="*/ 417415 h 540606"/>
              <a:gd name="connsiteX98" fmla="*/ 107866 w 494476"/>
              <a:gd name="connsiteY98" fmla="*/ 376808 h 540606"/>
              <a:gd name="connsiteX99" fmla="*/ 120508 w 494476"/>
              <a:gd name="connsiteY99" fmla="*/ 389453 h 540606"/>
              <a:gd name="connsiteX100" fmla="*/ 79910 w 494476"/>
              <a:gd name="connsiteY100" fmla="*/ 430061 h 540606"/>
              <a:gd name="connsiteX101" fmla="*/ 67267 w 494476"/>
              <a:gd name="connsiteY101" fmla="*/ 417415 h 540606"/>
              <a:gd name="connsiteX102" fmla="*/ 376318 w 494476"/>
              <a:gd name="connsiteY102" fmla="*/ 108296 h 540606"/>
              <a:gd name="connsiteX103" fmla="*/ 416911 w 494476"/>
              <a:gd name="connsiteY103" fmla="*/ 67689 h 540606"/>
              <a:gd name="connsiteX104" fmla="*/ 429559 w 494476"/>
              <a:gd name="connsiteY104" fmla="*/ 80334 h 540606"/>
              <a:gd name="connsiteX105" fmla="*/ 388961 w 494476"/>
              <a:gd name="connsiteY105" fmla="*/ 120942 h 540606"/>
              <a:gd name="connsiteX106" fmla="*/ 376318 w 494476"/>
              <a:gd name="connsiteY106" fmla="*/ 108296 h 540606"/>
              <a:gd name="connsiteX107" fmla="*/ 239472 w 494476"/>
              <a:gd name="connsiteY107" fmla="*/ 1582 h 540606"/>
              <a:gd name="connsiteX108" fmla="*/ 257354 w 494476"/>
              <a:gd name="connsiteY108" fmla="*/ 1582 h 540606"/>
              <a:gd name="connsiteX109" fmla="*/ 257354 w 494476"/>
              <a:gd name="connsiteY109" fmla="*/ 59008 h 540606"/>
              <a:gd name="connsiteX110" fmla="*/ 239472 w 494476"/>
              <a:gd name="connsiteY110" fmla="*/ 59008 h 540606"/>
              <a:gd name="connsiteX111" fmla="*/ 239472 w 494476"/>
              <a:gd name="connsiteY111" fmla="*/ 1582 h 540606"/>
              <a:gd name="connsiteX112" fmla="*/ 79910 w 494476"/>
              <a:gd name="connsiteY112" fmla="*/ 67689 h 540606"/>
              <a:gd name="connsiteX113" fmla="*/ 120508 w 494476"/>
              <a:gd name="connsiteY113" fmla="*/ 108296 h 540606"/>
              <a:gd name="connsiteX114" fmla="*/ 107866 w 494476"/>
              <a:gd name="connsiteY114" fmla="*/ 120942 h 540606"/>
              <a:gd name="connsiteX115" fmla="*/ 67267 w 494476"/>
              <a:gd name="connsiteY115" fmla="*/ 80334 h 540606"/>
              <a:gd name="connsiteX116" fmla="*/ 79910 w 494476"/>
              <a:gd name="connsiteY116" fmla="*/ 67689 h 540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94476" h="540606">
                <a:moveTo>
                  <a:pt x="388961" y="376808"/>
                </a:moveTo>
                <a:lnTo>
                  <a:pt x="429559" y="417415"/>
                </a:lnTo>
                <a:lnTo>
                  <a:pt x="416911" y="430061"/>
                </a:lnTo>
                <a:lnTo>
                  <a:pt x="376318" y="389453"/>
                </a:lnTo>
                <a:lnTo>
                  <a:pt x="388961" y="376808"/>
                </a:lnTo>
                <a:close/>
                <a:moveTo>
                  <a:pt x="306876" y="491529"/>
                </a:moveTo>
                <a:lnTo>
                  <a:pt x="306876" y="514972"/>
                </a:lnTo>
                <a:cubicBezTo>
                  <a:pt x="306876" y="522729"/>
                  <a:pt x="303258" y="529692"/>
                  <a:pt x="297440" y="534659"/>
                </a:cubicBezTo>
                <a:cubicBezTo>
                  <a:pt x="291986" y="539303"/>
                  <a:pt x="284571" y="542189"/>
                  <a:pt x="276512" y="542189"/>
                </a:cubicBezTo>
                <a:lnTo>
                  <a:pt x="218711" y="542189"/>
                </a:lnTo>
                <a:cubicBezTo>
                  <a:pt x="210646" y="542189"/>
                  <a:pt x="203231" y="539303"/>
                  <a:pt x="197783" y="534659"/>
                </a:cubicBezTo>
                <a:cubicBezTo>
                  <a:pt x="191965" y="529692"/>
                  <a:pt x="188347" y="522729"/>
                  <a:pt x="188347" y="514972"/>
                </a:cubicBezTo>
                <a:lnTo>
                  <a:pt x="188347" y="491529"/>
                </a:lnTo>
                <a:lnTo>
                  <a:pt x="175359" y="491529"/>
                </a:lnTo>
                <a:cubicBezTo>
                  <a:pt x="170048" y="491529"/>
                  <a:pt x="165232" y="489365"/>
                  <a:pt x="161745" y="485877"/>
                </a:cubicBezTo>
                <a:lnTo>
                  <a:pt x="161762" y="485859"/>
                </a:lnTo>
                <a:cubicBezTo>
                  <a:pt x="158264" y="482354"/>
                  <a:pt x="156094" y="477542"/>
                  <a:pt x="156094" y="472266"/>
                </a:cubicBezTo>
                <a:lnTo>
                  <a:pt x="156094" y="418065"/>
                </a:lnTo>
                <a:cubicBezTo>
                  <a:pt x="156094" y="412759"/>
                  <a:pt x="158258" y="407942"/>
                  <a:pt x="161745" y="404454"/>
                </a:cubicBezTo>
                <a:cubicBezTo>
                  <a:pt x="165232" y="400960"/>
                  <a:pt x="170054" y="398796"/>
                  <a:pt x="175359" y="398796"/>
                </a:cubicBezTo>
                <a:lnTo>
                  <a:pt x="186207" y="398796"/>
                </a:lnTo>
                <a:cubicBezTo>
                  <a:pt x="184383" y="393072"/>
                  <a:pt x="181779" y="387695"/>
                  <a:pt x="178399" y="382239"/>
                </a:cubicBezTo>
                <a:cubicBezTo>
                  <a:pt x="172981" y="373493"/>
                  <a:pt x="165440" y="364353"/>
                  <a:pt x="155927" y="353335"/>
                </a:cubicBezTo>
                <a:cubicBezTo>
                  <a:pt x="142140" y="340750"/>
                  <a:pt x="130952" y="325332"/>
                  <a:pt x="123262" y="308006"/>
                </a:cubicBezTo>
                <a:cubicBezTo>
                  <a:pt x="115752" y="291098"/>
                  <a:pt x="111579" y="272437"/>
                  <a:pt x="111579" y="252875"/>
                </a:cubicBezTo>
                <a:cubicBezTo>
                  <a:pt x="111579" y="215309"/>
                  <a:pt x="126809" y="181289"/>
                  <a:pt x="151421" y="156672"/>
                </a:cubicBezTo>
                <a:cubicBezTo>
                  <a:pt x="176038" y="132049"/>
                  <a:pt x="210044" y="116816"/>
                  <a:pt x="247609" y="116816"/>
                </a:cubicBezTo>
                <a:cubicBezTo>
                  <a:pt x="285173" y="116816"/>
                  <a:pt x="319185" y="132049"/>
                  <a:pt x="343797" y="156672"/>
                </a:cubicBezTo>
                <a:cubicBezTo>
                  <a:pt x="368414" y="181289"/>
                  <a:pt x="383638" y="215309"/>
                  <a:pt x="383638" y="252875"/>
                </a:cubicBezTo>
                <a:cubicBezTo>
                  <a:pt x="383638" y="272437"/>
                  <a:pt x="379465" y="291098"/>
                  <a:pt x="371955" y="308006"/>
                </a:cubicBezTo>
                <a:cubicBezTo>
                  <a:pt x="364266" y="325332"/>
                  <a:pt x="353077" y="340750"/>
                  <a:pt x="339296" y="353335"/>
                </a:cubicBezTo>
                <a:cubicBezTo>
                  <a:pt x="329777" y="364353"/>
                  <a:pt x="322243" y="373493"/>
                  <a:pt x="316818" y="382239"/>
                </a:cubicBezTo>
                <a:cubicBezTo>
                  <a:pt x="313439" y="387695"/>
                  <a:pt x="310840" y="393072"/>
                  <a:pt x="309010" y="398796"/>
                </a:cubicBezTo>
                <a:lnTo>
                  <a:pt x="319864" y="398796"/>
                </a:lnTo>
                <a:cubicBezTo>
                  <a:pt x="325140" y="398796"/>
                  <a:pt x="329956" y="400972"/>
                  <a:pt x="333455" y="404472"/>
                </a:cubicBezTo>
                <a:lnTo>
                  <a:pt x="333473" y="404454"/>
                </a:lnTo>
                <a:cubicBezTo>
                  <a:pt x="336960" y="407942"/>
                  <a:pt x="339129" y="412759"/>
                  <a:pt x="339129" y="418065"/>
                </a:cubicBezTo>
                <a:lnTo>
                  <a:pt x="339129" y="472266"/>
                </a:lnTo>
                <a:cubicBezTo>
                  <a:pt x="339129" y="477572"/>
                  <a:pt x="336960" y="482390"/>
                  <a:pt x="333473" y="485877"/>
                </a:cubicBezTo>
                <a:cubicBezTo>
                  <a:pt x="329986" y="489365"/>
                  <a:pt x="325169" y="491529"/>
                  <a:pt x="319864" y="491529"/>
                </a:cubicBezTo>
                <a:lnTo>
                  <a:pt x="306876" y="491529"/>
                </a:lnTo>
                <a:close/>
                <a:moveTo>
                  <a:pt x="204703" y="398796"/>
                </a:moveTo>
                <a:lnTo>
                  <a:pt x="226955" y="398796"/>
                </a:lnTo>
                <a:lnTo>
                  <a:pt x="204310" y="271829"/>
                </a:lnTo>
                <a:lnTo>
                  <a:pt x="221918" y="268758"/>
                </a:lnTo>
                <a:lnTo>
                  <a:pt x="225220" y="287288"/>
                </a:lnTo>
                <a:cubicBezTo>
                  <a:pt x="233535" y="282948"/>
                  <a:pt x="241952" y="280950"/>
                  <a:pt x="250452" y="281094"/>
                </a:cubicBezTo>
                <a:cubicBezTo>
                  <a:pt x="258546" y="281237"/>
                  <a:pt x="266534" y="283329"/>
                  <a:pt x="274432" y="287217"/>
                </a:cubicBezTo>
                <a:lnTo>
                  <a:pt x="277722" y="268758"/>
                </a:lnTo>
                <a:lnTo>
                  <a:pt x="295324" y="271829"/>
                </a:lnTo>
                <a:lnTo>
                  <a:pt x="272679" y="398796"/>
                </a:lnTo>
                <a:lnTo>
                  <a:pt x="290514" y="398796"/>
                </a:lnTo>
                <a:cubicBezTo>
                  <a:pt x="292773" y="389525"/>
                  <a:pt x="296486" y="381226"/>
                  <a:pt x="301660" y="372879"/>
                </a:cubicBezTo>
                <a:cubicBezTo>
                  <a:pt x="307836" y="362934"/>
                  <a:pt x="315936" y="353097"/>
                  <a:pt x="326099" y="341340"/>
                </a:cubicBezTo>
                <a:lnTo>
                  <a:pt x="326868" y="340571"/>
                </a:lnTo>
                <a:cubicBezTo>
                  <a:pt x="339058" y="329541"/>
                  <a:pt x="348935" y="316013"/>
                  <a:pt x="355688" y="300816"/>
                </a:cubicBezTo>
                <a:cubicBezTo>
                  <a:pt x="362161" y="286227"/>
                  <a:pt x="365756" y="270010"/>
                  <a:pt x="365756" y="252875"/>
                </a:cubicBezTo>
                <a:cubicBezTo>
                  <a:pt x="365756" y="220245"/>
                  <a:pt x="352535" y="190697"/>
                  <a:pt x="331154" y="169317"/>
                </a:cubicBezTo>
                <a:cubicBezTo>
                  <a:pt x="309779" y="147932"/>
                  <a:pt x="280238" y="134702"/>
                  <a:pt x="247609" y="134702"/>
                </a:cubicBezTo>
                <a:cubicBezTo>
                  <a:pt x="214986" y="134702"/>
                  <a:pt x="185444" y="147932"/>
                  <a:pt x="164069" y="169317"/>
                </a:cubicBezTo>
                <a:cubicBezTo>
                  <a:pt x="142688" y="190697"/>
                  <a:pt x="129461" y="220245"/>
                  <a:pt x="129461" y="252875"/>
                </a:cubicBezTo>
                <a:cubicBezTo>
                  <a:pt x="129461" y="270010"/>
                  <a:pt x="133062" y="286227"/>
                  <a:pt x="139535" y="300816"/>
                </a:cubicBezTo>
                <a:cubicBezTo>
                  <a:pt x="146283" y="316013"/>
                  <a:pt x="156165" y="329541"/>
                  <a:pt x="168349" y="340571"/>
                </a:cubicBezTo>
                <a:lnTo>
                  <a:pt x="169118" y="341340"/>
                </a:lnTo>
                <a:cubicBezTo>
                  <a:pt x="179287" y="353097"/>
                  <a:pt x="187388" y="362934"/>
                  <a:pt x="193557" y="372879"/>
                </a:cubicBezTo>
                <a:cubicBezTo>
                  <a:pt x="198731" y="381226"/>
                  <a:pt x="202444" y="389525"/>
                  <a:pt x="204703" y="398796"/>
                </a:cubicBezTo>
                <a:moveTo>
                  <a:pt x="245105" y="398796"/>
                </a:moveTo>
                <a:lnTo>
                  <a:pt x="254529" y="398796"/>
                </a:lnTo>
                <a:lnTo>
                  <a:pt x="271124" y="305723"/>
                </a:lnTo>
                <a:cubicBezTo>
                  <a:pt x="263995" y="301382"/>
                  <a:pt x="257003" y="299027"/>
                  <a:pt x="250172" y="298914"/>
                </a:cubicBezTo>
                <a:cubicBezTo>
                  <a:pt x="243120" y="298789"/>
                  <a:pt x="235920" y="301084"/>
                  <a:pt x="228564" y="306051"/>
                </a:cubicBezTo>
                <a:lnTo>
                  <a:pt x="245105" y="398796"/>
                </a:lnTo>
                <a:close/>
                <a:moveTo>
                  <a:pt x="319864" y="416682"/>
                </a:moveTo>
                <a:lnTo>
                  <a:pt x="175359" y="416682"/>
                </a:lnTo>
                <a:cubicBezTo>
                  <a:pt x="174989" y="416682"/>
                  <a:pt x="174638" y="416843"/>
                  <a:pt x="174387" y="417093"/>
                </a:cubicBezTo>
                <a:cubicBezTo>
                  <a:pt x="174137" y="417350"/>
                  <a:pt x="173976" y="417690"/>
                  <a:pt x="173976" y="418065"/>
                </a:cubicBezTo>
                <a:lnTo>
                  <a:pt x="173976" y="472266"/>
                </a:lnTo>
                <a:cubicBezTo>
                  <a:pt x="173976" y="472659"/>
                  <a:pt x="174125" y="473005"/>
                  <a:pt x="174357" y="473232"/>
                </a:cubicBezTo>
                <a:lnTo>
                  <a:pt x="174387" y="473232"/>
                </a:lnTo>
                <a:cubicBezTo>
                  <a:pt x="174638" y="473488"/>
                  <a:pt x="174989" y="473643"/>
                  <a:pt x="175359" y="473643"/>
                </a:cubicBezTo>
                <a:lnTo>
                  <a:pt x="319864" y="473643"/>
                </a:lnTo>
                <a:cubicBezTo>
                  <a:pt x="320234" y="473643"/>
                  <a:pt x="320580" y="473488"/>
                  <a:pt x="320830" y="473232"/>
                </a:cubicBezTo>
                <a:cubicBezTo>
                  <a:pt x="321080" y="472981"/>
                  <a:pt x="321241" y="472636"/>
                  <a:pt x="321241" y="472266"/>
                </a:cubicBezTo>
                <a:lnTo>
                  <a:pt x="321241" y="418065"/>
                </a:lnTo>
                <a:cubicBezTo>
                  <a:pt x="321241" y="417690"/>
                  <a:pt x="321080" y="417350"/>
                  <a:pt x="320830" y="417099"/>
                </a:cubicBezTo>
                <a:lnTo>
                  <a:pt x="320830" y="417064"/>
                </a:lnTo>
                <a:cubicBezTo>
                  <a:pt x="320597" y="416831"/>
                  <a:pt x="320258" y="416682"/>
                  <a:pt x="319864" y="416682"/>
                </a:cubicBezTo>
                <a:moveTo>
                  <a:pt x="1175" y="239932"/>
                </a:moveTo>
                <a:lnTo>
                  <a:pt x="58589" y="239932"/>
                </a:lnTo>
                <a:lnTo>
                  <a:pt x="58589" y="257818"/>
                </a:lnTo>
                <a:lnTo>
                  <a:pt x="1175" y="257818"/>
                </a:lnTo>
                <a:lnTo>
                  <a:pt x="1175" y="239932"/>
                </a:lnTo>
                <a:close/>
                <a:moveTo>
                  <a:pt x="438238" y="239932"/>
                </a:moveTo>
                <a:lnTo>
                  <a:pt x="495651" y="239932"/>
                </a:lnTo>
                <a:lnTo>
                  <a:pt x="495651" y="257818"/>
                </a:lnTo>
                <a:lnTo>
                  <a:pt x="438238" y="257818"/>
                </a:lnTo>
                <a:lnTo>
                  <a:pt x="438238" y="239932"/>
                </a:lnTo>
                <a:close/>
                <a:moveTo>
                  <a:pt x="67267" y="417415"/>
                </a:moveTo>
                <a:lnTo>
                  <a:pt x="107866" y="376808"/>
                </a:lnTo>
                <a:lnTo>
                  <a:pt x="120508" y="389453"/>
                </a:lnTo>
                <a:lnTo>
                  <a:pt x="79910" y="430061"/>
                </a:lnTo>
                <a:lnTo>
                  <a:pt x="67267" y="417415"/>
                </a:lnTo>
                <a:close/>
                <a:moveTo>
                  <a:pt x="376318" y="108296"/>
                </a:moveTo>
                <a:lnTo>
                  <a:pt x="416911" y="67689"/>
                </a:lnTo>
                <a:lnTo>
                  <a:pt x="429559" y="80334"/>
                </a:lnTo>
                <a:lnTo>
                  <a:pt x="388961" y="120942"/>
                </a:lnTo>
                <a:lnTo>
                  <a:pt x="376318" y="108296"/>
                </a:lnTo>
                <a:close/>
                <a:moveTo>
                  <a:pt x="239472" y="1582"/>
                </a:moveTo>
                <a:lnTo>
                  <a:pt x="257354" y="1582"/>
                </a:lnTo>
                <a:lnTo>
                  <a:pt x="257354" y="59008"/>
                </a:lnTo>
                <a:lnTo>
                  <a:pt x="239472" y="59008"/>
                </a:lnTo>
                <a:lnTo>
                  <a:pt x="239472" y="1582"/>
                </a:lnTo>
                <a:close/>
                <a:moveTo>
                  <a:pt x="79910" y="67689"/>
                </a:moveTo>
                <a:lnTo>
                  <a:pt x="120508" y="108296"/>
                </a:lnTo>
                <a:lnTo>
                  <a:pt x="107866" y="120942"/>
                </a:lnTo>
                <a:lnTo>
                  <a:pt x="67267" y="80334"/>
                </a:lnTo>
                <a:lnTo>
                  <a:pt x="79910" y="67689"/>
                </a:lnTo>
                <a:close/>
              </a:path>
            </a:pathLst>
          </a:custGeom>
          <a:solidFill>
            <a:srgbClr val="030404"/>
          </a:solidFill>
          <a:ln w="5958" cap="flat">
            <a:noFill/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Light" panose="020B0403030403020204" pitchFamily="34" charset="0"/>
              <a:ea typeface="+mn-ea"/>
              <a:cs typeface="+mn-cs"/>
            </a:endParaRPr>
          </a:p>
        </p:txBody>
      </p:sp>
      <p:sp>
        <p:nvSpPr>
          <p:cNvPr id="8" name="Voľný tvar 384">
            <a:extLst>
              <a:ext uri="{FF2B5EF4-FFF2-40B4-BE49-F238E27FC236}">
                <a16:creationId xmlns:a16="http://schemas.microsoft.com/office/drawing/2014/main" id="{B3BB06ED-6B18-EA3A-E938-7A7FC4B27078}"/>
              </a:ext>
            </a:extLst>
          </p:cNvPr>
          <p:cNvSpPr/>
          <p:nvPr/>
        </p:nvSpPr>
        <p:spPr>
          <a:xfrm>
            <a:off x="10191141" y="4751593"/>
            <a:ext cx="1162659" cy="1597426"/>
          </a:xfrm>
          <a:custGeom>
            <a:avLst/>
            <a:gdLst>
              <a:gd name="connsiteX0" fmla="*/ 551230 w 948721"/>
              <a:gd name="connsiteY0" fmla="*/ 1159393 h 1391843"/>
              <a:gd name="connsiteX1" fmla="*/ 551230 w 948721"/>
              <a:gd name="connsiteY1" fmla="*/ 977215 h 1391843"/>
              <a:gd name="connsiteX2" fmla="*/ 731788 w 948721"/>
              <a:gd name="connsiteY2" fmla="*/ 977215 h 1391843"/>
              <a:gd name="connsiteX3" fmla="*/ 731788 w 948721"/>
              <a:gd name="connsiteY3" fmla="*/ 820802 h 1391843"/>
              <a:gd name="connsiteX4" fmla="*/ 549325 w 948721"/>
              <a:gd name="connsiteY4" fmla="*/ 820802 h 1391843"/>
              <a:gd name="connsiteX5" fmla="*/ 549325 w 948721"/>
              <a:gd name="connsiteY5" fmla="*/ 642876 h 1391843"/>
              <a:gd name="connsiteX6" fmla="*/ 396020 w 948721"/>
              <a:gd name="connsiteY6" fmla="*/ 642876 h 1391843"/>
              <a:gd name="connsiteX7" fmla="*/ 396020 w 948721"/>
              <a:gd name="connsiteY7" fmla="*/ 821763 h 1391843"/>
              <a:gd name="connsiteX8" fmla="*/ 216097 w 948721"/>
              <a:gd name="connsiteY8" fmla="*/ 821763 h 1391843"/>
              <a:gd name="connsiteX9" fmla="*/ 216097 w 948721"/>
              <a:gd name="connsiteY9" fmla="*/ 979488 h 1391843"/>
              <a:gd name="connsiteX10" fmla="*/ 398438 w 948721"/>
              <a:gd name="connsiteY10" fmla="*/ 979488 h 1391843"/>
              <a:gd name="connsiteX11" fmla="*/ 398438 w 948721"/>
              <a:gd name="connsiteY11" fmla="*/ 1159393 h 1391843"/>
              <a:gd name="connsiteX12" fmla="*/ 551230 w 948721"/>
              <a:gd name="connsiteY12" fmla="*/ 1159393 h 1391843"/>
              <a:gd name="connsiteX13" fmla="*/ 473731 w 948721"/>
              <a:gd name="connsiteY13" fmla="*/ 1135 h 1391843"/>
              <a:gd name="connsiteX14" fmla="*/ 916343 w 948721"/>
              <a:gd name="connsiteY14" fmla="*/ 764646 h 1391843"/>
              <a:gd name="connsiteX15" fmla="*/ 792815 w 948721"/>
              <a:gd name="connsiteY15" fmla="*/ 1268276 h 1391843"/>
              <a:gd name="connsiteX16" fmla="*/ 277784 w 948721"/>
              <a:gd name="connsiteY16" fmla="*/ 1348609 h 1391843"/>
              <a:gd name="connsiteX17" fmla="*/ 1057 w 948721"/>
              <a:gd name="connsiteY17" fmla="*/ 911911 h 1391843"/>
              <a:gd name="connsiteX18" fmla="*/ 44781 w 948721"/>
              <a:gd name="connsiteY18" fmla="*/ 731835 h 1391843"/>
              <a:gd name="connsiteX19" fmla="*/ 325881 w 948721"/>
              <a:gd name="connsiteY19" fmla="*/ 219643 h 1391843"/>
              <a:gd name="connsiteX20" fmla="*/ 473731 w 948721"/>
              <a:gd name="connsiteY20" fmla="*/ 1135 h 1391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48721" h="1391843">
                <a:moveTo>
                  <a:pt x="551230" y="1159393"/>
                </a:moveTo>
                <a:lnTo>
                  <a:pt x="551230" y="977215"/>
                </a:lnTo>
                <a:lnTo>
                  <a:pt x="731788" y="977215"/>
                </a:lnTo>
                <a:lnTo>
                  <a:pt x="731788" y="820802"/>
                </a:lnTo>
                <a:lnTo>
                  <a:pt x="549325" y="820802"/>
                </a:lnTo>
                <a:lnTo>
                  <a:pt x="549325" y="642876"/>
                </a:lnTo>
                <a:lnTo>
                  <a:pt x="396020" y="642876"/>
                </a:lnTo>
                <a:lnTo>
                  <a:pt x="396020" y="821763"/>
                </a:lnTo>
                <a:lnTo>
                  <a:pt x="216097" y="821763"/>
                </a:lnTo>
                <a:lnTo>
                  <a:pt x="216097" y="979488"/>
                </a:lnTo>
                <a:lnTo>
                  <a:pt x="398438" y="979488"/>
                </a:lnTo>
                <a:lnTo>
                  <a:pt x="398438" y="1159393"/>
                </a:lnTo>
                <a:lnTo>
                  <a:pt x="551230" y="1159393"/>
                </a:lnTo>
                <a:close/>
                <a:moveTo>
                  <a:pt x="473731" y="1135"/>
                </a:moveTo>
                <a:cubicBezTo>
                  <a:pt x="643369" y="248438"/>
                  <a:pt x="811713" y="488287"/>
                  <a:pt x="916343" y="764646"/>
                </a:cubicBezTo>
                <a:cubicBezTo>
                  <a:pt x="989983" y="959156"/>
                  <a:pt x="938930" y="1127576"/>
                  <a:pt x="792815" y="1268276"/>
                </a:cubicBezTo>
                <a:cubicBezTo>
                  <a:pt x="659328" y="1396815"/>
                  <a:pt x="449971" y="1430237"/>
                  <a:pt x="277784" y="1348609"/>
                </a:cubicBezTo>
                <a:cubicBezTo>
                  <a:pt x="95631" y="1262257"/>
                  <a:pt x="-197" y="1113916"/>
                  <a:pt x="1057" y="911911"/>
                </a:cubicBezTo>
                <a:cubicBezTo>
                  <a:pt x="1431" y="851658"/>
                  <a:pt x="22781" y="789303"/>
                  <a:pt x="44781" y="731835"/>
                </a:cubicBezTo>
                <a:cubicBezTo>
                  <a:pt x="114953" y="548565"/>
                  <a:pt x="219623" y="383444"/>
                  <a:pt x="325881" y="219643"/>
                </a:cubicBezTo>
                <a:cubicBezTo>
                  <a:pt x="372309" y="148075"/>
                  <a:pt x="421424" y="78250"/>
                  <a:pt x="473731" y="1135"/>
                </a:cubicBezTo>
              </a:path>
            </a:pathLst>
          </a:custGeom>
          <a:solidFill>
            <a:schemeClr val="accent2"/>
          </a:solidFill>
          <a:ln w="8142" cap="flat">
            <a:noFill/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733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A12D45-2845-A7E1-A645-1004A1B9E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ROZSAH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E377429-321E-28BD-982E-4B020E5D1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marR="2667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sk-SK" sz="3600" kern="100" dirty="0">
                <a:cs typeface="Times New Roman" panose="02020603050405020304" pitchFamily="18" charset="0"/>
              </a:rPr>
              <a:t>nároky poškodeného za škodu na zdraví,</a:t>
            </a:r>
          </a:p>
          <a:p>
            <a:pPr marL="342900" marR="2667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sk-SK" sz="3600" kern="100" dirty="0">
                <a:cs typeface="Times New Roman" panose="02020603050405020304" pitchFamily="18" charset="0"/>
              </a:rPr>
              <a:t>nároky poškodeného za škodu na veci,</a:t>
            </a:r>
          </a:p>
          <a:p>
            <a:pPr marL="342900" marR="2667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sk-SK" sz="3600" kern="100" dirty="0">
                <a:cs typeface="Times New Roman" panose="02020603050405020304" pitchFamily="18" charset="0"/>
              </a:rPr>
              <a:t>následná majetková škoda vrátane ušlého zisku,</a:t>
            </a:r>
          </a:p>
          <a:p>
            <a:pPr marL="342900" marR="2667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sk-SK" sz="3600" kern="100" dirty="0">
                <a:cs typeface="Times New Roman" panose="02020603050405020304" pitchFamily="18" charset="0"/>
              </a:rPr>
              <a:t>čistá finančná škoda poškodeného,</a:t>
            </a:r>
          </a:p>
          <a:p>
            <a:pPr marL="342900" marR="2667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sk-SK" sz="3600" kern="100" dirty="0">
                <a:cs typeface="Times New Roman" panose="02020603050405020304" pitchFamily="18" charset="0"/>
              </a:rPr>
              <a:t>vybrané pokuty, penále a sankcie,</a:t>
            </a:r>
          </a:p>
          <a:p>
            <a:pPr marL="342900" marR="2667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sk-SK" sz="3600" kern="100" dirty="0">
                <a:cs typeface="Times New Roman" panose="02020603050405020304" pitchFamily="18" charset="0"/>
              </a:rPr>
              <a:t>náklady na obnovu dokumentov, </a:t>
            </a:r>
          </a:p>
          <a:p>
            <a:pPr marL="342900" marR="2667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sk-SK" sz="3600" kern="100" dirty="0">
                <a:cs typeface="Times New Roman" panose="02020603050405020304" pitchFamily="18" charset="0"/>
              </a:rPr>
              <a:t>regresné nároky,</a:t>
            </a:r>
          </a:p>
          <a:p>
            <a:pPr marL="342900" marR="2667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sk-SK" sz="3600" kern="100" dirty="0">
                <a:cs typeface="Times New Roman" panose="02020603050405020304" pitchFamily="18" charset="0"/>
              </a:rPr>
              <a:t>vzájomné nároky poistených osôb medzi sebou,</a:t>
            </a:r>
          </a:p>
          <a:p>
            <a:pPr marL="342900" marR="2667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sk-SK" sz="3600" kern="100" dirty="0">
                <a:cs typeface="Times New Roman" panose="02020603050405020304" pitchFamily="18" charset="0"/>
              </a:rPr>
              <a:t>náklady právneho zastúpenia.</a:t>
            </a:r>
          </a:p>
          <a:p>
            <a:pPr marL="342900" marR="26670" lvl="0" indent="-3429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sk-SK" sz="3600" kern="100" dirty="0">
              <a:cs typeface="Times New Roman" panose="02020603050405020304" pitchFamily="18" charset="0"/>
            </a:endParaRPr>
          </a:p>
          <a:p>
            <a:endParaRPr lang="sk-SK" dirty="0"/>
          </a:p>
        </p:txBody>
      </p:sp>
      <p:sp>
        <p:nvSpPr>
          <p:cNvPr id="6" name="Voľný tvar 356">
            <a:extLst>
              <a:ext uri="{FF2B5EF4-FFF2-40B4-BE49-F238E27FC236}">
                <a16:creationId xmlns:a16="http://schemas.microsoft.com/office/drawing/2014/main" id="{7B2A3D34-0C50-0A5F-05C9-C5F0216040F1}"/>
              </a:ext>
            </a:extLst>
          </p:cNvPr>
          <p:cNvSpPr/>
          <p:nvPr/>
        </p:nvSpPr>
        <p:spPr>
          <a:xfrm>
            <a:off x="4263752" y="379536"/>
            <a:ext cx="1163655" cy="976790"/>
          </a:xfrm>
          <a:custGeom>
            <a:avLst/>
            <a:gdLst>
              <a:gd name="connsiteX0" fmla="*/ 388961 w 494476"/>
              <a:gd name="connsiteY0" fmla="*/ 376808 h 540606"/>
              <a:gd name="connsiteX1" fmla="*/ 429559 w 494476"/>
              <a:gd name="connsiteY1" fmla="*/ 417415 h 540606"/>
              <a:gd name="connsiteX2" fmla="*/ 416911 w 494476"/>
              <a:gd name="connsiteY2" fmla="*/ 430061 h 540606"/>
              <a:gd name="connsiteX3" fmla="*/ 376318 w 494476"/>
              <a:gd name="connsiteY3" fmla="*/ 389453 h 540606"/>
              <a:gd name="connsiteX4" fmla="*/ 388961 w 494476"/>
              <a:gd name="connsiteY4" fmla="*/ 376808 h 540606"/>
              <a:gd name="connsiteX5" fmla="*/ 306876 w 494476"/>
              <a:gd name="connsiteY5" fmla="*/ 491529 h 540606"/>
              <a:gd name="connsiteX6" fmla="*/ 306876 w 494476"/>
              <a:gd name="connsiteY6" fmla="*/ 514972 h 540606"/>
              <a:gd name="connsiteX7" fmla="*/ 297440 w 494476"/>
              <a:gd name="connsiteY7" fmla="*/ 534659 h 540606"/>
              <a:gd name="connsiteX8" fmla="*/ 276512 w 494476"/>
              <a:gd name="connsiteY8" fmla="*/ 542189 h 540606"/>
              <a:gd name="connsiteX9" fmla="*/ 218711 w 494476"/>
              <a:gd name="connsiteY9" fmla="*/ 542189 h 540606"/>
              <a:gd name="connsiteX10" fmla="*/ 197783 w 494476"/>
              <a:gd name="connsiteY10" fmla="*/ 534659 h 540606"/>
              <a:gd name="connsiteX11" fmla="*/ 188347 w 494476"/>
              <a:gd name="connsiteY11" fmla="*/ 514972 h 540606"/>
              <a:gd name="connsiteX12" fmla="*/ 188347 w 494476"/>
              <a:gd name="connsiteY12" fmla="*/ 491529 h 540606"/>
              <a:gd name="connsiteX13" fmla="*/ 175359 w 494476"/>
              <a:gd name="connsiteY13" fmla="*/ 491529 h 540606"/>
              <a:gd name="connsiteX14" fmla="*/ 161745 w 494476"/>
              <a:gd name="connsiteY14" fmla="*/ 485877 h 540606"/>
              <a:gd name="connsiteX15" fmla="*/ 161762 w 494476"/>
              <a:gd name="connsiteY15" fmla="*/ 485859 h 540606"/>
              <a:gd name="connsiteX16" fmla="*/ 156094 w 494476"/>
              <a:gd name="connsiteY16" fmla="*/ 472266 h 540606"/>
              <a:gd name="connsiteX17" fmla="*/ 156094 w 494476"/>
              <a:gd name="connsiteY17" fmla="*/ 418065 h 540606"/>
              <a:gd name="connsiteX18" fmla="*/ 161745 w 494476"/>
              <a:gd name="connsiteY18" fmla="*/ 404454 h 540606"/>
              <a:gd name="connsiteX19" fmla="*/ 175359 w 494476"/>
              <a:gd name="connsiteY19" fmla="*/ 398796 h 540606"/>
              <a:gd name="connsiteX20" fmla="*/ 186207 w 494476"/>
              <a:gd name="connsiteY20" fmla="*/ 398796 h 540606"/>
              <a:gd name="connsiteX21" fmla="*/ 178399 w 494476"/>
              <a:gd name="connsiteY21" fmla="*/ 382239 h 540606"/>
              <a:gd name="connsiteX22" fmla="*/ 155927 w 494476"/>
              <a:gd name="connsiteY22" fmla="*/ 353335 h 540606"/>
              <a:gd name="connsiteX23" fmla="*/ 123262 w 494476"/>
              <a:gd name="connsiteY23" fmla="*/ 308006 h 540606"/>
              <a:gd name="connsiteX24" fmla="*/ 111579 w 494476"/>
              <a:gd name="connsiteY24" fmla="*/ 252875 h 540606"/>
              <a:gd name="connsiteX25" fmla="*/ 151421 w 494476"/>
              <a:gd name="connsiteY25" fmla="*/ 156672 h 540606"/>
              <a:gd name="connsiteX26" fmla="*/ 247609 w 494476"/>
              <a:gd name="connsiteY26" fmla="*/ 116816 h 540606"/>
              <a:gd name="connsiteX27" fmla="*/ 343797 w 494476"/>
              <a:gd name="connsiteY27" fmla="*/ 156672 h 540606"/>
              <a:gd name="connsiteX28" fmla="*/ 383638 w 494476"/>
              <a:gd name="connsiteY28" fmla="*/ 252875 h 540606"/>
              <a:gd name="connsiteX29" fmla="*/ 371955 w 494476"/>
              <a:gd name="connsiteY29" fmla="*/ 308006 h 540606"/>
              <a:gd name="connsiteX30" fmla="*/ 339296 w 494476"/>
              <a:gd name="connsiteY30" fmla="*/ 353335 h 540606"/>
              <a:gd name="connsiteX31" fmla="*/ 316818 w 494476"/>
              <a:gd name="connsiteY31" fmla="*/ 382239 h 540606"/>
              <a:gd name="connsiteX32" fmla="*/ 309010 w 494476"/>
              <a:gd name="connsiteY32" fmla="*/ 398796 h 540606"/>
              <a:gd name="connsiteX33" fmla="*/ 319864 w 494476"/>
              <a:gd name="connsiteY33" fmla="*/ 398796 h 540606"/>
              <a:gd name="connsiteX34" fmla="*/ 333455 w 494476"/>
              <a:gd name="connsiteY34" fmla="*/ 404472 h 540606"/>
              <a:gd name="connsiteX35" fmla="*/ 333473 w 494476"/>
              <a:gd name="connsiteY35" fmla="*/ 404454 h 540606"/>
              <a:gd name="connsiteX36" fmla="*/ 339129 w 494476"/>
              <a:gd name="connsiteY36" fmla="*/ 418065 h 540606"/>
              <a:gd name="connsiteX37" fmla="*/ 339129 w 494476"/>
              <a:gd name="connsiteY37" fmla="*/ 472266 h 540606"/>
              <a:gd name="connsiteX38" fmla="*/ 333473 w 494476"/>
              <a:gd name="connsiteY38" fmla="*/ 485877 h 540606"/>
              <a:gd name="connsiteX39" fmla="*/ 319864 w 494476"/>
              <a:gd name="connsiteY39" fmla="*/ 491529 h 540606"/>
              <a:gd name="connsiteX40" fmla="*/ 306876 w 494476"/>
              <a:gd name="connsiteY40" fmla="*/ 491529 h 540606"/>
              <a:gd name="connsiteX41" fmla="*/ 204703 w 494476"/>
              <a:gd name="connsiteY41" fmla="*/ 398796 h 540606"/>
              <a:gd name="connsiteX42" fmla="*/ 226955 w 494476"/>
              <a:gd name="connsiteY42" fmla="*/ 398796 h 540606"/>
              <a:gd name="connsiteX43" fmla="*/ 204310 w 494476"/>
              <a:gd name="connsiteY43" fmla="*/ 271829 h 540606"/>
              <a:gd name="connsiteX44" fmla="*/ 221918 w 494476"/>
              <a:gd name="connsiteY44" fmla="*/ 268758 h 540606"/>
              <a:gd name="connsiteX45" fmla="*/ 225220 w 494476"/>
              <a:gd name="connsiteY45" fmla="*/ 287288 h 540606"/>
              <a:gd name="connsiteX46" fmla="*/ 250452 w 494476"/>
              <a:gd name="connsiteY46" fmla="*/ 281094 h 540606"/>
              <a:gd name="connsiteX47" fmla="*/ 274432 w 494476"/>
              <a:gd name="connsiteY47" fmla="*/ 287217 h 540606"/>
              <a:gd name="connsiteX48" fmla="*/ 277722 w 494476"/>
              <a:gd name="connsiteY48" fmla="*/ 268758 h 540606"/>
              <a:gd name="connsiteX49" fmla="*/ 295324 w 494476"/>
              <a:gd name="connsiteY49" fmla="*/ 271829 h 540606"/>
              <a:gd name="connsiteX50" fmla="*/ 272679 w 494476"/>
              <a:gd name="connsiteY50" fmla="*/ 398796 h 540606"/>
              <a:gd name="connsiteX51" fmla="*/ 290514 w 494476"/>
              <a:gd name="connsiteY51" fmla="*/ 398796 h 540606"/>
              <a:gd name="connsiteX52" fmla="*/ 301660 w 494476"/>
              <a:gd name="connsiteY52" fmla="*/ 372879 h 540606"/>
              <a:gd name="connsiteX53" fmla="*/ 326099 w 494476"/>
              <a:gd name="connsiteY53" fmla="*/ 341340 h 540606"/>
              <a:gd name="connsiteX54" fmla="*/ 326868 w 494476"/>
              <a:gd name="connsiteY54" fmla="*/ 340571 h 540606"/>
              <a:gd name="connsiteX55" fmla="*/ 355688 w 494476"/>
              <a:gd name="connsiteY55" fmla="*/ 300816 h 540606"/>
              <a:gd name="connsiteX56" fmla="*/ 365756 w 494476"/>
              <a:gd name="connsiteY56" fmla="*/ 252875 h 540606"/>
              <a:gd name="connsiteX57" fmla="*/ 331154 w 494476"/>
              <a:gd name="connsiteY57" fmla="*/ 169317 h 540606"/>
              <a:gd name="connsiteX58" fmla="*/ 247609 w 494476"/>
              <a:gd name="connsiteY58" fmla="*/ 134702 h 540606"/>
              <a:gd name="connsiteX59" fmla="*/ 164069 w 494476"/>
              <a:gd name="connsiteY59" fmla="*/ 169317 h 540606"/>
              <a:gd name="connsiteX60" fmla="*/ 129461 w 494476"/>
              <a:gd name="connsiteY60" fmla="*/ 252875 h 540606"/>
              <a:gd name="connsiteX61" fmla="*/ 139535 w 494476"/>
              <a:gd name="connsiteY61" fmla="*/ 300816 h 540606"/>
              <a:gd name="connsiteX62" fmla="*/ 168349 w 494476"/>
              <a:gd name="connsiteY62" fmla="*/ 340571 h 540606"/>
              <a:gd name="connsiteX63" fmla="*/ 169118 w 494476"/>
              <a:gd name="connsiteY63" fmla="*/ 341340 h 540606"/>
              <a:gd name="connsiteX64" fmla="*/ 193557 w 494476"/>
              <a:gd name="connsiteY64" fmla="*/ 372879 h 540606"/>
              <a:gd name="connsiteX65" fmla="*/ 204703 w 494476"/>
              <a:gd name="connsiteY65" fmla="*/ 398796 h 540606"/>
              <a:gd name="connsiteX66" fmla="*/ 245105 w 494476"/>
              <a:gd name="connsiteY66" fmla="*/ 398796 h 540606"/>
              <a:gd name="connsiteX67" fmla="*/ 254529 w 494476"/>
              <a:gd name="connsiteY67" fmla="*/ 398796 h 540606"/>
              <a:gd name="connsiteX68" fmla="*/ 271124 w 494476"/>
              <a:gd name="connsiteY68" fmla="*/ 305723 h 540606"/>
              <a:gd name="connsiteX69" fmla="*/ 250172 w 494476"/>
              <a:gd name="connsiteY69" fmla="*/ 298914 h 540606"/>
              <a:gd name="connsiteX70" fmla="*/ 228564 w 494476"/>
              <a:gd name="connsiteY70" fmla="*/ 306051 h 540606"/>
              <a:gd name="connsiteX71" fmla="*/ 245105 w 494476"/>
              <a:gd name="connsiteY71" fmla="*/ 398796 h 540606"/>
              <a:gd name="connsiteX72" fmla="*/ 319864 w 494476"/>
              <a:gd name="connsiteY72" fmla="*/ 416682 h 540606"/>
              <a:gd name="connsiteX73" fmla="*/ 175359 w 494476"/>
              <a:gd name="connsiteY73" fmla="*/ 416682 h 540606"/>
              <a:gd name="connsiteX74" fmla="*/ 174387 w 494476"/>
              <a:gd name="connsiteY74" fmla="*/ 417093 h 540606"/>
              <a:gd name="connsiteX75" fmla="*/ 173976 w 494476"/>
              <a:gd name="connsiteY75" fmla="*/ 418065 h 540606"/>
              <a:gd name="connsiteX76" fmla="*/ 173976 w 494476"/>
              <a:gd name="connsiteY76" fmla="*/ 472266 h 540606"/>
              <a:gd name="connsiteX77" fmla="*/ 174357 w 494476"/>
              <a:gd name="connsiteY77" fmla="*/ 473232 h 540606"/>
              <a:gd name="connsiteX78" fmla="*/ 174387 w 494476"/>
              <a:gd name="connsiteY78" fmla="*/ 473232 h 540606"/>
              <a:gd name="connsiteX79" fmla="*/ 175359 w 494476"/>
              <a:gd name="connsiteY79" fmla="*/ 473643 h 540606"/>
              <a:gd name="connsiteX80" fmla="*/ 319864 w 494476"/>
              <a:gd name="connsiteY80" fmla="*/ 473643 h 540606"/>
              <a:gd name="connsiteX81" fmla="*/ 320830 w 494476"/>
              <a:gd name="connsiteY81" fmla="*/ 473232 h 540606"/>
              <a:gd name="connsiteX82" fmla="*/ 321241 w 494476"/>
              <a:gd name="connsiteY82" fmla="*/ 472266 h 540606"/>
              <a:gd name="connsiteX83" fmla="*/ 321241 w 494476"/>
              <a:gd name="connsiteY83" fmla="*/ 418065 h 540606"/>
              <a:gd name="connsiteX84" fmla="*/ 320830 w 494476"/>
              <a:gd name="connsiteY84" fmla="*/ 417099 h 540606"/>
              <a:gd name="connsiteX85" fmla="*/ 320830 w 494476"/>
              <a:gd name="connsiteY85" fmla="*/ 417064 h 540606"/>
              <a:gd name="connsiteX86" fmla="*/ 319864 w 494476"/>
              <a:gd name="connsiteY86" fmla="*/ 416682 h 540606"/>
              <a:gd name="connsiteX87" fmla="*/ 1175 w 494476"/>
              <a:gd name="connsiteY87" fmla="*/ 239932 h 540606"/>
              <a:gd name="connsiteX88" fmla="*/ 58589 w 494476"/>
              <a:gd name="connsiteY88" fmla="*/ 239932 h 540606"/>
              <a:gd name="connsiteX89" fmla="*/ 58589 w 494476"/>
              <a:gd name="connsiteY89" fmla="*/ 257818 h 540606"/>
              <a:gd name="connsiteX90" fmla="*/ 1175 w 494476"/>
              <a:gd name="connsiteY90" fmla="*/ 257818 h 540606"/>
              <a:gd name="connsiteX91" fmla="*/ 1175 w 494476"/>
              <a:gd name="connsiteY91" fmla="*/ 239932 h 540606"/>
              <a:gd name="connsiteX92" fmla="*/ 438238 w 494476"/>
              <a:gd name="connsiteY92" fmla="*/ 239932 h 540606"/>
              <a:gd name="connsiteX93" fmla="*/ 495651 w 494476"/>
              <a:gd name="connsiteY93" fmla="*/ 239932 h 540606"/>
              <a:gd name="connsiteX94" fmla="*/ 495651 w 494476"/>
              <a:gd name="connsiteY94" fmla="*/ 257818 h 540606"/>
              <a:gd name="connsiteX95" fmla="*/ 438238 w 494476"/>
              <a:gd name="connsiteY95" fmla="*/ 257818 h 540606"/>
              <a:gd name="connsiteX96" fmla="*/ 438238 w 494476"/>
              <a:gd name="connsiteY96" fmla="*/ 239932 h 540606"/>
              <a:gd name="connsiteX97" fmla="*/ 67267 w 494476"/>
              <a:gd name="connsiteY97" fmla="*/ 417415 h 540606"/>
              <a:gd name="connsiteX98" fmla="*/ 107866 w 494476"/>
              <a:gd name="connsiteY98" fmla="*/ 376808 h 540606"/>
              <a:gd name="connsiteX99" fmla="*/ 120508 w 494476"/>
              <a:gd name="connsiteY99" fmla="*/ 389453 h 540606"/>
              <a:gd name="connsiteX100" fmla="*/ 79910 w 494476"/>
              <a:gd name="connsiteY100" fmla="*/ 430061 h 540606"/>
              <a:gd name="connsiteX101" fmla="*/ 67267 w 494476"/>
              <a:gd name="connsiteY101" fmla="*/ 417415 h 540606"/>
              <a:gd name="connsiteX102" fmla="*/ 376318 w 494476"/>
              <a:gd name="connsiteY102" fmla="*/ 108296 h 540606"/>
              <a:gd name="connsiteX103" fmla="*/ 416911 w 494476"/>
              <a:gd name="connsiteY103" fmla="*/ 67689 h 540606"/>
              <a:gd name="connsiteX104" fmla="*/ 429559 w 494476"/>
              <a:gd name="connsiteY104" fmla="*/ 80334 h 540606"/>
              <a:gd name="connsiteX105" fmla="*/ 388961 w 494476"/>
              <a:gd name="connsiteY105" fmla="*/ 120942 h 540606"/>
              <a:gd name="connsiteX106" fmla="*/ 376318 w 494476"/>
              <a:gd name="connsiteY106" fmla="*/ 108296 h 540606"/>
              <a:gd name="connsiteX107" fmla="*/ 239472 w 494476"/>
              <a:gd name="connsiteY107" fmla="*/ 1582 h 540606"/>
              <a:gd name="connsiteX108" fmla="*/ 257354 w 494476"/>
              <a:gd name="connsiteY108" fmla="*/ 1582 h 540606"/>
              <a:gd name="connsiteX109" fmla="*/ 257354 w 494476"/>
              <a:gd name="connsiteY109" fmla="*/ 59008 h 540606"/>
              <a:gd name="connsiteX110" fmla="*/ 239472 w 494476"/>
              <a:gd name="connsiteY110" fmla="*/ 59008 h 540606"/>
              <a:gd name="connsiteX111" fmla="*/ 239472 w 494476"/>
              <a:gd name="connsiteY111" fmla="*/ 1582 h 540606"/>
              <a:gd name="connsiteX112" fmla="*/ 79910 w 494476"/>
              <a:gd name="connsiteY112" fmla="*/ 67689 h 540606"/>
              <a:gd name="connsiteX113" fmla="*/ 120508 w 494476"/>
              <a:gd name="connsiteY113" fmla="*/ 108296 h 540606"/>
              <a:gd name="connsiteX114" fmla="*/ 107866 w 494476"/>
              <a:gd name="connsiteY114" fmla="*/ 120942 h 540606"/>
              <a:gd name="connsiteX115" fmla="*/ 67267 w 494476"/>
              <a:gd name="connsiteY115" fmla="*/ 80334 h 540606"/>
              <a:gd name="connsiteX116" fmla="*/ 79910 w 494476"/>
              <a:gd name="connsiteY116" fmla="*/ 67689 h 540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94476" h="540606">
                <a:moveTo>
                  <a:pt x="388961" y="376808"/>
                </a:moveTo>
                <a:lnTo>
                  <a:pt x="429559" y="417415"/>
                </a:lnTo>
                <a:lnTo>
                  <a:pt x="416911" y="430061"/>
                </a:lnTo>
                <a:lnTo>
                  <a:pt x="376318" y="389453"/>
                </a:lnTo>
                <a:lnTo>
                  <a:pt x="388961" y="376808"/>
                </a:lnTo>
                <a:close/>
                <a:moveTo>
                  <a:pt x="306876" y="491529"/>
                </a:moveTo>
                <a:lnTo>
                  <a:pt x="306876" y="514972"/>
                </a:lnTo>
                <a:cubicBezTo>
                  <a:pt x="306876" y="522729"/>
                  <a:pt x="303258" y="529692"/>
                  <a:pt x="297440" y="534659"/>
                </a:cubicBezTo>
                <a:cubicBezTo>
                  <a:pt x="291986" y="539303"/>
                  <a:pt x="284571" y="542189"/>
                  <a:pt x="276512" y="542189"/>
                </a:cubicBezTo>
                <a:lnTo>
                  <a:pt x="218711" y="542189"/>
                </a:lnTo>
                <a:cubicBezTo>
                  <a:pt x="210646" y="542189"/>
                  <a:pt x="203231" y="539303"/>
                  <a:pt x="197783" y="534659"/>
                </a:cubicBezTo>
                <a:cubicBezTo>
                  <a:pt x="191965" y="529692"/>
                  <a:pt x="188347" y="522729"/>
                  <a:pt x="188347" y="514972"/>
                </a:cubicBezTo>
                <a:lnTo>
                  <a:pt x="188347" y="491529"/>
                </a:lnTo>
                <a:lnTo>
                  <a:pt x="175359" y="491529"/>
                </a:lnTo>
                <a:cubicBezTo>
                  <a:pt x="170048" y="491529"/>
                  <a:pt x="165232" y="489365"/>
                  <a:pt x="161745" y="485877"/>
                </a:cubicBezTo>
                <a:lnTo>
                  <a:pt x="161762" y="485859"/>
                </a:lnTo>
                <a:cubicBezTo>
                  <a:pt x="158264" y="482354"/>
                  <a:pt x="156094" y="477542"/>
                  <a:pt x="156094" y="472266"/>
                </a:cubicBezTo>
                <a:lnTo>
                  <a:pt x="156094" y="418065"/>
                </a:lnTo>
                <a:cubicBezTo>
                  <a:pt x="156094" y="412759"/>
                  <a:pt x="158258" y="407942"/>
                  <a:pt x="161745" y="404454"/>
                </a:cubicBezTo>
                <a:cubicBezTo>
                  <a:pt x="165232" y="400960"/>
                  <a:pt x="170054" y="398796"/>
                  <a:pt x="175359" y="398796"/>
                </a:cubicBezTo>
                <a:lnTo>
                  <a:pt x="186207" y="398796"/>
                </a:lnTo>
                <a:cubicBezTo>
                  <a:pt x="184383" y="393072"/>
                  <a:pt x="181779" y="387695"/>
                  <a:pt x="178399" y="382239"/>
                </a:cubicBezTo>
                <a:cubicBezTo>
                  <a:pt x="172981" y="373493"/>
                  <a:pt x="165440" y="364353"/>
                  <a:pt x="155927" y="353335"/>
                </a:cubicBezTo>
                <a:cubicBezTo>
                  <a:pt x="142140" y="340750"/>
                  <a:pt x="130952" y="325332"/>
                  <a:pt x="123262" y="308006"/>
                </a:cubicBezTo>
                <a:cubicBezTo>
                  <a:pt x="115752" y="291098"/>
                  <a:pt x="111579" y="272437"/>
                  <a:pt x="111579" y="252875"/>
                </a:cubicBezTo>
                <a:cubicBezTo>
                  <a:pt x="111579" y="215309"/>
                  <a:pt x="126809" y="181289"/>
                  <a:pt x="151421" y="156672"/>
                </a:cubicBezTo>
                <a:cubicBezTo>
                  <a:pt x="176038" y="132049"/>
                  <a:pt x="210044" y="116816"/>
                  <a:pt x="247609" y="116816"/>
                </a:cubicBezTo>
                <a:cubicBezTo>
                  <a:pt x="285173" y="116816"/>
                  <a:pt x="319185" y="132049"/>
                  <a:pt x="343797" y="156672"/>
                </a:cubicBezTo>
                <a:cubicBezTo>
                  <a:pt x="368414" y="181289"/>
                  <a:pt x="383638" y="215309"/>
                  <a:pt x="383638" y="252875"/>
                </a:cubicBezTo>
                <a:cubicBezTo>
                  <a:pt x="383638" y="272437"/>
                  <a:pt x="379465" y="291098"/>
                  <a:pt x="371955" y="308006"/>
                </a:cubicBezTo>
                <a:cubicBezTo>
                  <a:pt x="364266" y="325332"/>
                  <a:pt x="353077" y="340750"/>
                  <a:pt x="339296" y="353335"/>
                </a:cubicBezTo>
                <a:cubicBezTo>
                  <a:pt x="329777" y="364353"/>
                  <a:pt x="322243" y="373493"/>
                  <a:pt x="316818" y="382239"/>
                </a:cubicBezTo>
                <a:cubicBezTo>
                  <a:pt x="313439" y="387695"/>
                  <a:pt x="310840" y="393072"/>
                  <a:pt x="309010" y="398796"/>
                </a:cubicBezTo>
                <a:lnTo>
                  <a:pt x="319864" y="398796"/>
                </a:lnTo>
                <a:cubicBezTo>
                  <a:pt x="325140" y="398796"/>
                  <a:pt x="329956" y="400972"/>
                  <a:pt x="333455" y="404472"/>
                </a:cubicBezTo>
                <a:lnTo>
                  <a:pt x="333473" y="404454"/>
                </a:lnTo>
                <a:cubicBezTo>
                  <a:pt x="336960" y="407942"/>
                  <a:pt x="339129" y="412759"/>
                  <a:pt x="339129" y="418065"/>
                </a:cubicBezTo>
                <a:lnTo>
                  <a:pt x="339129" y="472266"/>
                </a:lnTo>
                <a:cubicBezTo>
                  <a:pt x="339129" y="477572"/>
                  <a:pt x="336960" y="482390"/>
                  <a:pt x="333473" y="485877"/>
                </a:cubicBezTo>
                <a:cubicBezTo>
                  <a:pt x="329986" y="489365"/>
                  <a:pt x="325169" y="491529"/>
                  <a:pt x="319864" y="491529"/>
                </a:cubicBezTo>
                <a:lnTo>
                  <a:pt x="306876" y="491529"/>
                </a:lnTo>
                <a:close/>
                <a:moveTo>
                  <a:pt x="204703" y="398796"/>
                </a:moveTo>
                <a:lnTo>
                  <a:pt x="226955" y="398796"/>
                </a:lnTo>
                <a:lnTo>
                  <a:pt x="204310" y="271829"/>
                </a:lnTo>
                <a:lnTo>
                  <a:pt x="221918" y="268758"/>
                </a:lnTo>
                <a:lnTo>
                  <a:pt x="225220" y="287288"/>
                </a:lnTo>
                <a:cubicBezTo>
                  <a:pt x="233535" y="282948"/>
                  <a:pt x="241952" y="280950"/>
                  <a:pt x="250452" y="281094"/>
                </a:cubicBezTo>
                <a:cubicBezTo>
                  <a:pt x="258546" y="281237"/>
                  <a:pt x="266534" y="283329"/>
                  <a:pt x="274432" y="287217"/>
                </a:cubicBezTo>
                <a:lnTo>
                  <a:pt x="277722" y="268758"/>
                </a:lnTo>
                <a:lnTo>
                  <a:pt x="295324" y="271829"/>
                </a:lnTo>
                <a:lnTo>
                  <a:pt x="272679" y="398796"/>
                </a:lnTo>
                <a:lnTo>
                  <a:pt x="290514" y="398796"/>
                </a:lnTo>
                <a:cubicBezTo>
                  <a:pt x="292773" y="389525"/>
                  <a:pt x="296486" y="381226"/>
                  <a:pt x="301660" y="372879"/>
                </a:cubicBezTo>
                <a:cubicBezTo>
                  <a:pt x="307836" y="362934"/>
                  <a:pt x="315936" y="353097"/>
                  <a:pt x="326099" y="341340"/>
                </a:cubicBezTo>
                <a:lnTo>
                  <a:pt x="326868" y="340571"/>
                </a:lnTo>
                <a:cubicBezTo>
                  <a:pt x="339058" y="329541"/>
                  <a:pt x="348935" y="316013"/>
                  <a:pt x="355688" y="300816"/>
                </a:cubicBezTo>
                <a:cubicBezTo>
                  <a:pt x="362161" y="286227"/>
                  <a:pt x="365756" y="270010"/>
                  <a:pt x="365756" y="252875"/>
                </a:cubicBezTo>
                <a:cubicBezTo>
                  <a:pt x="365756" y="220245"/>
                  <a:pt x="352535" y="190697"/>
                  <a:pt x="331154" y="169317"/>
                </a:cubicBezTo>
                <a:cubicBezTo>
                  <a:pt x="309779" y="147932"/>
                  <a:pt x="280238" y="134702"/>
                  <a:pt x="247609" y="134702"/>
                </a:cubicBezTo>
                <a:cubicBezTo>
                  <a:pt x="214986" y="134702"/>
                  <a:pt x="185444" y="147932"/>
                  <a:pt x="164069" y="169317"/>
                </a:cubicBezTo>
                <a:cubicBezTo>
                  <a:pt x="142688" y="190697"/>
                  <a:pt x="129461" y="220245"/>
                  <a:pt x="129461" y="252875"/>
                </a:cubicBezTo>
                <a:cubicBezTo>
                  <a:pt x="129461" y="270010"/>
                  <a:pt x="133062" y="286227"/>
                  <a:pt x="139535" y="300816"/>
                </a:cubicBezTo>
                <a:cubicBezTo>
                  <a:pt x="146283" y="316013"/>
                  <a:pt x="156165" y="329541"/>
                  <a:pt x="168349" y="340571"/>
                </a:cubicBezTo>
                <a:lnTo>
                  <a:pt x="169118" y="341340"/>
                </a:lnTo>
                <a:cubicBezTo>
                  <a:pt x="179287" y="353097"/>
                  <a:pt x="187388" y="362934"/>
                  <a:pt x="193557" y="372879"/>
                </a:cubicBezTo>
                <a:cubicBezTo>
                  <a:pt x="198731" y="381226"/>
                  <a:pt x="202444" y="389525"/>
                  <a:pt x="204703" y="398796"/>
                </a:cubicBezTo>
                <a:moveTo>
                  <a:pt x="245105" y="398796"/>
                </a:moveTo>
                <a:lnTo>
                  <a:pt x="254529" y="398796"/>
                </a:lnTo>
                <a:lnTo>
                  <a:pt x="271124" y="305723"/>
                </a:lnTo>
                <a:cubicBezTo>
                  <a:pt x="263995" y="301382"/>
                  <a:pt x="257003" y="299027"/>
                  <a:pt x="250172" y="298914"/>
                </a:cubicBezTo>
                <a:cubicBezTo>
                  <a:pt x="243120" y="298789"/>
                  <a:pt x="235920" y="301084"/>
                  <a:pt x="228564" y="306051"/>
                </a:cubicBezTo>
                <a:lnTo>
                  <a:pt x="245105" y="398796"/>
                </a:lnTo>
                <a:close/>
                <a:moveTo>
                  <a:pt x="319864" y="416682"/>
                </a:moveTo>
                <a:lnTo>
                  <a:pt x="175359" y="416682"/>
                </a:lnTo>
                <a:cubicBezTo>
                  <a:pt x="174989" y="416682"/>
                  <a:pt x="174638" y="416843"/>
                  <a:pt x="174387" y="417093"/>
                </a:cubicBezTo>
                <a:cubicBezTo>
                  <a:pt x="174137" y="417350"/>
                  <a:pt x="173976" y="417690"/>
                  <a:pt x="173976" y="418065"/>
                </a:cubicBezTo>
                <a:lnTo>
                  <a:pt x="173976" y="472266"/>
                </a:lnTo>
                <a:cubicBezTo>
                  <a:pt x="173976" y="472659"/>
                  <a:pt x="174125" y="473005"/>
                  <a:pt x="174357" y="473232"/>
                </a:cubicBezTo>
                <a:lnTo>
                  <a:pt x="174387" y="473232"/>
                </a:lnTo>
                <a:cubicBezTo>
                  <a:pt x="174638" y="473488"/>
                  <a:pt x="174989" y="473643"/>
                  <a:pt x="175359" y="473643"/>
                </a:cubicBezTo>
                <a:lnTo>
                  <a:pt x="319864" y="473643"/>
                </a:lnTo>
                <a:cubicBezTo>
                  <a:pt x="320234" y="473643"/>
                  <a:pt x="320580" y="473488"/>
                  <a:pt x="320830" y="473232"/>
                </a:cubicBezTo>
                <a:cubicBezTo>
                  <a:pt x="321080" y="472981"/>
                  <a:pt x="321241" y="472636"/>
                  <a:pt x="321241" y="472266"/>
                </a:cubicBezTo>
                <a:lnTo>
                  <a:pt x="321241" y="418065"/>
                </a:lnTo>
                <a:cubicBezTo>
                  <a:pt x="321241" y="417690"/>
                  <a:pt x="321080" y="417350"/>
                  <a:pt x="320830" y="417099"/>
                </a:cubicBezTo>
                <a:lnTo>
                  <a:pt x="320830" y="417064"/>
                </a:lnTo>
                <a:cubicBezTo>
                  <a:pt x="320597" y="416831"/>
                  <a:pt x="320258" y="416682"/>
                  <a:pt x="319864" y="416682"/>
                </a:cubicBezTo>
                <a:moveTo>
                  <a:pt x="1175" y="239932"/>
                </a:moveTo>
                <a:lnTo>
                  <a:pt x="58589" y="239932"/>
                </a:lnTo>
                <a:lnTo>
                  <a:pt x="58589" y="257818"/>
                </a:lnTo>
                <a:lnTo>
                  <a:pt x="1175" y="257818"/>
                </a:lnTo>
                <a:lnTo>
                  <a:pt x="1175" y="239932"/>
                </a:lnTo>
                <a:close/>
                <a:moveTo>
                  <a:pt x="438238" y="239932"/>
                </a:moveTo>
                <a:lnTo>
                  <a:pt x="495651" y="239932"/>
                </a:lnTo>
                <a:lnTo>
                  <a:pt x="495651" y="257818"/>
                </a:lnTo>
                <a:lnTo>
                  <a:pt x="438238" y="257818"/>
                </a:lnTo>
                <a:lnTo>
                  <a:pt x="438238" y="239932"/>
                </a:lnTo>
                <a:close/>
                <a:moveTo>
                  <a:pt x="67267" y="417415"/>
                </a:moveTo>
                <a:lnTo>
                  <a:pt x="107866" y="376808"/>
                </a:lnTo>
                <a:lnTo>
                  <a:pt x="120508" y="389453"/>
                </a:lnTo>
                <a:lnTo>
                  <a:pt x="79910" y="430061"/>
                </a:lnTo>
                <a:lnTo>
                  <a:pt x="67267" y="417415"/>
                </a:lnTo>
                <a:close/>
                <a:moveTo>
                  <a:pt x="376318" y="108296"/>
                </a:moveTo>
                <a:lnTo>
                  <a:pt x="416911" y="67689"/>
                </a:lnTo>
                <a:lnTo>
                  <a:pt x="429559" y="80334"/>
                </a:lnTo>
                <a:lnTo>
                  <a:pt x="388961" y="120942"/>
                </a:lnTo>
                <a:lnTo>
                  <a:pt x="376318" y="108296"/>
                </a:lnTo>
                <a:close/>
                <a:moveTo>
                  <a:pt x="239472" y="1582"/>
                </a:moveTo>
                <a:lnTo>
                  <a:pt x="257354" y="1582"/>
                </a:lnTo>
                <a:lnTo>
                  <a:pt x="257354" y="59008"/>
                </a:lnTo>
                <a:lnTo>
                  <a:pt x="239472" y="59008"/>
                </a:lnTo>
                <a:lnTo>
                  <a:pt x="239472" y="1582"/>
                </a:lnTo>
                <a:close/>
                <a:moveTo>
                  <a:pt x="79910" y="67689"/>
                </a:moveTo>
                <a:lnTo>
                  <a:pt x="120508" y="108296"/>
                </a:lnTo>
                <a:lnTo>
                  <a:pt x="107866" y="120942"/>
                </a:lnTo>
                <a:lnTo>
                  <a:pt x="67267" y="80334"/>
                </a:lnTo>
                <a:lnTo>
                  <a:pt x="79910" y="67689"/>
                </a:lnTo>
                <a:close/>
              </a:path>
            </a:pathLst>
          </a:custGeom>
          <a:solidFill>
            <a:srgbClr val="030404"/>
          </a:solidFill>
          <a:ln w="5958" cap="flat">
            <a:noFill/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Light" panose="020B0403030403020204" pitchFamily="34" charset="0"/>
              <a:ea typeface="+mn-ea"/>
              <a:cs typeface="+mn-cs"/>
            </a:endParaRPr>
          </a:p>
        </p:txBody>
      </p:sp>
      <p:sp>
        <p:nvSpPr>
          <p:cNvPr id="7" name="Voľný tvar 285">
            <a:extLst>
              <a:ext uri="{FF2B5EF4-FFF2-40B4-BE49-F238E27FC236}">
                <a16:creationId xmlns:a16="http://schemas.microsoft.com/office/drawing/2014/main" id="{AB02CADF-BBB5-E767-FC48-B3BEAD366A90}"/>
              </a:ext>
            </a:extLst>
          </p:cNvPr>
          <p:cNvSpPr/>
          <p:nvPr/>
        </p:nvSpPr>
        <p:spPr>
          <a:xfrm>
            <a:off x="9390649" y="729327"/>
            <a:ext cx="1801142" cy="1754102"/>
          </a:xfrm>
          <a:custGeom>
            <a:avLst/>
            <a:gdLst>
              <a:gd name="connsiteX0" fmla="*/ 372101 w 429285"/>
              <a:gd name="connsiteY0" fmla="*/ 94256 h 483573"/>
              <a:gd name="connsiteX1" fmla="*/ 217662 w 429285"/>
              <a:gd name="connsiteY1" fmla="*/ 255937 h 483573"/>
              <a:gd name="connsiteX2" fmla="*/ 214975 w 429285"/>
              <a:gd name="connsiteY2" fmla="*/ 257319 h 483573"/>
              <a:gd name="connsiteX3" fmla="*/ 212289 w 429285"/>
              <a:gd name="connsiteY3" fmla="*/ 255985 h 483573"/>
              <a:gd name="connsiteX4" fmla="*/ 58148 w 429285"/>
              <a:gd name="connsiteY4" fmla="*/ 95775 h 483573"/>
              <a:gd name="connsiteX5" fmla="*/ 69268 w 429285"/>
              <a:gd name="connsiteY5" fmla="*/ 37740 h 483573"/>
              <a:gd name="connsiteX6" fmla="*/ 112889 w 429285"/>
              <a:gd name="connsiteY6" fmla="*/ 5863 h 483573"/>
              <a:gd name="connsiteX7" fmla="*/ 214946 w 429285"/>
              <a:gd name="connsiteY7" fmla="*/ 41250 h 483573"/>
              <a:gd name="connsiteX8" fmla="*/ 317484 w 429285"/>
              <a:gd name="connsiteY8" fmla="*/ 6298 h 483573"/>
              <a:gd name="connsiteX9" fmla="*/ 360796 w 429285"/>
              <a:gd name="connsiteY9" fmla="*/ 37359 h 483573"/>
              <a:gd name="connsiteX10" fmla="*/ 372101 w 429285"/>
              <a:gd name="connsiteY10" fmla="*/ 94256 h 483573"/>
              <a:gd name="connsiteX11" fmla="*/ 378182 w 429285"/>
              <a:gd name="connsiteY11" fmla="*/ 234582 h 483573"/>
              <a:gd name="connsiteX12" fmla="*/ 391726 w 429285"/>
              <a:gd name="connsiteY12" fmla="*/ 179771 h 483573"/>
              <a:gd name="connsiteX13" fmla="*/ 391708 w 429285"/>
              <a:gd name="connsiteY13" fmla="*/ 179753 h 483573"/>
              <a:gd name="connsiteX14" fmla="*/ 405317 w 429285"/>
              <a:gd name="connsiteY14" fmla="*/ 172752 h 483573"/>
              <a:gd name="connsiteX15" fmla="*/ 419106 w 429285"/>
              <a:gd name="connsiteY15" fmla="*/ 179240 h 483573"/>
              <a:gd name="connsiteX16" fmla="*/ 429523 w 429285"/>
              <a:gd name="connsiteY16" fmla="*/ 223339 h 483573"/>
              <a:gd name="connsiteX17" fmla="*/ 427682 w 429285"/>
              <a:gd name="connsiteY17" fmla="*/ 282404 h 483573"/>
              <a:gd name="connsiteX18" fmla="*/ 427295 w 429285"/>
              <a:gd name="connsiteY18" fmla="*/ 284782 h 483573"/>
              <a:gd name="connsiteX19" fmla="*/ 407497 w 429285"/>
              <a:gd name="connsiteY19" fmla="*/ 348602 h 483573"/>
              <a:gd name="connsiteX20" fmla="*/ 405800 w 429285"/>
              <a:gd name="connsiteY20" fmla="*/ 352547 h 483573"/>
              <a:gd name="connsiteX21" fmla="*/ 402733 w 429285"/>
              <a:gd name="connsiteY21" fmla="*/ 356646 h 483573"/>
              <a:gd name="connsiteX22" fmla="*/ 336847 w 429285"/>
              <a:gd name="connsiteY22" fmla="*/ 422266 h 483573"/>
              <a:gd name="connsiteX23" fmla="*/ 335311 w 429285"/>
              <a:gd name="connsiteY23" fmla="*/ 424215 h 483573"/>
              <a:gd name="connsiteX24" fmla="*/ 334947 w 429285"/>
              <a:gd name="connsiteY24" fmla="*/ 425323 h 483573"/>
              <a:gd name="connsiteX25" fmla="*/ 333822 w 429285"/>
              <a:gd name="connsiteY25" fmla="*/ 486778 h 483573"/>
              <a:gd name="connsiteX26" fmla="*/ 232063 w 429285"/>
              <a:gd name="connsiteY26" fmla="*/ 486778 h 483573"/>
              <a:gd name="connsiteX27" fmla="*/ 232432 w 429285"/>
              <a:gd name="connsiteY27" fmla="*/ 477489 h 483573"/>
              <a:gd name="connsiteX28" fmla="*/ 233558 w 429285"/>
              <a:gd name="connsiteY28" fmla="*/ 442489 h 483573"/>
              <a:gd name="connsiteX29" fmla="*/ 260289 w 429285"/>
              <a:gd name="connsiteY29" fmla="*/ 351546 h 483573"/>
              <a:gd name="connsiteX30" fmla="*/ 267609 w 429285"/>
              <a:gd name="connsiteY30" fmla="*/ 345838 h 483573"/>
              <a:gd name="connsiteX31" fmla="*/ 338295 w 429285"/>
              <a:gd name="connsiteY31" fmla="*/ 276267 h 483573"/>
              <a:gd name="connsiteX32" fmla="*/ 364334 w 429285"/>
              <a:gd name="connsiteY32" fmla="*/ 258267 h 483573"/>
              <a:gd name="connsiteX33" fmla="*/ 379754 w 429285"/>
              <a:gd name="connsiteY33" fmla="*/ 266805 h 483573"/>
              <a:gd name="connsiteX34" fmla="*/ 382947 w 429285"/>
              <a:gd name="connsiteY34" fmla="*/ 283751 h 483573"/>
              <a:gd name="connsiteX35" fmla="*/ 340046 w 429285"/>
              <a:gd name="connsiteY35" fmla="*/ 353542 h 483573"/>
              <a:gd name="connsiteX36" fmla="*/ 328390 w 429285"/>
              <a:gd name="connsiteY36" fmla="*/ 340070 h 483573"/>
              <a:gd name="connsiteX37" fmla="*/ 365150 w 429285"/>
              <a:gd name="connsiteY37" fmla="*/ 282565 h 483573"/>
              <a:gd name="connsiteX38" fmla="*/ 364537 w 429285"/>
              <a:gd name="connsiteY38" fmla="*/ 276160 h 483573"/>
              <a:gd name="connsiteX39" fmla="*/ 352392 w 429285"/>
              <a:gd name="connsiteY39" fmla="*/ 287159 h 483573"/>
              <a:gd name="connsiteX40" fmla="*/ 278496 w 429285"/>
              <a:gd name="connsiteY40" fmla="*/ 359941 h 483573"/>
              <a:gd name="connsiteX41" fmla="*/ 271242 w 429285"/>
              <a:gd name="connsiteY41" fmla="*/ 365578 h 483573"/>
              <a:gd name="connsiteX42" fmla="*/ 251361 w 429285"/>
              <a:gd name="connsiteY42" fmla="*/ 442978 h 483573"/>
              <a:gd name="connsiteX43" fmla="*/ 250568 w 429285"/>
              <a:gd name="connsiteY43" fmla="*/ 468903 h 483573"/>
              <a:gd name="connsiteX44" fmla="*/ 316347 w 429285"/>
              <a:gd name="connsiteY44" fmla="*/ 468903 h 483573"/>
              <a:gd name="connsiteX45" fmla="*/ 317145 w 429285"/>
              <a:gd name="connsiteY45" fmla="*/ 425049 h 483573"/>
              <a:gd name="connsiteX46" fmla="*/ 319605 w 429285"/>
              <a:gd name="connsiteY46" fmla="*/ 415766 h 483573"/>
              <a:gd name="connsiteX47" fmla="*/ 324280 w 429285"/>
              <a:gd name="connsiteY47" fmla="*/ 409628 h 483573"/>
              <a:gd name="connsiteX48" fmla="*/ 390165 w 429285"/>
              <a:gd name="connsiteY48" fmla="*/ 344008 h 483573"/>
              <a:gd name="connsiteX49" fmla="*/ 390165 w 429285"/>
              <a:gd name="connsiteY49" fmla="*/ 343955 h 483573"/>
              <a:gd name="connsiteX50" fmla="*/ 390606 w 429285"/>
              <a:gd name="connsiteY50" fmla="*/ 342876 h 483573"/>
              <a:gd name="connsiteX51" fmla="*/ 409921 w 429285"/>
              <a:gd name="connsiteY51" fmla="*/ 280659 h 483573"/>
              <a:gd name="connsiteX52" fmla="*/ 411720 w 429285"/>
              <a:gd name="connsiteY52" fmla="*/ 222850 h 483573"/>
              <a:gd name="connsiteX53" fmla="*/ 405770 w 429285"/>
              <a:gd name="connsiteY53" fmla="*/ 191038 h 483573"/>
              <a:gd name="connsiteX54" fmla="*/ 405806 w 429285"/>
              <a:gd name="connsiteY54" fmla="*/ 190556 h 483573"/>
              <a:gd name="connsiteX55" fmla="*/ 405109 w 429285"/>
              <a:gd name="connsiteY55" fmla="*/ 191545 h 483573"/>
              <a:gd name="connsiteX56" fmla="*/ 405073 w 429285"/>
              <a:gd name="connsiteY56" fmla="*/ 191545 h 483573"/>
              <a:gd name="connsiteX57" fmla="*/ 395978 w 429285"/>
              <a:gd name="connsiteY57" fmla="*/ 234648 h 483573"/>
              <a:gd name="connsiteX58" fmla="*/ 378182 w 429285"/>
              <a:gd name="connsiteY58" fmla="*/ 234582 h 483573"/>
              <a:gd name="connsiteX59" fmla="*/ 33907 w 429285"/>
              <a:gd name="connsiteY59" fmla="*/ 234648 h 483573"/>
              <a:gd name="connsiteX60" fmla="*/ 24818 w 429285"/>
              <a:gd name="connsiteY60" fmla="*/ 191545 h 483573"/>
              <a:gd name="connsiteX61" fmla="*/ 24782 w 429285"/>
              <a:gd name="connsiteY61" fmla="*/ 191545 h 483573"/>
              <a:gd name="connsiteX62" fmla="*/ 24085 w 429285"/>
              <a:gd name="connsiteY62" fmla="*/ 190556 h 483573"/>
              <a:gd name="connsiteX63" fmla="*/ 24115 w 429285"/>
              <a:gd name="connsiteY63" fmla="*/ 191038 h 483573"/>
              <a:gd name="connsiteX64" fmla="*/ 18165 w 429285"/>
              <a:gd name="connsiteY64" fmla="*/ 222850 h 483573"/>
              <a:gd name="connsiteX65" fmla="*/ 19964 w 429285"/>
              <a:gd name="connsiteY65" fmla="*/ 280659 h 483573"/>
              <a:gd name="connsiteX66" fmla="*/ 39327 w 429285"/>
              <a:gd name="connsiteY66" fmla="*/ 343037 h 483573"/>
              <a:gd name="connsiteX67" fmla="*/ 39726 w 429285"/>
              <a:gd name="connsiteY67" fmla="*/ 343955 h 483573"/>
              <a:gd name="connsiteX68" fmla="*/ 39720 w 429285"/>
              <a:gd name="connsiteY68" fmla="*/ 344008 h 483573"/>
              <a:gd name="connsiteX69" fmla="*/ 105611 w 429285"/>
              <a:gd name="connsiteY69" fmla="*/ 409628 h 483573"/>
              <a:gd name="connsiteX70" fmla="*/ 110287 w 429285"/>
              <a:gd name="connsiteY70" fmla="*/ 415766 h 483573"/>
              <a:gd name="connsiteX71" fmla="*/ 112740 w 429285"/>
              <a:gd name="connsiteY71" fmla="*/ 425049 h 483573"/>
              <a:gd name="connsiteX72" fmla="*/ 113545 w 429285"/>
              <a:gd name="connsiteY72" fmla="*/ 468903 h 483573"/>
              <a:gd name="connsiteX73" fmla="*/ 179317 w 429285"/>
              <a:gd name="connsiteY73" fmla="*/ 468903 h 483573"/>
              <a:gd name="connsiteX74" fmla="*/ 178531 w 429285"/>
              <a:gd name="connsiteY74" fmla="*/ 442978 h 483573"/>
              <a:gd name="connsiteX75" fmla="*/ 158643 w 429285"/>
              <a:gd name="connsiteY75" fmla="*/ 365578 h 483573"/>
              <a:gd name="connsiteX76" fmla="*/ 151389 w 429285"/>
              <a:gd name="connsiteY76" fmla="*/ 359941 h 483573"/>
              <a:gd name="connsiteX77" fmla="*/ 77499 w 429285"/>
              <a:gd name="connsiteY77" fmla="*/ 287159 h 483573"/>
              <a:gd name="connsiteX78" fmla="*/ 65354 w 429285"/>
              <a:gd name="connsiteY78" fmla="*/ 276160 h 483573"/>
              <a:gd name="connsiteX79" fmla="*/ 64741 w 429285"/>
              <a:gd name="connsiteY79" fmla="*/ 282565 h 483573"/>
              <a:gd name="connsiteX80" fmla="*/ 101496 w 429285"/>
              <a:gd name="connsiteY80" fmla="*/ 340070 h 483573"/>
              <a:gd name="connsiteX81" fmla="*/ 89840 w 429285"/>
              <a:gd name="connsiteY81" fmla="*/ 353542 h 483573"/>
              <a:gd name="connsiteX82" fmla="*/ 46938 w 429285"/>
              <a:gd name="connsiteY82" fmla="*/ 283751 h 483573"/>
              <a:gd name="connsiteX83" fmla="*/ 50137 w 429285"/>
              <a:gd name="connsiteY83" fmla="*/ 266805 h 483573"/>
              <a:gd name="connsiteX84" fmla="*/ 65551 w 429285"/>
              <a:gd name="connsiteY84" fmla="*/ 258267 h 483573"/>
              <a:gd name="connsiteX85" fmla="*/ 91597 w 429285"/>
              <a:gd name="connsiteY85" fmla="*/ 276267 h 483573"/>
              <a:gd name="connsiteX86" fmla="*/ 162283 w 429285"/>
              <a:gd name="connsiteY86" fmla="*/ 345838 h 483573"/>
              <a:gd name="connsiteX87" fmla="*/ 169602 w 429285"/>
              <a:gd name="connsiteY87" fmla="*/ 351546 h 483573"/>
              <a:gd name="connsiteX88" fmla="*/ 196327 w 429285"/>
              <a:gd name="connsiteY88" fmla="*/ 442489 h 483573"/>
              <a:gd name="connsiteX89" fmla="*/ 197459 w 429285"/>
              <a:gd name="connsiteY89" fmla="*/ 477489 h 483573"/>
              <a:gd name="connsiteX90" fmla="*/ 197822 w 429285"/>
              <a:gd name="connsiteY90" fmla="*/ 486778 h 483573"/>
              <a:gd name="connsiteX91" fmla="*/ 96070 w 429285"/>
              <a:gd name="connsiteY91" fmla="*/ 486778 h 483573"/>
              <a:gd name="connsiteX92" fmla="*/ 94944 w 429285"/>
              <a:gd name="connsiteY92" fmla="*/ 425323 h 483573"/>
              <a:gd name="connsiteX93" fmla="*/ 94581 w 429285"/>
              <a:gd name="connsiteY93" fmla="*/ 424215 h 483573"/>
              <a:gd name="connsiteX94" fmla="*/ 93044 w 429285"/>
              <a:gd name="connsiteY94" fmla="*/ 422266 h 483573"/>
              <a:gd name="connsiteX95" fmla="*/ 27159 w 429285"/>
              <a:gd name="connsiteY95" fmla="*/ 356646 h 483573"/>
              <a:gd name="connsiteX96" fmla="*/ 24091 w 429285"/>
              <a:gd name="connsiteY96" fmla="*/ 352547 h 483573"/>
              <a:gd name="connsiteX97" fmla="*/ 22394 w 429285"/>
              <a:gd name="connsiteY97" fmla="*/ 348567 h 483573"/>
              <a:gd name="connsiteX98" fmla="*/ 2590 w 429285"/>
              <a:gd name="connsiteY98" fmla="*/ 284782 h 483573"/>
              <a:gd name="connsiteX99" fmla="*/ 2209 w 429285"/>
              <a:gd name="connsiteY99" fmla="*/ 282404 h 483573"/>
              <a:gd name="connsiteX100" fmla="*/ 368 w 429285"/>
              <a:gd name="connsiteY100" fmla="*/ 223339 h 483573"/>
              <a:gd name="connsiteX101" fmla="*/ 10785 w 429285"/>
              <a:gd name="connsiteY101" fmla="*/ 179240 h 483573"/>
              <a:gd name="connsiteX102" fmla="*/ 24574 w 429285"/>
              <a:gd name="connsiteY102" fmla="*/ 172752 h 483573"/>
              <a:gd name="connsiteX103" fmla="*/ 38183 w 429285"/>
              <a:gd name="connsiteY103" fmla="*/ 179753 h 483573"/>
              <a:gd name="connsiteX104" fmla="*/ 38165 w 429285"/>
              <a:gd name="connsiteY104" fmla="*/ 179771 h 483573"/>
              <a:gd name="connsiteX105" fmla="*/ 51709 w 429285"/>
              <a:gd name="connsiteY105" fmla="*/ 234582 h 483573"/>
              <a:gd name="connsiteX106" fmla="*/ 33907 w 429285"/>
              <a:gd name="connsiteY106" fmla="*/ 234648 h 483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429285" h="483573">
                <a:moveTo>
                  <a:pt x="372101" y="94256"/>
                </a:moveTo>
                <a:cubicBezTo>
                  <a:pt x="365329" y="141911"/>
                  <a:pt x="322261" y="202002"/>
                  <a:pt x="217662" y="255937"/>
                </a:cubicBezTo>
                <a:lnTo>
                  <a:pt x="214975" y="257319"/>
                </a:lnTo>
                <a:lnTo>
                  <a:pt x="212289" y="255985"/>
                </a:lnTo>
                <a:cubicBezTo>
                  <a:pt x="108285" y="204182"/>
                  <a:pt x="65116" y="144050"/>
                  <a:pt x="58148" y="95775"/>
                </a:cubicBezTo>
                <a:cubicBezTo>
                  <a:pt x="54908" y="73348"/>
                  <a:pt x="59410" y="53363"/>
                  <a:pt x="69268" y="37740"/>
                </a:cubicBezTo>
                <a:cubicBezTo>
                  <a:pt x="79202" y="21986"/>
                  <a:pt x="94545" y="10719"/>
                  <a:pt x="112889" y="5863"/>
                </a:cubicBezTo>
                <a:cubicBezTo>
                  <a:pt x="142628" y="-2014"/>
                  <a:pt x="180210" y="6989"/>
                  <a:pt x="214946" y="41250"/>
                </a:cubicBezTo>
                <a:cubicBezTo>
                  <a:pt x="249419" y="7317"/>
                  <a:pt x="287424" y="-1639"/>
                  <a:pt x="317484" y="6298"/>
                </a:cubicBezTo>
                <a:cubicBezTo>
                  <a:pt x="335626" y="11094"/>
                  <a:pt x="350874" y="22022"/>
                  <a:pt x="360796" y="37359"/>
                </a:cubicBezTo>
                <a:cubicBezTo>
                  <a:pt x="370665" y="52624"/>
                  <a:pt x="375234" y="72162"/>
                  <a:pt x="372101" y="94256"/>
                </a:cubicBezTo>
                <a:moveTo>
                  <a:pt x="378182" y="234582"/>
                </a:moveTo>
                <a:cubicBezTo>
                  <a:pt x="378372" y="206250"/>
                  <a:pt x="384394" y="188095"/>
                  <a:pt x="391726" y="179771"/>
                </a:cubicBezTo>
                <a:lnTo>
                  <a:pt x="391708" y="179753"/>
                </a:lnTo>
                <a:cubicBezTo>
                  <a:pt x="395704" y="175207"/>
                  <a:pt x="400386" y="172889"/>
                  <a:pt x="405317" y="172752"/>
                </a:cubicBezTo>
                <a:cubicBezTo>
                  <a:pt x="410422" y="172597"/>
                  <a:pt x="415157" y="174790"/>
                  <a:pt x="419106" y="179240"/>
                </a:cubicBezTo>
                <a:cubicBezTo>
                  <a:pt x="425538" y="186498"/>
                  <a:pt x="430202" y="201561"/>
                  <a:pt x="429523" y="223339"/>
                </a:cubicBezTo>
                <a:lnTo>
                  <a:pt x="427682" y="282404"/>
                </a:lnTo>
                <a:lnTo>
                  <a:pt x="427295" y="284782"/>
                </a:lnTo>
                <a:lnTo>
                  <a:pt x="407497" y="348602"/>
                </a:lnTo>
                <a:cubicBezTo>
                  <a:pt x="407039" y="349949"/>
                  <a:pt x="406491" y="351272"/>
                  <a:pt x="405800" y="352547"/>
                </a:cubicBezTo>
                <a:cubicBezTo>
                  <a:pt x="404990" y="354013"/>
                  <a:pt x="403989" y="355395"/>
                  <a:pt x="402733" y="356646"/>
                </a:cubicBezTo>
                <a:lnTo>
                  <a:pt x="336847" y="422266"/>
                </a:lnTo>
                <a:cubicBezTo>
                  <a:pt x="336234" y="422868"/>
                  <a:pt x="335674" y="423541"/>
                  <a:pt x="335311" y="424215"/>
                </a:cubicBezTo>
                <a:cubicBezTo>
                  <a:pt x="335096" y="424614"/>
                  <a:pt x="334953" y="425001"/>
                  <a:pt x="334947" y="425323"/>
                </a:cubicBezTo>
                <a:lnTo>
                  <a:pt x="333822" y="486778"/>
                </a:lnTo>
                <a:lnTo>
                  <a:pt x="232063" y="486778"/>
                </a:lnTo>
                <a:lnTo>
                  <a:pt x="232432" y="477489"/>
                </a:lnTo>
                <a:cubicBezTo>
                  <a:pt x="232962" y="463933"/>
                  <a:pt x="233278" y="452511"/>
                  <a:pt x="233558" y="442489"/>
                </a:cubicBezTo>
                <a:cubicBezTo>
                  <a:pt x="235107" y="386855"/>
                  <a:pt x="235547" y="370923"/>
                  <a:pt x="260289" y="351546"/>
                </a:cubicBezTo>
                <a:lnTo>
                  <a:pt x="267609" y="345838"/>
                </a:lnTo>
                <a:cubicBezTo>
                  <a:pt x="289777" y="328636"/>
                  <a:pt x="310152" y="312828"/>
                  <a:pt x="338295" y="276267"/>
                </a:cubicBezTo>
                <a:cubicBezTo>
                  <a:pt x="347669" y="264088"/>
                  <a:pt x="356859" y="258636"/>
                  <a:pt x="364334" y="258267"/>
                </a:cubicBezTo>
                <a:cubicBezTo>
                  <a:pt x="371094" y="257939"/>
                  <a:pt x="376377" y="261020"/>
                  <a:pt x="379754" y="266805"/>
                </a:cubicBezTo>
                <a:cubicBezTo>
                  <a:pt x="382244" y="271089"/>
                  <a:pt x="383417" y="276911"/>
                  <a:pt x="382947" y="283751"/>
                </a:cubicBezTo>
                <a:cubicBezTo>
                  <a:pt x="381761" y="301042"/>
                  <a:pt x="369575" y="328052"/>
                  <a:pt x="340046" y="353542"/>
                </a:cubicBezTo>
                <a:lnTo>
                  <a:pt x="328390" y="340070"/>
                </a:lnTo>
                <a:cubicBezTo>
                  <a:pt x="353816" y="318119"/>
                  <a:pt x="364215" y="296168"/>
                  <a:pt x="365150" y="282565"/>
                </a:cubicBezTo>
                <a:cubicBezTo>
                  <a:pt x="365353" y="279669"/>
                  <a:pt x="365120" y="277495"/>
                  <a:pt x="364537" y="276160"/>
                </a:cubicBezTo>
                <a:cubicBezTo>
                  <a:pt x="361892" y="276744"/>
                  <a:pt x="357806" y="280128"/>
                  <a:pt x="352392" y="287159"/>
                </a:cubicBezTo>
                <a:cubicBezTo>
                  <a:pt x="322874" y="325513"/>
                  <a:pt x="301623" y="342000"/>
                  <a:pt x="278496" y="359941"/>
                </a:cubicBezTo>
                <a:lnTo>
                  <a:pt x="271242" y="365578"/>
                </a:lnTo>
                <a:cubicBezTo>
                  <a:pt x="253112" y="379777"/>
                  <a:pt x="252725" y="393850"/>
                  <a:pt x="251361" y="442978"/>
                </a:cubicBezTo>
                <a:cubicBezTo>
                  <a:pt x="251140" y="450825"/>
                  <a:pt x="250896" y="459494"/>
                  <a:pt x="250568" y="468903"/>
                </a:cubicBezTo>
                <a:lnTo>
                  <a:pt x="316347" y="468903"/>
                </a:lnTo>
                <a:lnTo>
                  <a:pt x="317145" y="425049"/>
                </a:lnTo>
                <a:cubicBezTo>
                  <a:pt x="317216" y="421521"/>
                  <a:pt x="318163" y="418441"/>
                  <a:pt x="319605" y="415766"/>
                </a:cubicBezTo>
                <a:cubicBezTo>
                  <a:pt x="320891" y="413376"/>
                  <a:pt x="322559" y="411344"/>
                  <a:pt x="324280" y="409628"/>
                </a:cubicBezTo>
                <a:lnTo>
                  <a:pt x="390165" y="344008"/>
                </a:lnTo>
                <a:cubicBezTo>
                  <a:pt x="390213" y="343961"/>
                  <a:pt x="390124" y="344032"/>
                  <a:pt x="390165" y="343955"/>
                </a:cubicBezTo>
                <a:cubicBezTo>
                  <a:pt x="390308" y="343687"/>
                  <a:pt x="390463" y="343311"/>
                  <a:pt x="390606" y="342876"/>
                </a:cubicBezTo>
                <a:lnTo>
                  <a:pt x="409921" y="280659"/>
                </a:lnTo>
                <a:lnTo>
                  <a:pt x="411720" y="222850"/>
                </a:lnTo>
                <a:cubicBezTo>
                  <a:pt x="412250" y="205952"/>
                  <a:pt x="409564" y="195310"/>
                  <a:pt x="405770" y="191038"/>
                </a:cubicBezTo>
                <a:cubicBezTo>
                  <a:pt x="405496" y="190722"/>
                  <a:pt x="406098" y="190544"/>
                  <a:pt x="405806" y="190556"/>
                </a:cubicBezTo>
                <a:cubicBezTo>
                  <a:pt x="405693" y="190556"/>
                  <a:pt x="405699" y="190883"/>
                  <a:pt x="405109" y="191545"/>
                </a:cubicBezTo>
                <a:lnTo>
                  <a:pt x="405073" y="191545"/>
                </a:lnTo>
                <a:cubicBezTo>
                  <a:pt x="400171" y="197104"/>
                  <a:pt x="396139" y="211088"/>
                  <a:pt x="395978" y="234648"/>
                </a:cubicBezTo>
                <a:lnTo>
                  <a:pt x="378182" y="234582"/>
                </a:lnTo>
                <a:close/>
                <a:moveTo>
                  <a:pt x="33907" y="234648"/>
                </a:moveTo>
                <a:cubicBezTo>
                  <a:pt x="33752" y="211088"/>
                  <a:pt x="29714" y="197104"/>
                  <a:pt x="24818" y="191545"/>
                </a:cubicBezTo>
                <a:lnTo>
                  <a:pt x="24782" y="191545"/>
                </a:lnTo>
                <a:cubicBezTo>
                  <a:pt x="24192" y="190883"/>
                  <a:pt x="24198" y="190556"/>
                  <a:pt x="24085" y="190556"/>
                </a:cubicBezTo>
                <a:cubicBezTo>
                  <a:pt x="23793" y="190544"/>
                  <a:pt x="24395" y="190722"/>
                  <a:pt x="24115" y="191038"/>
                </a:cubicBezTo>
                <a:cubicBezTo>
                  <a:pt x="20327" y="195310"/>
                  <a:pt x="17641" y="205952"/>
                  <a:pt x="18165" y="222850"/>
                </a:cubicBezTo>
                <a:lnTo>
                  <a:pt x="19964" y="280659"/>
                </a:lnTo>
                <a:lnTo>
                  <a:pt x="39327" y="343037"/>
                </a:lnTo>
                <a:cubicBezTo>
                  <a:pt x="39440" y="343371"/>
                  <a:pt x="39577" y="343681"/>
                  <a:pt x="39726" y="343955"/>
                </a:cubicBezTo>
                <a:cubicBezTo>
                  <a:pt x="39767" y="344032"/>
                  <a:pt x="39672" y="343961"/>
                  <a:pt x="39720" y="344008"/>
                </a:cubicBezTo>
                <a:lnTo>
                  <a:pt x="105611" y="409628"/>
                </a:lnTo>
                <a:cubicBezTo>
                  <a:pt x="107332" y="411344"/>
                  <a:pt x="109000" y="413376"/>
                  <a:pt x="110287" y="415766"/>
                </a:cubicBezTo>
                <a:cubicBezTo>
                  <a:pt x="111722" y="418441"/>
                  <a:pt x="112675" y="421521"/>
                  <a:pt x="112740" y="425049"/>
                </a:cubicBezTo>
                <a:lnTo>
                  <a:pt x="113545" y="468903"/>
                </a:lnTo>
                <a:lnTo>
                  <a:pt x="179317" y="468903"/>
                </a:lnTo>
                <a:cubicBezTo>
                  <a:pt x="178989" y="459494"/>
                  <a:pt x="178751" y="450825"/>
                  <a:pt x="178531" y="442978"/>
                </a:cubicBezTo>
                <a:cubicBezTo>
                  <a:pt x="177167" y="393850"/>
                  <a:pt x="176779" y="379777"/>
                  <a:pt x="158643" y="365578"/>
                </a:cubicBezTo>
                <a:lnTo>
                  <a:pt x="151389" y="359941"/>
                </a:lnTo>
                <a:cubicBezTo>
                  <a:pt x="128268" y="342000"/>
                  <a:pt x="107017" y="325513"/>
                  <a:pt x="77499" y="287159"/>
                </a:cubicBezTo>
                <a:cubicBezTo>
                  <a:pt x="72085" y="280128"/>
                  <a:pt x="67999" y="276744"/>
                  <a:pt x="65354" y="276160"/>
                </a:cubicBezTo>
                <a:cubicBezTo>
                  <a:pt x="64765" y="277495"/>
                  <a:pt x="64538" y="279669"/>
                  <a:pt x="64741" y="282565"/>
                </a:cubicBezTo>
                <a:cubicBezTo>
                  <a:pt x="65670" y="296168"/>
                  <a:pt x="76069" y="318119"/>
                  <a:pt x="101496" y="340070"/>
                </a:cubicBezTo>
                <a:lnTo>
                  <a:pt x="89840" y="353542"/>
                </a:lnTo>
                <a:cubicBezTo>
                  <a:pt x="60310" y="328052"/>
                  <a:pt x="48130" y="301042"/>
                  <a:pt x="46938" y="283751"/>
                </a:cubicBezTo>
                <a:cubicBezTo>
                  <a:pt x="46474" y="276911"/>
                  <a:pt x="47641" y="271089"/>
                  <a:pt x="50137" y="266805"/>
                </a:cubicBezTo>
                <a:cubicBezTo>
                  <a:pt x="53508" y="261020"/>
                  <a:pt x="58797" y="257939"/>
                  <a:pt x="65551" y="258267"/>
                </a:cubicBezTo>
                <a:cubicBezTo>
                  <a:pt x="73032" y="258636"/>
                  <a:pt x="82222" y="264088"/>
                  <a:pt x="91597" y="276267"/>
                </a:cubicBezTo>
                <a:cubicBezTo>
                  <a:pt x="119733" y="312828"/>
                  <a:pt x="140108" y="328636"/>
                  <a:pt x="162283" y="345838"/>
                </a:cubicBezTo>
                <a:lnTo>
                  <a:pt x="169602" y="351546"/>
                </a:lnTo>
                <a:cubicBezTo>
                  <a:pt x="194344" y="370923"/>
                  <a:pt x="194784" y="386855"/>
                  <a:pt x="196327" y="442489"/>
                </a:cubicBezTo>
                <a:cubicBezTo>
                  <a:pt x="196607" y="452511"/>
                  <a:pt x="196929" y="463933"/>
                  <a:pt x="197459" y="477489"/>
                </a:cubicBezTo>
                <a:lnTo>
                  <a:pt x="197822" y="486778"/>
                </a:lnTo>
                <a:lnTo>
                  <a:pt x="96070" y="486778"/>
                </a:lnTo>
                <a:lnTo>
                  <a:pt x="94944" y="425323"/>
                </a:lnTo>
                <a:cubicBezTo>
                  <a:pt x="94938" y="425001"/>
                  <a:pt x="94795" y="424614"/>
                  <a:pt x="94581" y="424215"/>
                </a:cubicBezTo>
                <a:cubicBezTo>
                  <a:pt x="94217" y="423541"/>
                  <a:pt x="93657" y="422868"/>
                  <a:pt x="93044" y="422266"/>
                </a:cubicBezTo>
                <a:lnTo>
                  <a:pt x="27159" y="356646"/>
                </a:lnTo>
                <a:cubicBezTo>
                  <a:pt x="25896" y="355395"/>
                  <a:pt x="24895" y="354013"/>
                  <a:pt x="24091" y="352547"/>
                </a:cubicBezTo>
                <a:cubicBezTo>
                  <a:pt x="23418" y="351313"/>
                  <a:pt x="22864" y="349973"/>
                  <a:pt x="22394" y="348567"/>
                </a:cubicBezTo>
                <a:lnTo>
                  <a:pt x="2590" y="284782"/>
                </a:lnTo>
                <a:lnTo>
                  <a:pt x="2209" y="282404"/>
                </a:lnTo>
                <a:lnTo>
                  <a:pt x="368" y="223339"/>
                </a:lnTo>
                <a:cubicBezTo>
                  <a:pt x="-311" y="201561"/>
                  <a:pt x="4347" y="186498"/>
                  <a:pt x="10785" y="179240"/>
                </a:cubicBezTo>
                <a:cubicBezTo>
                  <a:pt x="14734" y="174790"/>
                  <a:pt x="19469" y="172597"/>
                  <a:pt x="24574" y="172752"/>
                </a:cubicBezTo>
                <a:cubicBezTo>
                  <a:pt x="29499" y="172889"/>
                  <a:pt x="34181" y="175207"/>
                  <a:pt x="38183" y="179753"/>
                </a:cubicBezTo>
                <a:lnTo>
                  <a:pt x="38165" y="179771"/>
                </a:lnTo>
                <a:cubicBezTo>
                  <a:pt x="45497" y="188095"/>
                  <a:pt x="51519" y="206250"/>
                  <a:pt x="51709" y="234582"/>
                </a:cubicBezTo>
                <a:lnTo>
                  <a:pt x="33907" y="234648"/>
                </a:lnTo>
                <a:close/>
              </a:path>
            </a:pathLst>
          </a:custGeom>
          <a:solidFill>
            <a:schemeClr val="accent2"/>
          </a:solidFill>
          <a:ln w="5950" cap="flat">
            <a:solidFill>
              <a:schemeClr val="accent2"/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067207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UNION farby">
      <a:dk1>
        <a:sysClr val="windowText" lastClr="000000"/>
      </a:dk1>
      <a:lt1>
        <a:sysClr val="window" lastClr="FFFFFF"/>
      </a:lt1>
      <a:dk2>
        <a:srgbClr val="8EC63E"/>
      </a:dk2>
      <a:lt2>
        <a:srgbClr val="FFFFFF"/>
      </a:lt2>
      <a:accent1>
        <a:srgbClr val="8EC63E"/>
      </a:accent1>
      <a:accent2>
        <a:srgbClr val="DF5E51"/>
      </a:accent2>
      <a:accent3>
        <a:srgbClr val="F4E071"/>
      </a:accent3>
      <a:accent4>
        <a:srgbClr val="D3CDDD"/>
      </a:accent4>
      <a:accent5>
        <a:srgbClr val="BFDDE9"/>
      </a:accent5>
      <a:accent6>
        <a:srgbClr val="8EC63E"/>
      </a:accent6>
      <a:hlink>
        <a:srgbClr val="DF5E51"/>
      </a:hlink>
      <a:folHlink>
        <a:srgbClr val="00000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Motív Office">
  <a:themeElements>
    <a:clrScheme name="UNION farby">
      <a:dk1>
        <a:srgbClr val="000000"/>
      </a:dk1>
      <a:lt1>
        <a:sysClr val="window" lastClr="FFFFFF"/>
      </a:lt1>
      <a:dk2>
        <a:srgbClr val="8EC63E"/>
      </a:dk2>
      <a:lt2>
        <a:srgbClr val="FFFFFF"/>
      </a:lt2>
      <a:accent1>
        <a:srgbClr val="8EC63E"/>
      </a:accent1>
      <a:accent2>
        <a:srgbClr val="DF5E51"/>
      </a:accent2>
      <a:accent3>
        <a:srgbClr val="F4E071"/>
      </a:accent3>
      <a:accent4>
        <a:srgbClr val="D3CEDE"/>
      </a:accent4>
      <a:accent5>
        <a:srgbClr val="C0DDE9"/>
      </a:accent5>
      <a:accent6>
        <a:srgbClr val="8EC63E"/>
      </a:accent6>
      <a:hlink>
        <a:srgbClr val="DF5E51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14fe3ab-2c23-4b07-a695-cdbf0f531271">
      <Terms xmlns="http://schemas.microsoft.com/office/infopath/2007/PartnerControls"/>
    </lcf76f155ced4ddcb4097134ff3c332f>
    <TaxCatchAll xmlns="c6b87809-e236-47eb-b09a-daa6cc07c1b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348A1F4D3D72E48B6F5DF691AD9EF29" ma:contentTypeVersion="16" ma:contentTypeDescription="Umožňuje vytvoriť nový dokument." ma:contentTypeScope="" ma:versionID="4c86ab424af78c193ced1b3adf59e64c">
  <xsd:schema xmlns:xsd="http://www.w3.org/2001/XMLSchema" xmlns:xs="http://www.w3.org/2001/XMLSchema" xmlns:p="http://schemas.microsoft.com/office/2006/metadata/properties" xmlns:ns2="c14fe3ab-2c23-4b07-a695-cdbf0f531271" xmlns:ns3="c6b87809-e236-47eb-b09a-daa6cc07c1b9" targetNamespace="http://schemas.microsoft.com/office/2006/metadata/properties" ma:root="true" ma:fieldsID="984e69a647b05675ffb84627c95b7cbf" ns2:_="" ns3:_="">
    <xsd:import namespace="c14fe3ab-2c23-4b07-a695-cdbf0f531271"/>
    <xsd:import namespace="c6b87809-e236-47eb-b09a-daa6cc07c1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4fe3ab-2c23-4b07-a695-cdbf0f5312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Značky obrázka" ma:readOnly="false" ma:fieldId="{5cf76f15-5ced-4ddc-b409-7134ff3c332f}" ma:taxonomyMulti="true" ma:sspId="64cb920a-9d52-4cac-98e8-c416490b17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b87809-e236-47eb-b09a-daa6cc07c1b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Zdieľa sa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Zdieľané s podrobnosťa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d40c066c-cf57-4d10-be0e-e13a00921b36}" ma:internalName="TaxCatchAll" ma:showField="CatchAllData" ma:web="c6b87809-e236-47eb-b09a-daa6cc07c1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F35A55-3CD1-413E-950F-6D6851E4DFF2}">
  <ds:schemaRefs>
    <ds:schemaRef ds:uri="http://purl.org/dc/elements/1.1/"/>
    <ds:schemaRef ds:uri="http://www.w3.org/XML/1998/namespace"/>
    <ds:schemaRef ds:uri="http://schemas.microsoft.com/office/2006/metadata/properties"/>
    <ds:schemaRef ds:uri="http://purl.org/dc/terms/"/>
    <ds:schemaRef ds:uri="c14fe3ab-2c23-4b07-a695-cdbf0f531271"/>
    <ds:schemaRef ds:uri="c6b87809-e236-47eb-b09a-daa6cc07c1b9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C34995DD-2A3D-4434-A020-8D9FDAA62B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4fe3ab-2c23-4b07-a695-cdbf0f531271"/>
    <ds:schemaRef ds:uri="c6b87809-e236-47eb-b09a-daa6cc07c1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23EBAC8-B0DC-495C-A447-25E0E63372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5120</TotalTime>
  <Words>1260</Words>
  <Application>Microsoft Office PowerPoint</Application>
  <PresentationFormat>Širokouhlá</PresentationFormat>
  <Paragraphs>216</Paragraphs>
  <Slides>24</Slides>
  <Notes>24</Notes>
  <HiddenSlides>0</HiddenSlides>
  <MMClips>0</MMClips>
  <ScaleCrop>false</ScaleCrop>
  <HeadingPairs>
    <vt:vector size="6" baseType="variant">
      <vt:variant>
        <vt:lpstr>Použité písma</vt:lpstr>
      </vt:variant>
      <vt:variant>
        <vt:i4>9</vt:i4>
      </vt:variant>
      <vt:variant>
        <vt:lpstr>Motív</vt:lpstr>
      </vt:variant>
      <vt:variant>
        <vt:i4>2</vt:i4>
      </vt:variant>
      <vt:variant>
        <vt:lpstr>Nadpisy snímok</vt:lpstr>
      </vt:variant>
      <vt:variant>
        <vt:i4>24</vt:i4>
      </vt:variant>
    </vt:vector>
  </HeadingPairs>
  <TitlesOfParts>
    <vt:vector size="35" baseType="lpstr">
      <vt:lpstr>Aptos</vt:lpstr>
      <vt:lpstr>Arial</vt:lpstr>
      <vt:lpstr>AT*Toronto</vt:lpstr>
      <vt:lpstr>Calibri</vt:lpstr>
      <vt:lpstr>Calibri Light</vt:lpstr>
      <vt:lpstr>Myriad Pro Light</vt:lpstr>
      <vt:lpstr>Symbol</vt:lpstr>
      <vt:lpstr>Times New Roman</vt:lpstr>
      <vt:lpstr>Wingdings</vt:lpstr>
      <vt:lpstr>Motív Office</vt:lpstr>
      <vt:lpstr>1_Motív Office</vt:lpstr>
      <vt:lpstr>Poistenie zodpovednosti za škodu poskytovateľa zdravotnej starostlivosti</vt:lpstr>
      <vt:lpstr>Kto je poistený?</vt:lpstr>
      <vt:lpstr>Kto je poskytovateľ zdravotnej starostlivosti?</vt:lpstr>
      <vt:lpstr>PREČO SA POISTIŤ?</vt:lpstr>
      <vt:lpstr>POISTNÉ PODMIENKY.</vt:lpstr>
      <vt:lpstr>     VARIANTY POISTENIA.</vt:lpstr>
      <vt:lpstr>Koho môžeme poistiť  ???</vt:lpstr>
      <vt:lpstr>PREDMET</vt:lpstr>
      <vt:lpstr>ROZSAH</vt:lpstr>
      <vt:lpstr>VYLÚČENIA</vt:lpstr>
      <vt:lpstr>PRIPOISTENIA</vt:lpstr>
      <vt:lpstr>Prezentácia programu PowerPoint</vt:lpstr>
      <vt:lpstr>Prezentácia programu PowerPoint</vt:lpstr>
      <vt:lpstr>POISTNÉ PLNENIE</vt:lpstr>
      <vt:lpstr>VÝHODY PRODUKTU </vt:lpstr>
      <vt:lpstr>PRÍKLADY POISTNÝCH UDALOSTÍ</vt:lpstr>
      <vt:lpstr>Poistenie zodpovednosti za škodu PZS -prerušenie prevádzky z dôvodu PN a karantény</vt:lpstr>
      <vt:lpstr>POISTNÉ PODMIENKY.</vt:lpstr>
      <vt:lpstr>PRERUŠENIE PREVÁDZKY (PN a KARANTÉNA)</vt:lpstr>
      <vt:lpstr>PREDMET POISTENIA – finančná strata</vt:lpstr>
      <vt:lpstr>LIMIT POISTNÉHO PLNENIA</vt:lpstr>
      <vt:lpstr>ČAKACIA DOBA</vt:lpstr>
      <vt:lpstr>VYLÚČENIA </vt:lpstr>
      <vt:lpstr>ĎAKUJEME</vt:lpstr>
    </vt:vector>
  </TitlesOfParts>
  <Company>UNION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Hudák Maroš</dc:creator>
  <cp:lastModifiedBy>Muchová Martina</cp:lastModifiedBy>
  <cp:revision>65</cp:revision>
  <dcterms:created xsi:type="dcterms:W3CDTF">2024-07-16T11:08:21Z</dcterms:created>
  <dcterms:modified xsi:type="dcterms:W3CDTF">2024-10-16T11:00:00Z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fdf9507-93a5-446c-bbde-6ddc74e3853b_Enabled">
    <vt:lpwstr>true</vt:lpwstr>
  </property>
  <property fmtid="{D5CDD505-2E9C-101B-9397-08002B2CF9AE}" pid="3" name="MSIP_Label_afdf9507-93a5-446c-bbde-6ddc74e3853b_SetDate">
    <vt:lpwstr>2024-07-17T09:23:21Z</vt:lpwstr>
  </property>
  <property fmtid="{D5CDD505-2E9C-101B-9397-08002B2CF9AE}" pid="4" name="MSIP_Label_afdf9507-93a5-446c-bbde-6ddc74e3853b_Method">
    <vt:lpwstr>Standard</vt:lpwstr>
  </property>
  <property fmtid="{D5CDD505-2E9C-101B-9397-08002B2CF9AE}" pid="5" name="MSIP_Label_afdf9507-93a5-446c-bbde-6ddc74e3853b_Name">
    <vt:lpwstr>Interne</vt:lpwstr>
  </property>
  <property fmtid="{D5CDD505-2E9C-101B-9397-08002B2CF9AE}" pid="6" name="MSIP_Label_afdf9507-93a5-446c-bbde-6ddc74e3853b_SiteId">
    <vt:lpwstr>6d3bd73c-eebf-4e3c-ba0b-f30cefd208f9</vt:lpwstr>
  </property>
  <property fmtid="{D5CDD505-2E9C-101B-9397-08002B2CF9AE}" pid="7" name="MSIP_Label_afdf9507-93a5-446c-bbde-6ddc74e3853b_ActionId">
    <vt:lpwstr>05697461-add6-41bd-b6f9-3e29e581a993</vt:lpwstr>
  </property>
  <property fmtid="{D5CDD505-2E9C-101B-9397-08002B2CF9AE}" pid="8" name="MSIP_Label_afdf9507-93a5-446c-bbde-6ddc74e3853b_ContentBits">
    <vt:lpwstr>0</vt:lpwstr>
  </property>
  <property fmtid="{D5CDD505-2E9C-101B-9397-08002B2CF9AE}" pid="9" name="ContentTypeId">
    <vt:lpwstr>0x0101008348A1F4D3D72E48B6F5DF691AD9EF29</vt:lpwstr>
  </property>
  <property fmtid="{D5CDD505-2E9C-101B-9397-08002B2CF9AE}" pid="10" name="MediaServiceImageTags">
    <vt:lpwstr/>
  </property>
</Properties>
</file>