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37"/>
  </p:notesMasterIdLst>
  <p:sldIdLst>
    <p:sldId id="353" r:id="rId2"/>
    <p:sldId id="301" r:id="rId3"/>
    <p:sldId id="329" r:id="rId4"/>
    <p:sldId id="358" r:id="rId5"/>
    <p:sldId id="305" r:id="rId6"/>
    <p:sldId id="311" r:id="rId7"/>
    <p:sldId id="312" r:id="rId8"/>
    <p:sldId id="332" r:id="rId9"/>
    <p:sldId id="359" r:id="rId10"/>
    <p:sldId id="317" r:id="rId11"/>
    <p:sldId id="360" r:id="rId12"/>
    <p:sldId id="361" r:id="rId13"/>
    <p:sldId id="362" r:id="rId14"/>
    <p:sldId id="363" r:id="rId15"/>
    <p:sldId id="364" r:id="rId16"/>
    <p:sldId id="365" r:id="rId17"/>
    <p:sldId id="366" r:id="rId18"/>
    <p:sldId id="333" r:id="rId19"/>
    <p:sldId id="334" r:id="rId20"/>
    <p:sldId id="367" r:id="rId21"/>
    <p:sldId id="368" r:id="rId22"/>
    <p:sldId id="369" r:id="rId23"/>
    <p:sldId id="370" r:id="rId24"/>
    <p:sldId id="346" r:id="rId25"/>
    <p:sldId id="339" r:id="rId26"/>
    <p:sldId id="341" r:id="rId27"/>
    <p:sldId id="342" r:id="rId28"/>
    <p:sldId id="343" r:id="rId29"/>
    <p:sldId id="344" r:id="rId30"/>
    <p:sldId id="345" r:id="rId31"/>
    <p:sldId id="357" r:id="rId32"/>
    <p:sldId id="350" r:id="rId33"/>
    <p:sldId id="371" r:id="rId34"/>
    <p:sldId id="372" r:id="rId35"/>
    <p:sldId id="349"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DA9E49-56E3-4CE1-9BAA-1F99554E9E3D}" v="100" dt="2020-09-14T13:32:50.6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p:cViewPr varScale="1">
        <p:scale>
          <a:sx n="74" d="100"/>
          <a:sy n="74" d="100"/>
        </p:scale>
        <p:origin x="139" y="67"/>
      </p:cViewPr>
      <p:guideLst/>
    </p:cSldViewPr>
  </p:slideViewPr>
  <p:outlineViewPr>
    <p:cViewPr>
      <p:scale>
        <a:sx n="33" d="100"/>
        <a:sy n="33" d="100"/>
      </p:scale>
      <p:origin x="0" y="-3474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zurilla Martin" userId="aa0f8059-b88a-47dd-b427-448f3c95b39d" providerId="ADAL" clId="{B7DA9E49-56E3-4CE1-9BAA-1F99554E9E3D}"/>
    <pc:docChg chg="modSld">
      <pc:chgData name="Dzurilla Martin" userId="aa0f8059-b88a-47dd-b427-448f3c95b39d" providerId="ADAL" clId="{B7DA9E49-56E3-4CE1-9BAA-1F99554E9E3D}" dt="2020-10-16T09:28:23.469" v="77" actId="20577"/>
      <pc:docMkLst>
        <pc:docMk/>
      </pc:docMkLst>
      <pc:sldChg chg="modSp">
        <pc:chgData name="Dzurilla Martin" userId="aa0f8059-b88a-47dd-b427-448f3c95b39d" providerId="ADAL" clId="{B7DA9E49-56E3-4CE1-9BAA-1F99554E9E3D}" dt="2020-10-15T06:27:21.404" v="67" actId="20577"/>
        <pc:sldMkLst>
          <pc:docMk/>
          <pc:sldMk cId="277285109" sldId="334"/>
        </pc:sldMkLst>
        <pc:spChg chg="mod">
          <ac:chgData name="Dzurilla Martin" userId="aa0f8059-b88a-47dd-b427-448f3c95b39d" providerId="ADAL" clId="{B7DA9E49-56E3-4CE1-9BAA-1F99554E9E3D}" dt="2020-10-15T06:27:21.404" v="67" actId="20577"/>
          <ac:spMkLst>
            <pc:docMk/>
            <pc:sldMk cId="277285109" sldId="334"/>
            <ac:spMk id="4" creationId="{2A9E8FD8-BCED-4A2C-B64B-69C94F899AFA}"/>
          </ac:spMkLst>
        </pc:spChg>
      </pc:sldChg>
      <pc:sldChg chg="modSp">
        <pc:chgData name="Dzurilla Martin" userId="aa0f8059-b88a-47dd-b427-448f3c95b39d" providerId="ADAL" clId="{B7DA9E49-56E3-4CE1-9BAA-1F99554E9E3D}" dt="2020-10-16T09:28:23.469" v="77" actId="20577"/>
        <pc:sldMkLst>
          <pc:docMk/>
          <pc:sldMk cId="1505647737" sldId="343"/>
        </pc:sldMkLst>
        <pc:spChg chg="mod">
          <ac:chgData name="Dzurilla Martin" userId="aa0f8059-b88a-47dd-b427-448f3c95b39d" providerId="ADAL" clId="{B7DA9E49-56E3-4CE1-9BAA-1F99554E9E3D}" dt="2020-10-16T09:28:23.469" v="77" actId="20577"/>
          <ac:spMkLst>
            <pc:docMk/>
            <pc:sldMk cId="1505647737" sldId="343"/>
            <ac:spMk id="4" creationId="{2A9E8FD8-BCED-4A2C-B64B-69C94F899AFA}"/>
          </ac:spMkLst>
        </pc:spChg>
      </pc:sldChg>
      <pc:sldChg chg="modSp">
        <pc:chgData name="Dzurilla Martin" userId="aa0f8059-b88a-47dd-b427-448f3c95b39d" providerId="ADAL" clId="{B7DA9E49-56E3-4CE1-9BAA-1F99554E9E3D}" dt="2020-10-14T09:01:26.552" v="44" actId="20577"/>
        <pc:sldMkLst>
          <pc:docMk/>
          <pc:sldMk cId="243165185" sldId="366"/>
        </pc:sldMkLst>
        <pc:spChg chg="mod">
          <ac:chgData name="Dzurilla Martin" userId="aa0f8059-b88a-47dd-b427-448f3c95b39d" providerId="ADAL" clId="{B7DA9E49-56E3-4CE1-9BAA-1F99554E9E3D}" dt="2020-10-14T09:01:26.552" v="44" actId="20577"/>
          <ac:spMkLst>
            <pc:docMk/>
            <pc:sldMk cId="243165185" sldId="366"/>
            <ac:spMk id="3" creationId="{CC7207FA-71B6-4FD6-A785-D07E94C5F0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8921D3-0876-4AFF-B9CD-CE41CB8097B3}" type="datetimeFigureOut">
              <a:rPr lang="en-US" smtClean="0"/>
              <a:t>10/16/2020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02FF5-71C4-47D3-AB0B-688730A7238B}" type="slidenum">
              <a:rPr lang="en-US" smtClean="0"/>
              <a:t>‹#›</a:t>
            </a:fld>
            <a:endParaRPr lang="en-US"/>
          </a:p>
        </p:txBody>
      </p:sp>
    </p:spTree>
    <p:extLst>
      <p:ext uri="{BB962C8B-B14F-4D97-AF65-F5344CB8AC3E}">
        <p14:creationId xmlns:p14="http://schemas.microsoft.com/office/powerpoint/2010/main" val="2475626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wmf"/><Relationship Id="rId4" Type="http://schemas.openxmlformats.org/officeDocument/2006/relationships/image" Target="../media/image10.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1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16.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 Id="rId5" Type="http://schemas.openxmlformats.org/officeDocument/2006/relationships/image" Target="../media/image5.wmf"/><Relationship Id="rId4" Type="http://schemas.openxmlformats.org/officeDocument/2006/relationships/image" Target="../media/image19.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6.wmf"/><Relationship Id="rId4" Type="http://schemas.openxmlformats.org/officeDocument/2006/relationships/image" Target="../media/image22.jpe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 Id="rId4" Type="http://schemas.openxmlformats.org/officeDocument/2006/relationships/image" Target="../media/image6.w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ny slide">
    <p:spTree>
      <p:nvGrpSpPr>
        <p:cNvPr id="1" name=""/>
        <p:cNvGrpSpPr/>
        <p:nvPr/>
      </p:nvGrpSpPr>
      <p:grpSpPr>
        <a:xfrm>
          <a:off x="0" y="0"/>
          <a:ext cx="0" cy="0"/>
          <a:chOff x="0" y="0"/>
          <a:chExt cx="0" cy="0"/>
        </a:xfrm>
      </p:grpSpPr>
      <p:pic>
        <p:nvPicPr>
          <p:cNvPr id="7" name="Grafický objekt 1">
            <a:extLst>
              <a:ext uri="{FF2B5EF4-FFF2-40B4-BE49-F238E27FC236}">
                <a16:creationId xmlns:a16="http://schemas.microsoft.com/office/drawing/2014/main" id="{3D552D62-EC22-4288-988C-9ED8C31D153B}"/>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09650" y="-25400"/>
            <a:ext cx="10172700" cy="6946900"/>
          </a:xfrm>
          <a:prstGeom prst="rect">
            <a:avLst/>
          </a:prstGeom>
        </p:spPr>
      </p:pic>
      <p:sp>
        <p:nvSpPr>
          <p:cNvPr id="2" name="Title 1"/>
          <p:cNvSpPr>
            <a:spLocks noGrp="1"/>
          </p:cNvSpPr>
          <p:nvPr>
            <p:ph type="ctrTitle"/>
          </p:nvPr>
        </p:nvSpPr>
        <p:spPr>
          <a:xfrm>
            <a:off x="914400" y="2130425"/>
            <a:ext cx="10363200" cy="1470025"/>
          </a:xfrm>
        </p:spPr>
        <p:txBody>
          <a:bodyPr/>
          <a:lstStyle/>
          <a:p>
            <a:r>
              <a:rPr lang="en-US"/>
              <a:t>Click to edit Master title style</a:t>
            </a:r>
            <a:endParaRPr lang="sk-SK"/>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dirty="0"/>
          </a:p>
        </p:txBody>
      </p:sp>
      <p:sp>
        <p:nvSpPr>
          <p:cNvPr id="5" name="Footer Placeholder 4"/>
          <p:cNvSpPr>
            <a:spLocks noGrp="1"/>
          </p:cNvSpPr>
          <p:nvPr>
            <p:ph type="ftr" sz="quarter" idx="11"/>
          </p:nvPr>
        </p:nvSpPr>
        <p:spPr/>
        <p:txBody>
          <a:bodyPr/>
          <a:lstStyle/>
          <a:p>
            <a:endParaRPr lang="sk-SK" dirty="0"/>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spTree>
    <p:extLst>
      <p:ext uri="{BB962C8B-B14F-4D97-AF65-F5344CB8AC3E}">
        <p14:creationId xmlns:p14="http://schemas.microsoft.com/office/powerpoint/2010/main" val="1204197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edelovaci2">
    <p:bg>
      <p:bgPr>
        <a:solidFill>
          <a:schemeClr val="accent3"/>
        </a:solidFill>
        <a:effectLst/>
      </p:bgPr>
    </p:bg>
    <p:spTree>
      <p:nvGrpSpPr>
        <p:cNvPr id="1" name=""/>
        <p:cNvGrpSpPr/>
        <p:nvPr/>
      </p:nvGrpSpPr>
      <p:grpSpPr>
        <a:xfrm>
          <a:off x="0" y="0"/>
          <a:ext cx="0" cy="0"/>
          <a:chOff x="0" y="0"/>
          <a:chExt cx="0" cy="0"/>
        </a:xfrm>
      </p:grpSpPr>
      <p:pic>
        <p:nvPicPr>
          <p:cNvPr id="10"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3" name="Content Placeholder 2"/>
          <p:cNvSpPr>
            <a:spLocks noGrp="1"/>
          </p:cNvSpPr>
          <p:nvPr>
            <p:ph idx="1"/>
          </p:nvPr>
        </p:nvSpPr>
        <p:spPr>
          <a:xfrm>
            <a:off x="1561785" y="1762788"/>
            <a:ext cx="9068430" cy="3251744"/>
          </a:xfrm>
        </p:spPr>
        <p:txBody>
          <a:bodyPr anchor="ctr"/>
          <a:lstStyle>
            <a:lvl1pPr marL="0" indent="0" algn="ctr">
              <a:buNone/>
              <a:defRPr sz="2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9" name="Obrázek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151741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edelovaci3">
    <p:bg>
      <p:bgPr>
        <a:solidFill>
          <a:schemeClr val="accent2"/>
        </a:solidFill>
        <a:effectLst/>
      </p:bgPr>
    </p:bg>
    <p:spTree>
      <p:nvGrpSpPr>
        <p:cNvPr id="1" name=""/>
        <p:cNvGrpSpPr/>
        <p:nvPr/>
      </p:nvGrpSpPr>
      <p:grpSpPr>
        <a:xfrm>
          <a:off x="0" y="0"/>
          <a:ext cx="0" cy="0"/>
          <a:chOff x="0" y="0"/>
          <a:chExt cx="0" cy="0"/>
        </a:xfrm>
      </p:grpSpPr>
      <p:pic>
        <p:nvPicPr>
          <p:cNvPr id="9"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3" name="Content Placeholder 2"/>
          <p:cNvSpPr>
            <a:spLocks noGrp="1"/>
          </p:cNvSpPr>
          <p:nvPr>
            <p:ph idx="1"/>
          </p:nvPr>
        </p:nvSpPr>
        <p:spPr>
          <a:xfrm>
            <a:off x="1561785" y="1762788"/>
            <a:ext cx="9068430" cy="3251744"/>
          </a:xfrm>
        </p:spPr>
        <p:txBody>
          <a:bodyPr anchor="ctr"/>
          <a:lstStyle>
            <a:lvl1pPr marL="0" indent="0" algn="ctr">
              <a:buNone/>
              <a:defRPr sz="2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3933606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delovaci4">
    <p:bg>
      <p:bgPr>
        <a:solidFill>
          <a:schemeClr val="accent4"/>
        </a:solidFill>
        <a:effectLst/>
      </p:bgPr>
    </p:bg>
    <p:spTree>
      <p:nvGrpSpPr>
        <p:cNvPr id="1" name=""/>
        <p:cNvGrpSpPr/>
        <p:nvPr/>
      </p:nvGrpSpPr>
      <p:grpSpPr>
        <a:xfrm>
          <a:off x="0" y="0"/>
          <a:ext cx="0" cy="0"/>
          <a:chOff x="0" y="0"/>
          <a:chExt cx="0" cy="0"/>
        </a:xfrm>
      </p:grpSpPr>
      <p:pic>
        <p:nvPicPr>
          <p:cNvPr id="9"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3" name="Content Placeholder 2"/>
          <p:cNvSpPr>
            <a:spLocks noGrp="1"/>
          </p:cNvSpPr>
          <p:nvPr>
            <p:ph idx="1"/>
          </p:nvPr>
        </p:nvSpPr>
        <p:spPr>
          <a:xfrm>
            <a:off x="1561785" y="1762788"/>
            <a:ext cx="9068430" cy="3251744"/>
          </a:xfrm>
        </p:spPr>
        <p:txBody>
          <a:bodyPr anchor="ctr"/>
          <a:lstStyle>
            <a:lvl1pPr marL="0" indent="0" algn="ctr">
              <a:buNone/>
              <a:defRPr sz="2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511805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_predelovaci 5">
    <p:bg>
      <p:bgPr>
        <a:solidFill>
          <a:schemeClr val="bg1"/>
        </a:solidFill>
        <a:effectLst/>
      </p:bgPr>
    </p:bg>
    <p:spTree>
      <p:nvGrpSpPr>
        <p:cNvPr id="1" name=""/>
        <p:cNvGrpSpPr/>
        <p:nvPr/>
      </p:nvGrpSpPr>
      <p:grpSpPr>
        <a:xfrm>
          <a:off x="0" y="0"/>
          <a:ext cx="0" cy="0"/>
          <a:chOff x="0" y="0"/>
          <a:chExt cx="0" cy="0"/>
        </a:xfrm>
      </p:grpSpPr>
      <p:pic>
        <p:nvPicPr>
          <p:cNvPr id="9"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3" name="Content Placeholder 2"/>
          <p:cNvSpPr>
            <a:spLocks noGrp="1"/>
          </p:cNvSpPr>
          <p:nvPr>
            <p:ph idx="1"/>
          </p:nvPr>
        </p:nvSpPr>
        <p:spPr>
          <a:xfrm>
            <a:off x="1561785" y="1762788"/>
            <a:ext cx="9068430" cy="3251744"/>
          </a:xfrm>
        </p:spPr>
        <p:txBody>
          <a:bodyPr anchor="ctr"/>
          <a:lstStyle>
            <a:lvl1pPr marL="0" indent="0" algn="ctr">
              <a:buNone/>
              <a:defRPr sz="2800">
                <a:solidFill>
                  <a:srgbClr val="424249"/>
                </a:solidFill>
              </a:defRPr>
            </a:lvl1pPr>
            <a:lvl2pPr marL="457200" indent="0" algn="ctr">
              <a:buNone/>
              <a:defRPr>
                <a:solidFill>
                  <a:srgbClr val="424249"/>
                </a:solidFill>
              </a:defRPr>
            </a:lvl2pPr>
            <a:lvl3pPr marL="914400" indent="0" algn="ctr">
              <a:buNone/>
              <a:defRPr>
                <a:solidFill>
                  <a:srgbClr val="424249"/>
                </a:solidFill>
              </a:defRPr>
            </a:lvl3pPr>
            <a:lvl4pPr marL="1371600" indent="0" algn="ctr">
              <a:buNone/>
              <a:defRPr>
                <a:solidFill>
                  <a:srgbClr val="424249"/>
                </a:solidFill>
              </a:defRPr>
            </a:lvl4pPr>
            <a:lvl5pPr marL="1828800" indent="0" algn="ctr">
              <a:buNone/>
              <a:defRPr>
                <a:solidFill>
                  <a:srgbClr val="42424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415501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delovaci slide cist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48715" y="2722003"/>
            <a:ext cx="7494570" cy="1143000"/>
          </a:xfrm>
        </p:spPr>
        <p:txBody>
          <a:bodyPr>
            <a:normAutofit/>
          </a:bodyPr>
          <a:lstStyle>
            <a:lvl1pPr>
              <a:defRPr sz="4800"/>
            </a:lvl1pPr>
          </a:lstStyle>
          <a:p>
            <a:r>
              <a:rPr lang="sk-SK" dirty="0"/>
              <a:t>Predelovací slide</a:t>
            </a:r>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59747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edelovaci5">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4"/>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accent4"/>
                </a:solidFill>
              </a:defRPr>
            </a:lvl1pPr>
          </a:lstStyle>
          <a:p>
            <a:endParaRPr lang="sk-SK" dirty="0"/>
          </a:p>
        </p:txBody>
      </p:sp>
      <p:sp>
        <p:nvSpPr>
          <p:cNvPr id="6" name="Slide Number Placeholder 5"/>
          <p:cNvSpPr>
            <a:spLocks noGrp="1"/>
          </p:cNvSpPr>
          <p:nvPr>
            <p:ph type="sldNum" sz="quarter" idx="12"/>
          </p:nvPr>
        </p:nvSpPr>
        <p:spPr/>
        <p:txBody>
          <a:bodyPr/>
          <a:lstStyle>
            <a:lvl1pPr>
              <a:defRPr>
                <a:solidFill>
                  <a:schemeClr val="accent4"/>
                </a:solidFill>
              </a:defRPr>
            </a:lvl1pPr>
          </a:lstStyle>
          <a:p>
            <a:fld id="{DE372A82-DCCA-45C9-8FF8-962275A7FE45}" type="slidenum">
              <a:rPr lang="sk-SK" smtClean="0"/>
              <a:pPr/>
              <a:t>‹#›</a:t>
            </a:fld>
            <a:endParaRPr lang="sk-SK" dirty="0"/>
          </a:p>
        </p:txBody>
      </p:sp>
      <p:sp>
        <p:nvSpPr>
          <p:cNvPr id="3" name="Zástupný objekt pre text 2">
            <a:extLst>
              <a:ext uri="{FF2B5EF4-FFF2-40B4-BE49-F238E27FC236}">
                <a16:creationId xmlns:a16="http://schemas.microsoft.com/office/drawing/2014/main" id="{5419623B-640E-4B00-AF96-C6A0AB63AE88}"/>
              </a:ext>
            </a:extLst>
          </p:cNvPr>
          <p:cNvSpPr>
            <a:spLocks noGrp="1"/>
          </p:cNvSpPr>
          <p:nvPr>
            <p:ph type="body" sz="quarter" idx="13" hasCustomPrompt="1"/>
          </p:nvPr>
        </p:nvSpPr>
        <p:spPr>
          <a:xfrm>
            <a:off x="1951211" y="920305"/>
            <a:ext cx="3259137" cy="1004190"/>
          </a:xfrm>
        </p:spPr>
        <p:txBody>
          <a:bodyPr>
            <a:noAutofit/>
          </a:bodyPr>
          <a:lstStyle>
            <a:lvl1pPr marL="0" indent="0">
              <a:buNone/>
              <a:defRPr sz="6400">
                <a:solidFill>
                  <a:srgbClr val="BFD730"/>
                </a:solidFill>
                <a:latin typeface="+mj-lt"/>
              </a:defRPr>
            </a:lvl1pPr>
          </a:lstStyle>
          <a:p>
            <a:pPr lvl="0"/>
            <a:r>
              <a:rPr lang="sk-SK" dirty="0"/>
              <a:t>Čas</a:t>
            </a:r>
            <a:endParaRPr lang="en-GB" dirty="0"/>
          </a:p>
        </p:txBody>
      </p:sp>
      <p:sp>
        <p:nvSpPr>
          <p:cNvPr id="14" name="Zástupný objekt pre text 2">
            <a:extLst>
              <a:ext uri="{FF2B5EF4-FFF2-40B4-BE49-F238E27FC236}">
                <a16:creationId xmlns:a16="http://schemas.microsoft.com/office/drawing/2014/main" id="{2A3DB1AD-BC85-4924-9CA9-01B074E0D41F}"/>
              </a:ext>
            </a:extLst>
          </p:cNvPr>
          <p:cNvSpPr>
            <a:spLocks noGrp="1"/>
          </p:cNvSpPr>
          <p:nvPr>
            <p:ph type="body" sz="quarter" idx="14" hasCustomPrompt="1"/>
          </p:nvPr>
        </p:nvSpPr>
        <p:spPr>
          <a:xfrm>
            <a:off x="1951210" y="2926905"/>
            <a:ext cx="3259137" cy="1004190"/>
          </a:xfrm>
        </p:spPr>
        <p:txBody>
          <a:bodyPr>
            <a:noAutofit/>
          </a:bodyPr>
          <a:lstStyle>
            <a:lvl1pPr marL="0" indent="0">
              <a:buNone/>
              <a:defRPr sz="6400">
                <a:solidFill>
                  <a:srgbClr val="E31936"/>
                </a:solidFill>
                <a:latin typeface="+mj-lt"/>
              </a:defRPr>
            </a:lvl1pPr>
          </a:lstStyle>
          <a:p>
            <a:pPr lvl="0"/>
            <a:r>
              <a:rPr lang="sk-SK" dirty="0"/>
              <a:t>Čas</a:t>
            </a:r>
            <a:endParaRPr lang="en-GB" dirty="0"/>
          </a:p>
        </p:txBody>
      </p:sp>
      <p:sp>
        <p:nvSpPr>
          <p:cNvPr id="15" name="Zástupný objekt pre text 2">
            <a:extLst>
              <a:ext uri="{FF2B5EF4-FFF2-40B4-BE49-F238E27FC236}">
                <a16:creationId xmlns:a16="http://schemas.microsoft.com/office/drawing/2014/main" id="{090467CE-657D-42B3-B6B5-A35226D3EDCB}"/>
              </a:ext>
            </a:extLst>
          </p:cNvPr>
          <p:cNvSpPr>
            <a:spLocks noGrp="1"/>
          </p:cNvSpPr>
          <p:nvPr>
            <p:ph type="body" sz="quarter" idx="15" hasCustomPrompt="1"/>
          </p:nvPr>
        </p:nvSpPr>
        <p:spPr>
          <a:xfrm>
            <a:off x="1951209" y="4933505"/>
            <a:ext cx="3259137" cy="1004190"/>
          </a:xfrm>
        </p:spPr>
        <p:txBody>
          <a:bodyPr>
            <a:noAutofit/>
          </a:bodyPr>
          <a:lstStyle>
            <a:lvl1pPr marL="0" indent="0">
              <a:buNone/>
              <a:defRPr sz="6400">
                <a:solidFill>
                  <a:srgbClr val="37B0C9"/>
                </a:solidFill>
                <a:latin typeface="+mj-lt"/>
              </a:defRPr>
            </a:lvl1pPr>
          </a:lstStyle>
          <a:p>
            <a:pPr lvl="0"/>
            <a:r>
              <a:rPr lang="sk-SK" dirty="0"/>
              <a:t>Čas</a:t>
            </a:r>
            <a:endParaRPr lang="en-GB" dirty="0"/>
          </a:p>
        </p:txBody>
      </p:sp>
      <p:sp>
        <p:nvSpPr>
          <p:cNvPr id="17" name="Zástupný objekt pre text 16">
            <a:extLst>
              <a:ext uri="{FF2B5EF4-FFF2-40B4-BE49-F238E27FC236}">
                <a16:creationId xmlns:a16="http://schemas.microsoft.com/office/drawing/2014/main" id="{20883535-D8A1-4166-8AB3-E0AE32FC18CF}"/>
              </a:ext>
            </a:extLst>
          </p:cNvPr>
          <p:cNvSpPr>
            <a:spLocks noGrp="1"/>
          </p:cNvSpPr>
          <p:nvPr>
            <p:ph type="body" sz="quarter" idx="16"/>
          </p:nvPr>
        </p:nvSpPr>
        <p:spPr>
          <a:xfrm>
            <a:off x="5353050" y="969924"/>
            <a:ext cx="5664355" cy="495300"/>
          </a:xfrm>
        </p:spPr>
        <p:txBody>
          <a:bodyPr>
            <a:noAutofit/>
          </a:bodyPr>
          <a:lstStyle>
            <a:lvl1pPr marL="0" indent="0">
              <a:buNone/>
              <a:defRPr sz="2930">
                <a:solidFill>
                  <a:srgbClr val="424249"/>
                </a:solidFill>
                <a:latin typeface="+mj-lt"/>
              </a:defRPr>
            </a:lvl1pPr>
          </a:lstStyle>
          <a:p>
            <a:pPr lvl="0"/>
            <a:r>
              <a:rPr lang="sk-SK" dirty="0"/>
              <a:t>Upraviť štýly predlohy textu</a:t>
            </a:r>
          </a:p>
        </p:txBody>
      </p:sp>
      <p:sp>
        <p:nvSpPr>
          <p:cNvPr id="19" name="Zástupný objekt pre text 18">
            <a:extLst>
              <a:ext uri="{FF2B5EF4-FFF2-40B4-BE49-F238E27FC236}">
                <a16:creationId xmlns:a16="http://schemas.microsoft.com/office/drawing/2014/main" id="{40FFD36A-B2D7-4E3B-B1CD-8159EFE7E8BB}"/>
              </a:ext>
            </a:extLst>
          </p:cNvPr>
          <p:cNvSpPr>
            <a:spLocks noGrp="1"/>
          </p:cNvSpPr>
          <p:nvPr>
            <p:ph type="body" sz="quarter" idx="17"/>
          </p:nvPr>
        </p:nvSpPr>
        <p:spPr>
          <a:xfrm>
            <a:off x="5367068" y="1554124"/>
            <a:ext cx="5650182" cy="365125"/>
          </a:xfrm>
        </p:spPr>
        <p:txBody>
          <a:bodyPr>
            <a:normAutofit/>
          </a:bodyPr>
          <a:lstStyle>
            <a:lvl1pPr marL="0" indent="0">
              <a:buNone/>
              <a:defRPr sz="2400"/>
            </a:lvl1pPr>
          </a:lstStyle>
          <a:p>
            <a:pPr lvl="0"/>
            <a:r>
              <a:rPr lang="sk-SK" dirty="0"/>
              <a:t>Upraviť štýly predlohy textu</a:t>
            </a:r>
          </a:p>
        </p:txBody>
      </p:sp>
      <p:sp>
        <p:nvSpPr>
          <p:cNvPr id="20" name="Zástupný objekt pre text 16">
            <a:extLst>
              <a:ext uri="{FF2B5EF4-FFF2-40B4-BE49-F238E27FC236}">
                <a16:creationId xmlns:a16="http://schemas.microsoft.com/office/drawing/2014/main" id="{FADD17D4-A374-4F1B-95ED-D27D746B2171}"/>
              </a:ext>
            </a:extLst>
          </p:cNvPr>
          <p:cNvSpPr>
            <a:spLocks noGrp="1"/>
          </p:cNvSpPr>
          <p:nvPr>
            <p:ph type="body" sz="quarter" idx="18"/>
          </p:nvPr>
        </p:nvSpPr>
        <p:spPr>
          <a:xfrm>
            <a:off x="5367067" y="2926905"/>
            <a:ext cx="5664355" cy="495300"/>
          </a:xfrm>
        </p:spPr>
        <p:txBody>
          <a:bodyPr>
            <a:noAutofit/>
          </a:bodyPr>
          <a:lstStyle>
            <a:lvl1pPr marL="0" indent="0">
              <a:buNone/>
              <a:defRPr sz="2930">
                <a:solidFill>
                  <a:srgbClr val="424249"/>
                </a:solidFill>
                <a:latin typeface="+mj-lt"/>
              </a:defRPr>
            </a:lvl1pPr>
          </a:lstStyle>
          <a:p>
            <a:pPr lvl="0"/>
            <a:r>
              <a:rPr lang="sk-SK" dirty="0"/>
              <a:t>Upraviť štýly predlohy textu</a:t>
            </a:r>
          </a:p>
        </p:txBody>
      </p:sp>
      <p:sp>
        <p:nvSpPr>
          <p:cNvPr id="21" name="Zástupný objekt pre text 18">
            <a:extLst>
              <a:ext uri="{FF2B5EF4-FFF2-40B4-BE49-F238E27FC236}">
                <a16:creationId xmlns:a16="http://schemas.microsoft.com/office/drawing/2014/main" id="{4BF8C326-12A7-45C1-8EEA-CC81126EED3C}"/>
              </a:ext>
            </a:extLst>
          </p:cNvPr>
          <p:cNvSpPr>
            <a:spLocks noGrp="1"/>
          </p:cNvSpPr>
          <p:nvPr>
            <p:ph type="body" sz="quarter" idx="19"/>
          </p:nvPr>
        </p:nvSpPr>
        <p:spPr>
          <a:xfrm>
            <a:off x="5381085" y="3511105"/>
            <a:ext cx="5650182" cy="365125"/>
          </a:xfrm>
        </p:spPr>
        <p:txBody>
          <a:bodyPr>
            <a:normAutofit/>
          </a:bodyPr>
          <a:lstStyle>
            <a:lvl1pPr marL="0" indent="0">
              <a:buNone/>
              <a:defRPr sz="2400"/>
            </a:lvl1pPr>
          </a:lstStyle>
          <a:p>
            <a:pPr lvl="0"/>
            <a:r>
              <a:rPr lang="sk-SK" dirty="0"/>
              <a:t>Upraviť štýly predlohy textu</a:t>
            </a:r>
          </a:p>
        </p:txBody>
      </p:sp>
      <p:sp>
        <p:nvSpPr>
          <p:cNvPr id="22" name="Zástupný objekt pre text 16">
            <a:extLst>
              <a:ext uri="{FF2B5EF4-FFF2-40B4-BE49-F238E27FC236}">
                <a16:creationId xmlns:a16="http://schemas.microsoft.com/office/drawing/2014/main" id="{DB5E89F8-6DCB-4951-913B-9D127D0130BA}"/>
              </a:ext>
            </a:extLst>
          </p:cNvPr>
          <p:cNvSpPr>
            <a:spLocks noGrp="1"/>
          </p:cNvSpPr>
          <p:nvPr>
            <p:ph type="body" sz="quarter" idx="20"/>
          </p:nvPr>
        </p:nvSpPr>
        <p:spPr>
          <a:xfrm>
            <a:off x="5381085" y="4933505"/>
            <a:ext cx="5664355" cy="495300"/>
          </a:xfrm>
        </p:spPr>
        <p:txBody>
          <a:bodyPr>
            <a:noAutofit/>
          </a:bodyPr>
          <a:lstStyle>
            <a:lvl1pPr marL="0" indent="0">
              <a:buNone/>
              <a:defRPr sz="2930">
                <a:solidFill>
                  <a:srgbClr val="424249"/>
                </a:solidFill>
                <a:latin typeface="+mj-lt"/>
              </a:defRPr>
            </a:lvl1pPr>
          </a:lstStyle>
          <a:p>
            <a:pPr lvl="0"/>
            <a:r>
              <a:rPr lang="sk-SK" dirty="0"/>
              <a:t>Upraviť štýly predlohy textu</a:t>
            </a:r>
          </a:p>
        </p:txBody>
      </p:sp>
      <p:sp>
        <p:nvSpPr>
          <p:cNvPr id="23" name="Zástupný objekt pre text 18">
            <a:extLst>
              <a:ext uri="{FF2B5EF4-FFF2-40B4-BE49-F238E27FC236}">
                <a16:creationId xmlns:a16="http://schemas.microsoft.com/office/drawing/2014/main" id="{1C5844F4-2AB0-4774-831E-EC601A4378BA}"/>
              </a:ext>
            </a:extLst>
          </p:cNvPr>
          <p:cNvSpPr>
            <a:spLocks noGrp="1"/>
          </p:cNvSpPr>
          <p:nvPr>
            <p:ph type="body" sz="quarter" idx="21"/>
          </p:nvPr>
        </p:nvSpPr>
        <p:spPr>
          <a:xfrm>
            <a:off x="5395103" y="5517705"/>
            <a:ext cx="5650182" cy="365125"/>
          </a:xfrm>
        </p:spPr>
        <p:txBody>
          <a:bodyPr>
            <a:normAutofit/>
          </a:bodyPr>
          <a:lstStyle>
            <a:lvl1pPr marL="0" indent="0">
              <a:buNone/>
              <a:defRPr sz="2400"/>
            </a:lvl1pPr>
          </a:lstStyle>
          <a:p>
            <a:pPr lvl="0"/>
            <a:r>
              <a:rPr lang="sk-SK" dirty="0"/>
              <a:t>Upraviť štýly predlohy textu</a:t>
            </a:r>
          </a:p>
        </p:txBody>
      </p:sp>
      <p:pic>
        <p:nvPicPr>
          <p:cNvPr id="25" name="Obrázek 2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69985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restavka">
    <p:spTree>
      <p:nvGrpSpPr>
        <p:cNvPr id="1" name=""/>
        <p:cNvGrpSpPr/>
        <p:nvPr/>
      </p:nvGrpSpPr>
      <p:grpSpPr>
        <a:xfrm>
          <a:off x="0" y="0"/>
          <a:ext cx="0" cy="0"/>
          <a:chOff x="0" y="0"/>
          <a:chExt cx="0" cy="0"/>
        </a:xfrm>
      </p:grpSpPr>
      <p:sp>
        <p:nvSpPr>
          <p:cNvPr id="2" name="Title 1"/>
          <p:cNvSpPr>
            <a:spLocks noGrp="1"/>
          </p:cNvSpPr>
          <p:nvPr>
            <p:ph type="title"/>
          </p:nvPr>
        </p:nvSpPr>
        <p:spPr>
          <a:xfrm>
            <a:off x="5753340" y="2689409"/>
            <a:ext cx="5212859" cy="1143000"/>
          </a:xfrm>
        </p:spPr>
        <p:txBody>
          <a:bodyPr>
            <a:normAutofit/>
          </a:bodyPr>
          <a:lstStyle>
            <a:lvl1pPr algn="l">
              <a:defRPr sz="3600"/>
            </a:lvl1pPr>
          </a:lstStyle>
          <a:p>
            <a:endParaRPr lang="sk-SK" dirty="0"/>
          </a:p>
        </p:txBody>
      </p:sp>
      <p:sp>
        <p:nvSpPr>
          <p:cNvPr id="3" name="Content Placeholder 2"/>
          <p:cNvSpPr>
            <a:spLocks noGrp="1"/>
          </p:cNvSpPr>
          <p:nvPr>
            <p:ph idx="1"/>
          </p:nvPr>
        </p:nvSpPr>
        <p:spPr>
          <a:xfrm>
            <a:off x="5753340" y="3720311"/>
            <a:ext cx="5212859" cy="2209842"/>
          </a:xfrm>
        </p:spPr>
        <p:txBody>
          <a:bodyPr>
            <a:normAutofit/>
          </a:bodyPr>
          <a:lstStyle>
            <a:lvl1pPr marL="0" indent="0" algn="l">
              <a:buNone/>
              <a:defRPr sz="1800" b="1"/>
            </a:lvl1pPr>
            <a:lvl2pPr marL="457200" indent="0" algn="l">
              <a:buNone/>
              <a:defRPr sz="1800" b="1"/>
            </a:lvl2pPr>
            <a:lvl3pPr marL="914400" indent="0" algn="l">
              <a:buNone/>
              <a:defRPr sz="1800" b="1"/>
            </a:lvl3pPr>
            <a:lvl4pPr marL="1371600" indent="0" algn="l">
              <a:buNone/>
              <a:defRPr sz="1800" b="1"/>
            </a:lvl4pPr>
            <a:lvl5pPr marL="1828800" indent="0" algn="l">
              <a:buNone/>
              <a:defRPr sz="1800"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999951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Zástupný objekt pre obrázok 7" descr="Obrázok, na ktorom je vonkajšie, osoba, muž, sneh&#10;&#10;Popis vygenerovaný s veľmi vysokou spoľahlivosťou">
            <a:extLst>
              <a:ext uri="{FF2B5EF4-FFF2-40B4-BE49-F238E27FC236}">
                <a16:creationId xmlns:a16="http://schemas.microsoft.com/office/drawing/2014/main" id="{52D949C8-044D-4B9A-A28C-7282543A03D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8549195" cy="6858000"/>
          </a:xfrm>
          <a:prstGeom prst="rect">
            <a:avLst/>
          </a:prstGeom>
        </p:spPr>
      </p:pic>
      <p:pic>
        <p:nvPicPr>
          <p:cNvPr id="8" name="Grafický objekt 1">
            <a:extLst>
              <a:ext uri="{FF2B5EF4-FFF2-40B4-BE49-F238E27FC236}">
                <a16:creationId xmlns:a16="http://schemas.microsoft.com/office/drawing/2014/main" id="{E7BFCEA1-3187-484D-A47D-52F51E15A92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18200" y="0"/>
            <a:ext cx="6273800" cy="6858000"/>
          </a:xfrm>
          <a:prstGeom prst="rect">
            <a:avLst/>
          </a:prstGeom>
        </p:spPr>
      </p:pic>
      <p:sp>
        <p:nvSpPr>
          <p:cNvPr id="2" name="Title 1"/>
          <p:cNvSpPr>
            <a:spLocks noGrp="1"/>
          </p:cNvSpPr>
          <p:nvPr>
            <p:ph type="title" hasCustomPrompt="1"/>
          </p:nvPr>
        </p:nvSpPr>
        <p:spPr>
          <a:xfrm>
            <a:off x="8260442" y="1065243"/>
            <a:ext cx="3313207" cy="1994214"/>
          </a:xfrm>
        </p:spPr>
        <p:txBody>
          <a:bodyPr anchor="t">
            <a:normAutofit/>
          </a:bodyPr>
          <a:lstStyle>
            <a:lvl1pPr algn="r">
              <a:defRPr sz="4000" b="1" cap="none"/>
            </a:lvl1pPr>
          </a:lstStyle>
          <a:p>
            <a:r>
              <a:rPr lang="en-US" dirty="0"/>
              <a:t>Click to edit master title style</a:t>
            </a:r>
            <a:endParaRPr lang="sk-SK" dirty="0"/>
          </a:p>
        </p:txBody>
      </p:sp>
      <p:sp>
        <p:nvSpPr>
          <p:cNvPr id="3" name="Text Placeholder 2"/>
          <p:cNvSpPr>
            <a:spLocks noGrp="1"/>
          </p:cNvSpPr>
          <p:nvPr>
            <p:ph type="body" idx="1"/>
          </p:nvPr>
        </p:nvSpPr>
        <p:spPr>
          <a:xfrm>
            <a:off x="8719670" y="2367181"/>
            <a:ext cx="2844800" cy="2591547"/>
          </a:xfrm>
        </p:spPr>
        <p:txBody>
          <a:bodyPr anchor="t">
            <a:normAutofit/>
          </a:bodyPr>
          <a:lstStyle>
            <a:lvl1pPr marL="0" indent="0" algn="r">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711500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60442" y="1065243"/>
            <a:ext cx="3313207" cy="1994214"/>
          </a:xfrm>
        </p:spPr>
        <p:txBody>
          <a:bodyPr anchor="t">
            <a:normAutofit/>
          </a:bodyPr>
          <a:lstStyle>
            <a:lvl1pPr algn="r">
              <a:defRPr sz="4000" b="1" cap="none"/>
            </a:lvl1pPr>
          </a:lstStyle>
          <a:p>
            <a:r>
              <a:rPr lang="en-US" dirty="0"/>
              <a:t>Click to edit master title style</a:t>
            </a:r>
            <a:endParaRPr lang="sk-SK" dirty="0"/>
          </a:p>
        </p:txBody>
      </p:sp>
      <p:sp>
        <p:nvSpPr>
          <p:cNvPr id="3" name="Text Placeholder 2"/>
          <p:cNvSpPr>
            <a:spLocks noGrp="1"/>
          </p:cNvSpPr>
          <p:nvPr>
            <p:ph type="body" idx="1"/>
          </p:nvPr>
        </p:nvSpPr>
        <p:spPr>
          <a:xfrm>
            <a:off x="8719670" y="2367181"/>
            <a:ext cx="2844800" cy="2591547"/>
          </a:xfrm>
        </p:spPr>
        <p:txBody>
          <a:bodyPr anchor="t">
            <a:normAutofit/>
          </a:bodyPr>
          <a:lstStyle>
            <a:lvl1pPr marL="0" indent="0" algn="r">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5324650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9" name="Obrázok 11" descr="Obrázok, na ktorom je auto, okno, vnútri, vozidlo&#10;&#10;Popis vygenerovaný s vysokou spoľahlivosťou">
            <a:extLst>
              <a:ext uri="{FF2B5EF4-FFF2-40B4-BE49-F238E27FC236}">
                <a16:creationId xmlns:a16="http://schemas.microsoft.com/office/drawing/2014/main" id="{C8BDF5A4-7B9B-4E43-8CDC-F44AD19673E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
          <a:stretch/>
        </p:blipFill>
        <p:spPr>
          <a:xfrm>
            <a:off x="1" y="-1052"/>
            <a:ext cx="8540318" cy="6858001"/>
          </a:xfrm>
          <a:prstGeom prst="rect">
            <a:avLst/>
          </a:prstGeom>
        </p:spPr>
      </p:pic>
      <p:pic>
        <p:nvPicPr>
          <p:cNvPr id="10" name="Grafický objekt 1">
            <a:extLst>
              <a:ext uri="{FF2B5EF4-FFF2-40B4-BE49-F238E27FC236}">
                <a16:creationId xmlns:a16="http://schemas.microsoft.com/office/drawing/2014/main" id="{E7BFCEA1-3187-484D-A47D-52F51E15A92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18200" y="0"/>
            <a:ext cx="6273800" cy="6858000"/>
          </a:xfrm>
          <a:prstGeom prst="rect">
            <a:avLst/>
          </a:prstGeom>
        </p:spPr>
      </p:pic>
      <p:sp>
        <p:nvSpPr>
          <p:cNvPr id="2" name="Title 1"/>
          <p:cNvSpPr>
            <a:spLocks noGrp="1"/>
          </p:cNvSpPr>
          <p:nvPr>
            <p:ph type="title" hasCustomPrompt="1"/>
          </p:nvPr>
        </p:nvSpPr>
        <p:spPr>
          <a:xfrm>
            <a:off x="8229600" y="1065243"/>
            <a:ext cx="3344050"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693188" y="2366655"/>
            <a:ext cx="2871282"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8" name="Obrázek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790122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424249"/>
        </a:solidFill>
        <a:effectLst/>
      </p:bgPr>
    </p:bg>
    <p:spTree>
      <p:nvGrpSpPr>
        <p:cNvPr id="1" name=""/>
        <p:cNvGrpSpPr/>
        <p:nvPr/>
      </p:nvGrpSpPr>
      <p:grpSpPr>
        <a:xfrm>
          <a:off x="0" y="0"/>
          <a:ext cx="0" cy="0"/>
          <a:chOff x="0" y="0"/>
          <a:chExt cx="0" cy="0"/>
        </a:xfrm>
      </p:grpSpPr>
      <p:pic>
        <p:nvPicPr>
          <p:cNvPr id="8" name="Grafický objekt 1">
            <a:extLst>
              <a:ext uri="{FF2B5EF4-FFF2-40B4-BE49-F238E27FC236}">
                <a16:creationId xmlns:a16="http://schemas.microsoft.com/office/drawing/2014/main" id="{3D552D62-EC22-4288-988C-9ED8C31D153B}"/>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09650" y="-25400"/>
            <a:ext cx="10172700" cy="6883400"/>
          </a:xfrm>
          <a:prstGeom prst="rect">
            <a:avLst/>
          </a:prstGeom>
        </p:spPr>
      </p:pic>
      <p:sp>
        <p:nvSpPr>
          <p:cNvPr id="2" name="Title 1"/>
          <p:cNvSpPr>
            <a:spLocks noGrp="1"/>
          </p:cNvSpPr>
          <p:nvPr>
            <p:ph type="ctrTitle"/>
          </p:nvPr>
        </p:nvSpPr>
        <p:spPr>
          <a:xfrm>
            <a:off x="914400" y="2130425"/>
            <a:ext cx="10363200" cy="1470025"/>
          </a:xfrm>
        </p:spPr>
        <p:txBody>
          <a:bodyPr/>
          <a:lstStyle>
            <a:lvl1pPr>
              <a:defRPr>
                <a:solidFill>
                  <a:schemeClr val="bg1"/>
                </a:solidFill>
              </a:defRPr>
            </a:lvl1pPr>
          </a:lstStyle>
          <a:p>
            <a:r>
              <a:rPr lang="en-US" dirty="0"/>
              <a:t>Click to edit Master title style</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dirty="0"/>
          </a:p>
        </p:txBody>
      </p:sp>
      <p:sp>
        <p:nvSpPr>
          <p:cNvPr id="5" name="Footer Placeholder 4"/>
          <p:cNvSpPr>
            <a:spLocks noGrp="1"/>
          </p:cNvSpPr>
          <p:nvPr>
            <p:ph type="ftr" sz="quarter" idx="11"/>
          </p:nvPr>
        </p:nvSpPr>
        <p:spPr/>
        <p:txBody>
          <a:bodyPr/>
          <a:lstStyle/>
          <a:p>
            <a:endParaRPr lang="sk-SK" dirty="0"/>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spTree>
    <p:extLst>
      <p:ext uri="{BB962C8B-B14F-4D97-AF65-F5344CB8AC3E}">
        <p14:creationId xmlns:p14="http://schemas.microsoft.com/office/powerpoint/2010/main" val="35493199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10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29600" y="1065243"/>
            <a:ext cx="3344050"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693188" y="2366655"/>
            <a:ext cx="2871282"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3806010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5" name="Obrázok 4" descr="Obrázok, na ktorom je muž, osoba, oblečenie&#10;&#10;Popis vygenerovaný s veľmi vysokou spoľahlivosťou">
            <a:extLst>
              <a:ext uri="{FF2B5EF4-FFF2-40B4-BE49-F238E27FC236}">
                <a16:creationId xmlns:a16="http://schemas.microsoft.com/office/drawing/2014/main" id="{54A86E14-EDA7-4A10-A3A8-2E3D78CDFDB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8540318" cy="6858000"/>
          </a:xfrm>
          <a:prstGeom prst="rect">
            <a:avLst/>
          </a:prstGeom>
        </p:spPr>
      </p:pic>
      <p:pic>
        <p:nvPicPr>
          <p:cNvPr id="8" name="Grafický objekt 15">
            <a:extLst>
              <a:ext uri="{FF2B5EF4-FFF2-40B4-BE49-F238E27FC236}">
                <a16:creationId xmlns:a16="http://schemas.microsoft.com/office/drawing/2014/main" id="{481B488E-1FC1-48AD-AAEA-F3A61197869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18200" y="0"/>
            <a:ext cx="6273800" cy="6858000"/>
          </a:xfrm>
          <a:prstGeom prst="rect">
            <a:avLst/>
          </a:prstGeom>
        </p:spPr>
      </p:pic>
      <p:sp>
        <p:nvSpPr>
          <p:cNvPr id="2" name="Title 1"/>
          <p:cNvSpPr>
            <a:spLocks noGrp="1"/>
          </p:cNvSpPr>
          <p:nvPr>
            <p:ph type="title" hasCustomPrompt="1"/>
          </p:nvPr>
        </p:nvSpPr>
        <p:spPr>
          <a:xfrm>
            <a:off x="8247354" y="1065243"/>
            <a:ext cx="3326295"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08432" y="2367181"/>
            <a:ext cx="2856037"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9" name="Obrázek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4294792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8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47354" y="1065243"/>
            <a:ext cx="3326295"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08432" y="2367181"/>
            <a:ext cx="2856037"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047772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Zástupný objekt pre obrázok 25" descr="Obrázok, na ktorom je osoba, muž, stojaci, vonkajšie&#10;&#10;Popis vygenerovaný s veľmi vysokou spoľahlivosťou">
            <a:extLst>
              <a:ext uri="{FF2B5EF4-FFF2-40B4-BE49-F238E27FC236}">
                <a16:creationId xmlns:a16="http://schemas.microsoft.com/office/drawing/2014/main" id="{8342ACAF-5B43-4EB8-A6E4-52119368D0C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009" y="0"/>
            <a:ext cx="8533449" cy="6858000"/>
          </a:xfrm>
          <a:prstGeom prst="rect">
            <a:avLst/>
          </a:prstGeom>
        </p:spPr>
      </p:pic>
      <p:pic>
        <p:nvPicPr>
          <p:cNvPr id="8" name="Grafický objekt 15">
            <a:extLst>
              <a:ext uri="{FF2B5EF4-FFF2-40B4-BE49-F238E27FC236}">
                <a16:creationId xmlns:a16="http://schemas.microsoft.com/office/drawing/2014/main" id="{23EF56B2-521C-426E-986B-8B9391C8AFFB}"/>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18200" y="0"/>
            <a:ext cx="6273800" cy="6858000"/>
          </a:xfrm>
          <a:prstGeom prst="rect">
            <a:avLst/>
          </a:prstGeom>
        </p:spPr>
      </p:pic>
      <p:sp>
        <p:nvSpPr>
          <p:cNvPr id="2" name="Title 1"/>
          <p:cNvSpPr>
            <a:spLocks noGrp="1"/>
          </p:cNvSpPr>
          <p:nvPr>
            <p:ph type="title" hasCustomPrompt="1"/>
          </p:nvPr>
        </p:nvSpPr>
        <p:spPr>
          <a:xfrm>
            <a:off x="8281324" y="1065243"/>
            <a:ext cx="3292325"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37600" y="2367181"/>
            <a:ext cx="2826870"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32270327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1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81324" y="1065243"/>
            <a:ext cx="3292325" cy="1994214"/>
          </a:xfrm>
        </p:spPr>
        <p:txBody>
          <a:bodyPr anchor="t">
            <a:normAutofit/>
          </a:bodyPr>
          <a:lstStyle>
            <a:lvl1pPr algn="r">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37600" y="2367181"/>
            <a:ext cx="2826870" cy="2591547"/>
          </a:xfrm>
        </p:spPr>
        <p:txBody>
          <a:bodyPr anchor="t">
            <a:normAutofit/>
          </a:bodyPr>
          <a:lstStyle>
            <a:lvl1pPr marL="0" indent="0" algn="r">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22974310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AFA22E54-E8E8-489E-95F4-A2DE75CF312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10" name="Zástupný objekt pre obrázok 7" descr="Obrázok, na ktorom je vonkajšie, obloha, budova, cesta&#10;&#10;Popis vygenerovaný s veľmi vysokou spoľahlivosťou">
            <a:extLst>
              <a:ext uri="{FF2B5EF4-FFF2-40B4-BE49-F238E27FC236}">
                <a16:creationId xmlns:a16="http://schemas.microsoft.com/office/drawing/2014/main" id="{A00B143E-DE5B-488C-A22B-7EFA83B86B50}"/>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11" name="Obdĺžnik 1">
            <a:extLst>
              <a:ext uri="{FF2B5EF4-FFF2-40B4-BE49-F238E27FC236}">
                <a16:creationId xmlns:a16="http://schemas.microsoft.com/office/drawing/2014/main" id="{57BCC7E9-27D9-4A1B-8C14-B1AFB0882538}"/>
              </a:ext>
            </a:extLst>
          </p:cNvPr>
          <p:cNvSpPr/>
          <p:nvPr userDrawn="1"/>
        </p:nvSpPr>
        <p:spPr>
          <a:xfrm>
            <a:off x="0" y="0"/>
            <a:ext cx="8548914" cy="6858000"/>
          </a:xfrm>
          <a:prstGeom prst="rect">
            <a:avLst/>
          </a:prstGeom>
          <a:gradFill flip="none" rotWithShape="1">
            <a:gsLst>
              <a:gs pos="0">
                <a:schemeClr val="accent3">
                  <a:lumMod val="0"/>
                  <a:lumOff val="100000"/>
                  <a:alpha val="0"/>
                </a:schemeClr>
              </a:gs>
              <a:gs pos="35000">
                <a:schemeClr val="tx1">
                  <a:lumMod val="95000"/>
                  <a:lumOff val="5000"/>
                  <a:alpha val="20000"/>
                </a:schemeClr>
              </a:gs>
              <a:gs pos="100000">
                <a:schemeClr val="tx1">
                  <a:lumMod val="95000"/>
                  <a:lumOff val="5000"/>
                  <a:alpha val="70000"/>
                </a:schemeClr>
              </a:gs>
            </a:gsLst>
            <a:lin ang="108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896378" y="1251151"/>
            <a:ext cx="5199622" cy="1814778"/>
          </a:xfrm>
        </p:spPr>
        <p:txBody>
          <a:bodyPr anchor="t">
            <a:normAutofit/>
          </a:bodyPr>
          <a:lstStyle>
            <a:lvl1pPr algn="l">
              <a:defRPr sz="4000" b="1" cap="none">
                <a:solidFill>
                  <a:schemeClr val="bg1"/>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4060" y="2133226"/>
            <a:ext cx="5553634" cy="2591547"/>
          </a:xfrm>
        </p:spPr>
        <p:txBody>
          <a:bodyPr anchor="t">
            <a:normAutofit/>
          </a:bodyPr>
          <a:lstStyle>
            <a:lvl1pPr marL="0" indent="0" algn="l">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cxnSp>
        <p:nvCxnSpPr>
          <p:cNvPr id="12" name="Rovná spojnica 12">
            <a:extLst>
              <a:ext uri="{FF2B5EF4-FFF2-40B4-BE49-F238E27FC236}">
                <a16:creationId xmlns:a16="http://schemas.microsoft.com/office/drawing/2014/main" id="{F3340731-9E13-4FCD-8AE1-E86FE18E6F0D}"/>
              </a:ext>
            </a:extLst>
          </p:cNvPr>
          <p:cNvCxnSpPr>
            <a:cxnSpLocks/>
          </p:cNvCxnSpPr>
          <p:nvPr userDrawn="1"/>
        </p:nvCxnSpPr>
        <p:spPr>
          <a:xfrm>
            <a:off x="722479" y="1197363"/>
            <a:ext cx="0" cy="788135"/>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cký objekt 12">
            <a:extLst>
              <a:ext uri="{FF2B5EF4-FFF2-40B4-BE49-F238E27FC236}">
                <a16:creationId xmlns:a16="http://schemas.microsoft.com/office/drawing/2014/main" id="{9721ECE8-D591-4914-98E2-D18156B8A8F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1"/>
            <a:ext cx="12192000" cy="6858000"/>
          </a:xfrm>
          <a:prstGeom prst="rect">
            <a:avLst/>
          </a:prstGeom>
        </p:spPr>
      </p:pic>
      <p:pic>
        <p:nvPicPr>
          <p:cNvPr id="15" name="Obrázek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2695576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Section Header">
    <p:spTree>
      <p:nvGrpSpPr>
        <p:cNvPr id="1" name=""/>
        <p:cNvGrpSpPr/>
        <p:nvPr/>
      </p:nvGrpSpPr>
      <p:grpSpPr>
        <a:xfrm>
          <a:off x="0" y="0"/>
          <a:ext cx="0" cy="0"/>
          <a:chOff x="0" y="0"/>
          <a:chExt cx="0" cy="0"/>
        </a:xfrm>
      </p:grpSpPr>
      <p:sp>
        <p:nvSpPr>
          <p:cNvPr id="18" name="Title 1"/>
          <p:cNvSpPr>
            <a:spLocks noGrp="1"/>
          </p:cNvSpPr>
          <p:nvPr>
            <p:ph type="title" hasCustomPrompt="1"/>
          </p:nvPr>
        </p:nvSpPr>
        <p:spPr>
          <a:xfrm>
            <a:off x="896378" y="1251151"/>
            <a:ext cx="5199622" cy="1814778"/>
          </a:xfrm>
        </p:spPr>
        <p:txBody>
          <a:bodyPr anchor="t">
            <a:normAutofit/>
          </a:bodyPr>
          <a:lstStyle>
            <a:lvl1pPr algn="l">
              <a:defRPr sz="4000" b="1" cap="none">
                <a:solidFill>
                  <a:schemeClr val="bg1"/>
                </a:solidFill>
              </a:defRPr>
            </a:lvl1pPr>
          </a:lstStyle>
          <a:p>
            <a:r>
              <a:rPr lang="sk-SK"/>
              <a:t>Nadpis Sekcie</a:t>
            </a:r>
            <a:endParaRPr lang="sk-SK" dirty="0"/>
          </a:p>
        </p:txBody>
      </p:sp>
      <p:sp>
        <p:nvSpPr>
          <p:cNvPr id="19" name="Text Placeholder 2"/>
          <p:cNvSpPr>
            <a:spLocks noGrp="1"/>
          </p:cNvSpPr>
          <p:nvPr>
            <p:ph type="body" idx="1"/>
          </p:nvPr>
        </p:nvSpPr>
        <p:spPr>
          <a:xfrm>
            <a:off x="874060" y="2133226"/>
            <a:ext cx="5553634" cy="2591547"/>
          </a:xfrm>
        </p:spPr>
        <p:txBody>
          <a:bodyPr anchor="t">
            <a:normAutofit/>
          </a:bodyPr>
          <a:lstStyle>
            <a:lvl1pPr marL="0" indent="0" algn="l">
              <a:buNone/>
              <a:defRPr sz="19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9346240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_text_0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1044575" y="1841500"/>
            <a:ext cx="4200525" cy="431800"/>
          </a:xfrm>
        </p:spPr>
        <p:txBody>
          <a:bodyPr>
            <a:normAutofit/>
          </a:bodyPr>
          <a:lstStyle>
            <a:lvl1pPr marL="0" indent="0">
              <a:buNone/>
              <a:defRPr sz="2400">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044575" y="2590800"/>
            <a:ext cx="9813925" cy="2806700"/>
          </a:xfrm>
        </p:spPr>
        <p:txBody>
          <a:bodyPr>
            <a:normAutofit/>
          </a:bodyPr>
          <a:lstStyle>
            <a:lvl1pPr marL="0" indent="0">
              <a:buNone/>
              <a:defRPr sz="1330"/>
            </a:lvl1pPr>
          </a:lstStyle>
          <a:p>
            <a:pPr lvl="0"/>
            <a:r>
              <a:rPr lang="sk-SK" dirty="0"/>
              <a:t>Upraviť štýly predlohy textu</a:t>
            </a:r>
          </a:p>
        </p:txBody>
      </p:sp>
      <p:pic>
        <p:nvPicPr>
          <p:cNvPr id="10" name="Obrázek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5473281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_text_0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1044575" y="1841500"/>
            <a:ext cx="2668781" cy="431800"/>
          </a:xfrm>
        </p:spPr>
        <p:txBody>
          <a:bodyPr>
            <a:normAutofit/>
          </a:bodyPr>
          <a:lstStyle>
            <a:lvl1pPr marL="0" indent="0">
              <a:buNone/>
              <a:defRPr sz="2400">
                <a:solidFill>
                  <a:srgbClr val="E31936"/>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044575" y="2590800"/>
            <a:ext cx="2844801" cy="2806700"/>
          </a:xfrm>
        </p:spPr>
        <p:txBody>
          <a:bodyPr>
            <a:normAutofit/>
          </a:bodyPr>
          <a:lstStyle>
            <a:lvl1pPr marL="0" indent="0">
              <a:buNone/>
              <a:defRPr sz="1330"/>
            </a:lvl1pPr>
          </a:lstStyle>
          <a:p>
            <a:pPr lvl="0"/>
            <a:r>
              <a:rPr lang="sk-SK" dirty="0"/>
              <a:t>Upraviť štýly predlohy textu</a:t>
            </a:r>
          </a:p>
        </p:txBody>
      </p:sp>
      <p:sp>
        <p:nvSpPr>
          <p:cNvPr id="9" name="Zástupný objekt pre text 15">
            <a:extLst>
              <a:ext uri="{FF2B5EF4-FFF2-40B4-BE49-F238E27FC236}">
                <a16:creationId xmlns:a16="http://schemas.microsoft.com/office/drawing/2014/main" id="{FE449B8E-B6AF-4007-AFD0-B170B17D75E9}"/>
              </a:ext>
            </a:extLst>
          </p:cNvPr>
          <p:cNvSpPr>
            <a:spLocks noGrp="1"/>
          </p:cNvSpPr>
          <p:nvPr>
            <p:ph type="body" sz="quarter" idx="15"/>
          </p:nvPr>
        </p:nvSpPr>
        <p:spPr>
          <a:xfrm>
            <a:off x="4761609" y="1841500"/>
            <a:ext cx="2668781" cy="431800"/>
          </a:xfrm>
        </p:spPr>
        <p:txBody>
          <a:bodyPr>
            <a:normAutofit/>
          </a:bodyPr>
          <a:lstStyle>
            <a:lvl1pPr marL="0" indent="0">
              <a:buNone/>
              <a:defRPr sz="2400">
                <a:solidFill>
                  <a:srgbClr val="37B0C9"/>
                </a:solidFill>
                <a:latin typeface="+mj-lt"/>
              </a:defRPr>
            </a:lvl1pPr>
          </a:lstStyle>
          <a:p>
            <a:pPr lvl="0"/>
            <a:r>
              <a:rPr lang="sk-SK" dirty="0"/>
              <a:t>Upraviť štýly predlohy textu</a:t>
            </a:r>
          </a:p>
        </p:txBody>
      </p:sp>
      <p:sp>
        <p:nvSpPr>
          <p:cNvPr id="10" name="Zástupný objekt pre text 17">
            <a:extLst>
              <a:ext uri="{FF2B5EF4-FFF2-40B4-BE49-F238E27FC236}">
                <a16:creationId xmlns:a16="http://schemas.microsoft.com/office/drawing/2014/main" id="{42A9C034-6ECD-47C7-A67F-01B8C9F0747E}"/>
              </a:ext>
            </a:extLst>
          </p:cNvPr>
          <p:cNvSpPr>
            <a:spLocks noGrp="1"/>
          </p:cNvSpPr>
          <p:nvPr>
            <p:ph type="body" sz="quarter" idx="16"/>
          </p:nvPr>
        </p:nvSpPr>
        <p:spPr>
          <a:xfrm>
            <a:off x="4761609" y="2590800"/>
            <a:ext cx="2844801" cy="2806700"/>
          </a:xfrm>
        </p:spPr>
        <p:txBody>
          <a:bodyPr>
            <a:normAutofit/>
          </a:bodyPr>
          <a:lstStyle>
            <a:lvl1pPr marL="0" indent="0">
              <a:buNone/>
              <a:defRPr sz="1330"/>
            </a:lvl1pPr>
          </a:lstStyle>
          <a:p>
            <a:pPr lvl="0"/>
            <a:r>
              <a:rPr lang="sk-SK" dirty="0"/>
              <a:t>Upraviť štýly predlohy textu</a:t>
            </a:r>
          </a:p>
        </p:txBody>
      </p:sp>
      <p:sp>
        <p:nvSpPr>
          <p:cNvPr id="11" name="Zástupný objekt pre text 15">
            <a:extLst>
              <a:ext uri="{FF2B5EF4-FFF2-40B4-BE49-F238E27FC236}">
                <a16:creationId xmlns:a16="http://schemas.microsoft.com/office/drawing/2014/main" id="{C562312D-A752-47A5-9160-03E9698FF69B}"/>
              </a:ext>
            </a:extLst>
          </p:cNvPr>
          <p:cNvSpPr>
            <a:spLocks noGrp="1"/>
          </p:cNvSpPr>
          <p:nvPr>
            <p:ph type="body" sz="quarter" idx="17"/>
          </p:nvPr>
        </p:nvSpPr>
        <p:spPr>
          <a:xfrm>
            <a:off x="8478643" y="1841500"/>
            <a:ext cx="2668781" cy="431800"/>
          </a:xfrm>
        </p:spPr>
        <p:txBody>
          <a:bodyPr>
            <a:normAutofit/>
          </a:bodyPr>
          <a:lstStyle>
            <a:lvl1pPr marL="0" indent="0">
              <a:buNone/>
              <a:defRPr sz="2400">
                <a:solidFill>
                  <a:srgbClr val="BFD730"/>
                </a:solidFill>
                <a:latin typeface="+mj-lt"/>
              </a:defRPr>
            </a:lvl1pPr>
          </a:lstStyle>
          <a:p>
            <a:pPr lvl="0"/>
            <a:r>
              <a:rPr lang="sk-SK" dirty="0"/>
              <a:t>Upraviť štýly predlohy textu</a:t>
            </a:r>
          </a:p>
        </p:txBody>
      </p:sp>
      <p:sp>
        <p:nvSpPr>
          <p:cNvPr id="12" name="Zástupný objekt pre text 17">
            <a:extLst>
              <a:ext uri="{FF2B5EF4-FFF2-40B4-BE49-F238E27FC236}">
                <a16:creationId xmlns:a16="http://schemas.microsoft.com/office/drawing/2014/main" id="{BF4C4A7F-D799-4C1B-8611-28AF2C41FA91}"/>
              </a:ext>
            </a:extLst>
          </p:cNvPr>
          <p:cNvSpPr>
            <a:spLocks noGrp="1"/>
          </p:cNvSpPr>
          <p:nvPr>
            <p:ph type="body" sz="quarter" idx="18"/>
          </p:nvPr>
        </p:nvSpPr>
        <p:spPr>
          <a:xfrm>
            <a:off x="8478643" y="2590800"/>
            <a:ext cx="2844801" cy="2806700"/>
          </a:xfrm>
        </p:spPr>
        <p:txBody>
          <a:bodyPr>
            <a:normAutofit/>
          </a:bodyPr>
          <a:lstStyle>
            <a:lvl1pPr marL="0" indent="0">
              <a:buNone/>
              <a:defRPr sz="1330"/>
            </a:lvl1pPr>
          </a:lstStyle>
          <a:p>
            <a:pPr lvl="0"/>
            <a:r>
              <a:rPr lang="sk-SK" dirty="0"/>
              <a:t>Upraviť štýly predlohy textu</a:t>
            </a:r>
          </a:p>
        </p:txBody>
      </p:sp>
      <p:pic>
        <p:nvPicPr>
          <p:cNvPr id="15" name="Obráze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2513855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ustom_text_0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2466975" y="1841500"/>
            <a:ext cx="8367054" cy="431800"/>
          </a:xfrm>
        </p:spPr>
        <p:txBody>
          <a:bodyPr>
            <a:normAutofit/>
          </a:bodyPr>
          <a:lstStyle>
            <a:lvl1pPr marL="0" indent="0">
              <a:buNone/>
              <a:defRPr sz="2400">
                <a:solidFill>
                  <a:srgbClr val="E31936"/>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2466975" y="2390079"/>
            <a:ext cx="8367054" cy="576145"/>
          </a:xfrm>
        </p:spPr>
        <p:txBody>
          <a:bodyPr>
            <a:normAutofit/>
          </a:bodyPr>
          <a:lstStyle>
            <a:lvl1pPr marL="0" indent="0">
              <a:buNone/>
              <a:defRPr sz="1330"/>
            </a:lvl1pPr>
          </a:lstStyle>
          <a:p>
            <a:pPr lvl="0"/>
            <a:r>
              <a:rPr lang="sk-SK" dirty="0"/>
              <a:t>Upraviť štýly predlohy textu</a:t>
            </a:r>
          </a:p>
        </p:txBody>
      </p:sp>
      <p:sp>
        <p:nvSpPr>
          <p:cNvPr id="20" name="Zástupný objekt pre text 15">
            <a:extLst>
              <a:ext uri="{FF2B5EF4-FFF2-40B4-BE49-F238E27FC236}">
                <a16:creationId xmlns:a16="http://schemas.microsoft.com/office/drawing/2014/main" id="{1C61E85B-4596-4DA0-B7C9-3F97D0E9F16A}"/>
              </a:ext>
            </a:extLst>
          </p:cNvPr>
          <p:cNvSpPr>
            <a:spLocks noGrp="1"/>
          </p:cNvSpPr>
          <p:nvPr>
            <p:ph type="body" sz="quarter" idx="15"/>
          </p:nvPr>
        </p:nvSpPr>
        <p:spPr>
          <a:xfrm>
            <a:off x="2464497" y="3285369"/>
            <a:ext cx="8367054" cy="431800"/>
          </a:xfrm>
        </p:spPr>
        <p:txBody>
          <a:bodyPr>
            <a:normAutofit/>
          </a:bodyPr>
          <a:lstStyle>
            <a:lvl1pPr marL="0" indent="0">
              <a:buNone/>
              <a:defRPr sz="2400">
                <a:solidFill>
                  <a:srgbClr val="BFD730"/>
                </a:solidFill>
                <a:latin typeface="+mj-lt"/>
              </a:defRPr>
            </a:lvl1pPr>
          </a:lstStyle>
          <a:p>
            <a:pPr lvl="0"/>
            <a:r>
              <a:rPr lang="sk-SK" dirty="0"/>
              <a:t>Upraviť štýly predlohy textu</a:t>
            </a:r>
          </a:p>
        </p:txBody>
      </p:sp>
      <p:sp>
        <p:nvSpPr>
          <p:cNvPr id="21" name="Zástupný objekt pre text 17">
            <a:extLst>
              <a:ext uri="{FF2B5EF4-FFF2-40B4-BE49-F238E27FC236}">
                <a16:creationId xmlns:a16="http://schemas.microsoft.com/office/drawing/2014/main" id="{FE8CA6DC-3787-4F00-85DD-082242E53F10}"/>
              </a:ext>
            </a:extLst>
          </p:cNvPr>
          <p:cNvSpPr>
            <a:spLocks noGrp="1"/>
          </p:cNvSpPr>
          <p:nvPr>
            <p:ph type="body" sz="quarter" idx="16"/>
          </p:nvPr>
        </p:nvSpPr>
        <p:spPr>
          <a:xfrm>
            <a:off x="2464497" y="3833948"/>
            <a:ext cx="8367054" cy="576145"/>
          </a:xfrm>
        </p:spPr>
        <p:txBody>
          <a:bodyPr>
            <a:normAutofit/>
          </a:bodyPr>
          <a:lstStyle>
            <a:lvl1pPr marL="0" indent="0">
              <a:buNone/>
              <a:defRPr sz="1330"/>
            </a:lvl1pPr>
          </a:lstStyle>
          <a:p>
            <a:pPr lvl="0"/>
            <a:r>
              <a:rPr lang="sk-SK" dirty="0"/>
              <a:t>Upraviť štýly predlohy textu</a:t>
            </a:r>
          </a:p>
        </p:txBody>
      </p:sp>
      <p:sp>
        <p:nvSpPr>
          <p:cNvPr id="22" name="Zástupný objekt pre text 15">
            <a:extLst>
              <a:ext uri="{FF2B5EF4-FFF2-40B4-BE49-F238E27FC236}">
                <a16:creationId xmlns:a16="http://schemas.microsoft.com/office/drawing/2014/main" id="{794A7241-2193-477D-9076-4F62AA3E040F}"/>
              </a:ext>
            </a:extLst>
          </p:cNvPr>
          <p:cNvSpPr>
            <a:spLocks noGrp="1"/>
          </p:cNvSpPr>
          <p:nvPr>
            <p:ph type="body" sz="quarter" idx="17"/>
          </p:nvPr>
        </p:nvSpPr>
        <p:spPr>
          <a:xfrm>
            <a:off x="2464497" y="4734814"/>
            <a:ext cx="8367054" cy="431800"/>
          </a:xfrm>
        </p:spPr>
        <p:txBody>
          <a:bodyPr>
            <a:normAutofit/>
          </a:bodyPr>
          <a:lstStyle>
            <a:lvl1pPr marL="0" indent="0">
              <a:buNone/>
              <a:defRPr sz="2400">
                <a:solidFill>
                  <a:srgbClr val="37B0C9"/>
                </a:solidFill>
                <a:latin typeface="+mj-lt"/>
              </a:defRPr>
            </a:lvl1pPr>
          </a:lstStyle>
          <a:p>
            <a:pPr lvl="0"/>
            <a:r>
              <a:rPr lang="sk-SK" dirty="0"/>
              <a:t>Upraviť štýly predlohy textu</a:t>
            </a:r>
          </a:p>
        </p:txBody>
      </p:sp>
      <p:sp>
        <p:nvSpPr>
          <p:cNvPr id="23" name="Zástupný objekt pre text 17">
            <a:extLst>
              <a:ext uri="{FF2B5EF4-FFF2-40B4-BE49-F238E27FC236}">
                <a16:creationId xmlns:a16="http://schemas.microsoft.com/office/drawing/2014/main" id="{BE0DBC8D-8F81-4B59-BD2F-19E8EEE8C0F2}"/>
              </a:ext>
            </a:extLst>
          </p:cNvPr>
          <p:cNvSpPr>
            <a:spLocks noGrp="1"/>
          </p:cNvSpPr>
          <p:nvPr>
            <p:ph type="body" sz="quarter" idx="18"/>
          </p:nvPr>
        </p:nvSpPr>
        <p:spPr>
          <a:xfrm>
            <a:off x="2464497" y="5283393"/>
            <a:ext cx="8367054" cy="576145"/>
          </a:xfrm>
        </p:spPr>
        <p:txBody>
          <a:bodyPr>
            <a:normAutofit/>
          </a:bodyPr>
          <a:lstStyle>
            <a:lvl1pPr marL="0" indent="0">
              <a:buNone/>
              <a:defRPr sz="1330"/>
            </a:lvl1pPr>
          </a:lstStyle>
          <a:p>
            <a:pPr lvl="0"/>
            <a:r>
              <a:rPr lang="sk-SK" dirty="0"/>
              <a:t>Upraviť štýly predlohy textu</a:t>
            </a:r>
          </a:p>
        </p:txBody>
      </p:sp>
      <p:pic>
        <p:nvPicPr>
          <p:cNvPr id="13" name="Obrázek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19207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62237"/>
            <a:ext cx="10363200" cy="1470025"/>
          </a:xfrm>
        </p:spPr>
        <p:txBody>
          <a:bodyPr/>
          <a:lstStyle>
            <a:lvl1pPr>
              <a:defRPr/>
            </a:lvl1pPr>
          </a:lstStyle>
          <a:p>
            <a:r>
              <a:rPr lang="en-US" dirty="0"/>
              <a:t>Agenda</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dirty="0"/>
          </a:p>
        </p:txBody>
      </p:sp>
      <p:sp>
        <p:nvSpPr>
          <p:cNvPr id="5" name="Footer Placeholder 4"/>
          <p:cNvSpPr>
            <a:spLocks noGrp="1"/>
          </p:cNvSpPr>
          <p:nvPr>
            <p:ph type="ftr" sz="quarter" idx="11"/>
          </p:nvPr>
        </p:nvSpPr>
        <p:spPr/>
        <p:txBody>
          <a:bodyPr/>
          <a:lstStyle/>
          <a:p>
            <a:endParaRPr lang="sk-SK" dirty="0"/>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sp>
        <p:nvSpPr>
          <p:cNvPr id="8" name="Rectangle 7"/>
          <p:cNvSpPr/>
          <p:nvPr userDrawn="1"/>
        </p:nvSpPr>
        <p:spPr>
          <a:xfrm>
            <a:off x="0" y="4612341"/>
            <a:ext cx="12192000" cy="22456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7" name="Oval 21">
            <a:extLst>
              <a:ext uri="{FF2B5EF4-FFF2-40B4-BE49-F238E27FC236}">
                <a16:creationId xmlns:a16="http://schemas.microsoft.com/office/drawing/2014/main" id="{26EB5F12-71A5-4327-B11A-FF90DE6CA0E7}"/>
              </a:ext>
            </a:extLst>
          </p:cNvPr>
          <p:cNvSpPr/>
          <p:nvPr userDrawn="1"/>
        </p:nvSpPr>
        <p:spPr>
          <a:xfrm>
            <a:off x="1665980" y="4182806"/>
            <a:ext cx="859069" cy="859069"/>
          </a:xfrm>
          <a:prstGeom prst="ellipse">
            <a:avLst/>
          </a:prstGeom>
          <a:solidFill>
            <a:srgbClr val="AAC42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solidFill>
                <a:schemeClr val="tx2">
                  <a:lumMod val="50000"/>
                </a:schemeClr>
              </a:solidFill>
              <a:latin typeface="Myriad Pro Black" panose="020B0803030403020204" pitchFamily="34" charset="0"/>
            </a:endParaRPr>
          </a:p>
        </p:txBody>
      </p:sp>
      <p:sp>
        <p:nvSpPr>
          <p:cNvPr id="9" name="Oval 52">
            <a:extLst>
              <a:ext uri="{FF2B5EF4-FFF2-40B4-BE49-F238E27FC236}">
                <a16:creationId xmlns:a16="http://schemas.microsoft.com/office/drawing/2014/main" id="{E4D8256B-1EF1-4CCC-A161-F926CD27EBD7}"/>
              </a:ext>
            </a:extLst>
          </p:cNvPr>
          <p:cNvSpPr/>
          <p:nvPr userDrawn="1"/>
        </p:nvSpPr>
        <p:spPr>
          <a:xfrm>
            <a:off x="3669020" y="4182806"/>
            <a:ext cx="859069" cy="859069"/>
          </a:xfrm>
          <a:prstGeom prst="ellipse">
            <a:avLst/>
          </a:prstGeom>
          <a:solidFill>
            <a:srgbClr val="37B0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solidFill>
                <a:schemeClr val="tx2">
                  <a:lumMod val="50000"/>
                </a:schemeClr>
              </a:solidFill>
              <a:latin typeface="Myriad Pro Black" panose="020B0803030403020204" pitchFamily="34" charset="0"/>
            </a:endParaRPr>
          </a:p>
        </p:txBody>
      </p:sp>
      <p:sp>
        <p:nvSpPr>
          <p:cNvPr id="10" name="Oval 60">
            <a:extLst>
              <a:ext uri="{FF2B5EF4-FFF2-40B4-BE49-F238E27FC236}">
                <a16:creationId xmlns:a16="http://schemas.microsoft.com/office/drawing/2014/main" id="{65C88531-D48A-417D-B0C7-164457AB03C8}"/>
              </a:ext>
            </a:extLst>
          </p:cNvPr>
          <p:cNvSpPr/>
          <p:nvPr userDrawn="1"/>
        </p:nvSpPr>
        <p:spPr>
          <a:xfrm>
            <a:off x="5672059" y="4182806"/>
            <a:ext cx="859069" cy="859069"/>
          </a:xfrm>
          <a:prstGeom prst="ellipse">
            <a:avLst/>
          </a:prstGeom>
          <a:solidFill>
            <a:srgbClr val="AAC42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solidFill>
                <a:schemeClr val="tx2">
                  <a:lumMod val="50000"/>
                </a:schemeClr>
              </a:solidFill>
              <a:latin typeface="Myriad Pro Black" panose="020B0803030403020204" pitchFamily="34" charset="0"/>
            </a:endParaRPr>
          </a:p>
        </p:txBody>
      </p:sp>
      <p:sp>
        <p:nvSpPr>
          <p:cNvPr id="11" name="Oval 67">
            <a:extLst>
              <a:ext uri="{FF2B5EF4-FFF2-40B4-BE49-F238E27FC236}">
                <a16:creationId xmlns:a16="http://schemas.microsoft.com/office/drawing/2014/main" id="{D454B15A-AA33-4E38-89C9-90860CC68014}"/>
              </a:ext>
            </a:extLst>
          </p:cNvPr>
          <p:cNvSpPr/>
          <p:nvPr userDrawn="1"/>
        </p:nvSpPr>
        <p:spPr>
          <a:xfrm>
            <a:off x="7675098" y="4182806"/>
            <a:ext cx="859069" cy="859070"/>
          </a:xfrm>
          <a:prstGeom prst="ellipse">
            <a:avLst/>
          </a:prstGeom>
          <a:solidFill>
            <a:srgbClr val="D2232A"/>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solidFill>
                <a:schemeClr val="tx2">
                  <a:lumMod val="50000"/>
                </a:schemeClr>
              </a:solidFill>
              <a:latin typeface="Myriad Pro Black" panose="020B0803030403020204" pitchFamily="34" charset="0"/>
            </a:endParaRPr>
          </a:p>
        </p:txBody>
      </p:sp>
      <p:sp>
        <p:nvSpPr>
          <p:cNvPr id="12" name="Oval 73">
            <a:extLst>
              <a:ext uri="{FF2B5EF4-FFF2-40B4-BE49-F238E27FC236}">
                <a16:creationId xmlns:a16="http://schemas.microsoft.com/office/drawing/2014/main" id="{792AD8F6-2FFD-4250-9FD8-59F3AC1EC282}"/>
              </a:ext>
            </a:extLst>
          </p:cNvPr>
          <p:cNvSpPr/>
          <p:nvPr userDrawn="1"/>
        </p:nvSpPr>
        <p:spPr>
          <a:xfrm>
            <a:off x="9678138" y="4182806"/>
            <a:ext cx="859069" cy="859069"/>
          </a:xfrm>
          <a:prstGeom prst="ellipse">
            <a:avLst/>
          </a:prstGeom>
          <a:solidFill>
            <a:srgbClr val="37B0C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sz="1200" dirty="0">
              <a:solidFill>
                <a:schemeClr val="tx2">
                  <a:lumMod val="50000"/>
                </a:schemeClr>
              </a:solidFill>
              <a:latin typeface="Myriad Pro Black" panose="020B0803030403020204" pitchFamily="34" charset="0"/>
            </a:endParaRPr>
          </a:p>
        </p:txBody>
      </p:sp>
      <p:sp>
        <p:nvSpPr>
          <p:cNvPr id="13" name="Zástupný objekt pre text 12">
            <a:extLst>
              <a:ext uri="{FF2B5EF4-FFF2-40B4-BE49-F238E27FC236}">
                <a16:creationId xmlns:a16="http://schemas.microsoft.com/office/drawing/2014/main" id="{FA935823-C531-46E0-8BB3-B5B1191573D4}"/>
              </a:ext>
            </a:extLst>
          </p:cNvPr>
          <p:cNvSpPr>
            <a:spLocks noGrp="1"/>
          </p:cNvSpPr>
          <p:nvPr>
            <p:ph type="body" sz="quarter" idx="13"/>
          </p:nvPr>
        </p:nvSpPr>
        <p:spPr>
          <a:xfrm>
            <a:off x="1248068" y="5141913"/>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16" name="Zástupný objekt pre text 15">
            <a:extLst>
              <a:ext uri="{FF2B5EF4-FFF2-40B4-BE49-F238E27FC236}">
                <a16:creationId xmlns:a16="http://schemas.microsoft.com/office/drawing/2014/main" id="{E45E055F-2F85-4D7A-B1DD-3E24F47A29A3}"/>
              </a:ext>
            </a:extLst>
          </p:cNvPr>
          <p:cNvSpPr>
            <a:spLocks noGrp="1"/>
          </p:cNvSpPr>
          <p:nvPr>
            <p:ph type="body" sz="quarter" idx="15"/>
          </p:nvPr>
        </p:nvSpPr>
        <p:spPr>
          <a:xfrm>
            <a:off x="1155653" y="5527675"/>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17" name="Zástupný objekt pre text 12">
            <a:extLst>
              <a:ext uri="{FF2B5EF4-FFF2-40B4-BE49-F238E27FC236}">
                <a16:creationId xmlns:a16="http://schemas.microsoft.com/office/drawing/2014/main" id="{3D1465E1-04FC-4174-A9AB-4224FBADD80D}"/>
              </a:ext>
            </a:extLst>
          </p:cNvPr>
          <p:cNvSpPr>
            <a:spLocks noGrp="1"/>
          </p:cNvSpPr>
          <p:nvPr>
            <p:ph type="body" sz="quarter" idx="16"/>
          </p:nvPr>
        </p:nvSpPr>
        <p:spPr>
          <a:xfrm>
            <a:off x="3242107" y="5141913"/>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18" name="Zástupný objekt pre text 15">
            <a:extLst>
              <a:ext uri="{FF2B5EF4-FFF2-40B4-BE49-F238E27FC236}">
                <a16:creationId xmlns:a16="http://schemas.microsoft.com/office/drawing/2014/main" id="{3FE45E5F-50F6-4128-A90B-C66BE6512807}"/>
              </a:ext>
            </a:extLst>
          </p:cNvPr>
          <p:cNvSpPr>
            <a:spLocks noGrp="1"/>
          </p:cNvSpPr>
          <p:nvPr>
            <p:ph type="body" sz="quarter" idx="17"/>
          </p:nvPr>
        </p:nvSpPr>
        <p:spPr>
          <a:xfrm>
            <a:off x="3158693" y="5527675"/>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19" name="Zástupný objekt pre text 12">
            <a:extLst>
              <a:ext uri="{FF2B5EF4-FFF2-40B4-BE49-F238E27FC236}">
                <a16:creationId xmlns:a16="http://schemas.microsoft.com/office/drawing/2014/main" id="{98D111E1-9FAA-45AC-B242-81DF700BF65E}"/>
              </a:ext>
            </a:extLst>
          </p:cNvPr>
          <p:cNvSpPr>
            <a:spLocks noGrp="1"/>
          </p:cNvSpPr>
          <p:nvPr>
            <p:ph type="body" sz="quarter" idx="18"/>
          </p:nvPr>
        </p:nvSpPr>
        <p:spPr>
          <a:xfrm>
            <a:off x="5248554" y="5156291"/>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0" name="Zástupný objekt pre text 15">
            <a:extLst>
              <a:ext uri="{FF2B5EF4-FFF2-40B4-BE49-F238E27FC236}">
                <a16:creationId xmlns:a16="http://schemas.microsoft.com/office/drawing/2014/main" id="{88817BCB-C11F-422E-BA23-A2F8528D6D64}"/>
              </a:ext>
            </a:extLst>
          </p:cNvPr>
          <p:cNvSpPr>
            <a:spLocks noGrp="1"/>
          </p:cNvSpPr>
          <p:nvPr>
            <p:ph type="body" sz="quarter" idx="19"/>
          </p:nvPr>
        </p:nvSpPr>
        <p:spPr>
          <a:xfrm>
            <a:off x="5165140" y="5542053"/>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21" name="Zástupný objekt pre text 12">
            <a:extLst>
              <a:ext uri="{FF2B5EF4-FFF2-40B4-BE49-F238E27FC236}">
                <a16:creationId xmlns:a16="http://schemas.microsoft.com/office/drawing/2014/main" id="{07B376DD-AD74-4C23-B47F-DBD6EFEF13CE}"/>
              </a:ext>
            </a:extLst>
          </p:cNvPr>
          <p:cNvSpPr>
            <a:spLocks noGrp="1"/>
          </p:cNvSpPr>
          <p:nvPr>
            <p:ph type="body" sz="quarter" idx="20"/>
          </p:nvPr>
        </p:nvSpPr>
        <p:spPr>
          <a:xfrm>
            <a:off x="7255001" y="5141726"/>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2" name="Zástupný objekt pre text 15">
            <a:extLst>
              <a:ext uri="{FF2B5EF4-FFF2-40B4-BE49-F238E27FC236}">
                <a16:creationId xmlns:a16="http://schemas.microsoft.com/office/drawing/2014/main" id="{F3333C86-B39F-4BA4-8D9D-64B45CE560E8}"/>
              </a:ext>
            </a:extLst>
          </p:cNvPr>
          <p:cNvSpPr>
            <a:spLocks noGrp="1"/>
          </p:cNvSpPr>
          <p:nvPr>
            <p:ph type="body" sz="quarter" idx="21"/>
          </p:nvPr>
        </p:nvSpPr>
        <p:spPr>
          <a:xfrm>
            <a:off x="7171587" y="5527488"/>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23" name="Zástupný objekt pre text 12">
            <a:extLst>
              <a:ext uri="{FF2B5EF4-FFF2-40B4-BE49-F238E27FC236}">
                <a16:creationId xmlns:a16="http://schemas.microsoft.com/office/drawing/2014/main" id="{8F7A36AB-A43D-49BA-A8CE-EC6CC894B704}"/>
              </a:ext>
            </a:extLst>
          </p:cNvPr>
          <p:cNvSpPr>
            <a:spLocks noGrp="1"/>
          </p:cNvSpPr>
          <p:nvPr>
            <p:ph type="body" sz="quarter" idx="22"/>
          </p:nvPr>
        </p:nvSpPr>
        <p:spPr>
          <a:xfrm>
            <a:off x="9258041" y="5141726"/>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4" name="Zástupný objekt pre text 15">
            <a:extLst>
              <a:ext uri="{FF2B5EF4-FFF2-40B4-BE49-F238E27FC236}">
                <a16:creationId xmlns:a16="http://schemas.microsoft.com/office/drawing/2014/main" id="{9C8D66D2-69CD-42A1-A8D6-4F91234FB22F}"/>
              </a:ext>
            </a:extLst>
          </p:cNvPr>
          <p:cNvSpPr>
            <a:spLocks noGrp="1"/>
          </p:cNvSpPr>
          <p:nvPr>
            <p:ph type="body" sz="quarter" idx="23"/>
          </p:nvPr>
        </p:nvSpPr>
        <p:spPr>
          <a:xfrm>
            <a:off x="9174627" y="5527488"/>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pic>
        <p:nvPicPr>
          <p:cNvPr id="25" name="Obrázek 2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689998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Custom_text_0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1044575" y="3316710"/>
            <a:ext cx="2668781" cy="431800"/>
          </a:xfrm>
        </p:spPr>
        <p:txBody>
          <a:bodyPr>
            <a:normAutofit/>
          </a:bodyPr>
          <a:lstStyle>
            <a:lvl1pPr marL="0" indent="0" algn="ctr">
              <a:buNone/>
              <a:defRPr sz="2400">
                <a:solidFill>
                  <a:srgbClr val="E31936"/>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044575" y="3792915"/>
            <a:ext cx="2668781" cy="1035095"/>
          </a:xfrm>
        </p:spPr>
        <p:txBody>
          <a:bodyPr>
            <a:normAutofit/>
          </a:bodyPr>
          <a:lstStyle>
            <a:lvl1pPr marL="0" indent="0" algn="ctr">
              <a:buNone/>
              <a:defRPr sz="1330"/>
            </a:lvl1pPr>
          </a:lstStyle>
          <a:p>
            <a:pPr lvl="0"/>
            <a:r>
              <a:rPr lang="sk-SK" dirty="0"/>
              <a:t>Upraviť štýly predlohy textu</a:t>
            </a:r>
          </a:p>
        </p:txBody>
      </p:sp>
      <p:sp>
        <p:nvSpPr>
          <p:cNvPr id="9" name="Zástupný objekt pre text 15">
            <a:extLst>
              <a:ext uri="{FF2B5EF4-FFF2-40B4-BE49-F238E27FC236}">
                <a16:creationId xmlns:a16="http://schemas.microsoft.com/office/drawing/2014/main" id="{FE449B8E-B6AF-4007-AFD0-B170B17D75E9}"/>
              </a:ext>
            </a:extLst>
          </p:cNvPr>
          <p:cNvSpPr>
            <a:spLocks noGrp="1"/>
          </p:cNvSpPr>
          <p:nvPr>
            <p:ph type="body" sz="quarter" idx="15"/>
          </p:nvPr>
        </p:nvSpPr>
        <p:spPr>
          <a:xfrm>
            <a:off x="4761609" y="3316710"/>
            <a:ext cx="2668781" cy="431800"/>
          </a:xfrm>
        </p:spPr>
        <p:txBody>
          <a:bodyPr>
            <a:normAutofit/>
          </a:bodyPr>
          <a:lstStyle>
            <a:lvl1pPr marL="0" indent="0" algn="ctr">
              <a:buNone/>
              <a:defRPr sz="2400">
                <a:solidFill>
                  <a:srgbClr val="37B0C9"/>
                </a:solidFill>
                <a:latin typeface="+mj-lt"/>
              </a:defRPr>
            </a:lvl1pPr>
          </a:lstStyle>
          <a:p>
            <a:pPr lvl="0"/>
            <a:r>
              <a:rPr lang="sk-SK" dirty="0"/>
              <a:t>Upraviť štýly predlohy textu</a:t>
            </a:r>
          </a:p>
        </p:txBody>
      </p:sp>
      <p:sp>
        <p:nvSpPr>
          <p:cNvPr id="10" name="Zástupný objekt pre text 17">
            <a:extLst>
              <a:ext uri="{FF2B5EF4-FFF2-40B4-BE49-F238E27FC236}">
                <a16:creationId xmlns:a16="http://schemas.microsoft.com/office/drawing/2014/main" id="{42A9C034-6ECD-47C7-A67F-01B8C9F0747E}"/>
              </a:ext>
            </a:extLst>
          </p:cNvPr>
          <p:cNvSpPr>
            <a:spLocks noGrp="1"/>
          </p:cNvSpPr>
          <p:nvPr>
            <p:ph type="body" sz="quarter" idx="16"/>
          </p:nvPr>
        </p:nvSpPr>
        <p:spPr>
          <a:xfrm>
            <a:off x="4761610" y="3792915"/>
            <a:ext cx="2668780" cy="1035095"/>
          </a:xfrm>
        </p:spPr>
        <p:txBody>
          <a:bodyPr>
            <a:normAutofit/>
          </a:bodyPr>
          <a:lstStyle>
            <a:lvl1pPr marL="0" indent="0" algn="ctr">
              <a:buNone/>
              <a:defRPr sz="1330"/>
            </a:lvl1pPr>
          </a:lstStyle>
          <a:p>
            <a:pPr lvl="0"/>
            <a:r>
              <a:rPr lang="sk-SK" dirty="0"/>
              <a:t>Upraviť štýly predlohy textu</a:t>
            </a:r>
          </a:p>
        </p:txBody>
      </p:sp>
      <p:sp>
        <p:nvSpPr>
          <p:cNvPr id="11" name="Zástupný objekt pre text 15">
            <a:extLst>
              <a:ext uri="{FF2B5EF4-FFF2-40B4-BE49-F238E27FC236}">
                <a16:creationId xmlns:a16="http://schemas.microsoft.com/office/drawing/2014/main" id="{C562312D-A752-47A5-9160-03E9698FF69B}"/>
              </a:ext>
            </a:extLst>
          </p:cNvPr>
          <p:cNvSpPr>
            <a:spLocks noGrp="1"/>
          </p:cNvSpPr>
          <p:nvPr>
            <p:ph type="body" sz="quarter" idx="17"/>
          </p:nvPr>
        </p:nvSpPr>
        <p:spPr>
          <a:xfrm>
            <a:off x="8478643" y="3316710"/>
            <a:ext cx="2668781" cy="431800"/>
          </a:xfrm>
        </p:spPr>
        <p:txBody>
          <a:bodyPr>
            <a:normAutofit/>
          </a:bodyPr>
          <a:lstStyle>
            <a:lvl1pPr marL="0" indent="0" algn="ctr">
              <a:buNone/>
              <a:defRPr sz="2400">
                <a:solidFill>
                  <a:srgbClr val="BFD730"/>
                </a:solidFill>
                <a:latin typeface="+mj-lt"/>
              </a:defRPr>
            </a:lvl1pPr>
          </a:lstStyle>
          <a:p>
            <a:pPr lvl="0"/>
            <a:r>
              <a:rPr lang="sk-SK" dirty="0"/>
              <a:t>Upraviť štýly predlohy textu</a:t>
            </a:r>
          </a:p>
        </p:txBody>
      </p:sp>
      <p:sp>
        <p:nvSpPr>
          <p:cNvPr id="12" name="Zástupný objekt pre text 17">
            <a:extLst>
              <a:ext uri="{FF2B5EF4-FFF2-40B4-BE49-F238E27FC236}">
                <a16:creationId xmlns:a16="http://schemas.microsoft.com/office/drawing/2014/main" id="{BF4C4A7F-D799-4C1B-8611-28AF2C41FA91}"/>
              </a:ext>
            </a:extLst>
          </p:cNvPr>
          <p:cNvSpPr>
            <a:spLocks noGrp="1"/>
          </p:cNvSpPr>
          <p:nvPr>
            <p:ph type="body" sz="quarter" idx="18"/>
          </p:nvPr>
        </p:nvSpPr>
        <p:spPr>
          <a:xfrm>
            <a:off x="8478644" y="3792915"/>
            <a:ext cx="2668780" cy="1035095"/>
          </a:xfrm>
        </p:spPr>
        <p:txBody>
          <a:bodyPr>
            <a:normAutofit/>
          </a:bodyPr>
          <a:lstStyle>
            <a:lvl1pPr marL="0" indent="0" algn="ctr">
              <a:buNone/>
              <a:defRPr sz="1330"/>
            </a:lvl1pPr>
          </a:lstStyle>
          <a:p>
            <a:pPr lvl="0"/>
            <a:r>
              <a:rPr lang="sk-SK" dirty="0"/>
              <a:t>Upraviť štýly predlohy textu</a:t>
            </a:r>
          </a:p>
        </p:txBody>
      </p:sp>
      <p:pic>
        <p:nvPicPr>
          <p:cNvPr id="19" name="Obrázek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6655345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Custom_text_0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1364590" y="4172949"/>
            <a:ext cx="2288639"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364590" y="4604749"/>
            <a:ext cx="2288640" cy="1035095"/>
          </a:xfrm>
        </p:spPr>
        <p:txBody>
          <a:bodyPr>
            <a:normAutofit/>
          </a:bodyPr>
          <a:lstStyle>
            <a:lvl1pPr marL="0" indent="0" algn="l">
              <a:buNone/>
              <a:defRPr sz="1330"/>
            </a:lvl1pPr>
          </a:lstStyle>
          <a:p>
            <a:pPr lvl="0"/>
            <a:r>
              <a:rPr lang="sk-SK" dirty="0"/>
              <a:t>Upraviť štýly predlohy textu</a:t>
            </a:r>
          </a:p>
        </p:txBody>
      </p:sp>
      <p:sp>
        <p:nvSpPr>
          <p:cNvPr id="24" name="Zástupný objekt pre text 15">
            <a:extLst>
              <a:ext uri="{FF2B5EF4-FFF2-40B4-BE49-F238E27FC236}">
                <a16:creationId xmlns:a16="http://schemas.microsoft.com/office/drawing/2014/main" id="{ECBB0D3E-E787-4BBE-BE1A-DEC8DDBAA73F}"/>
              </a:ext>
            </a:extLst>
          </p:cNvPr>
          <p:cNvSpPr>
            <a:spLocks noGrp="1"/>
          </p:cNvSpPr>
          <p:nvPr>
            <p:ph type="body" sz="quarter" idx="15"/>
          </p:nvPr>
        </p:nvSpPr>
        <p:spPr>
          <a:xfrm>
            <a:off x="3653229" y="4172949"/>
            <a:ext cx="2288639"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25" name="Zástupný objekt pre text 17">
            <a:extLst>
              <a:ext uri="{FF2B5EF4-FFF2-40B4-BE49-F238E27FC236}">
                <a16:creationId xmlns:a16="http://schemas.microsoft.com/office/drawing/2014/main" id="{8F596E45-5E96-4D52-88C8-3EFA5213F633}"/>
              </a:ext>
            </a:extLst>
          </p:cNvPr>
          <p:cNvSpPr>
            <a:spLocks noGrp="1"/>
          </p:cNvSpPr>
          <p:nvPr>
            <p:ph type="body" sz="quarter" idx="16"/>
          </p:nvPr>
        </p:nvSpPr>
        <p:spPr>
          <a:xfrm>
            <a:off x="3653229" y="4604749"/>
            <a:ext cx="2288640" cy="1035095"/>
          </a:xfrm>
        </p:spPr>
        <p:txBody>
          <a:bodyPr>
            <a:normAutofit/>
          </a:bodyPr>
          <a:lstStyle>
            <a:lvl1pPr marL="0" indent="0" algn="l">
              <a:buNone/>
              <a:defRPr sz="1330"/>
            </a:lvl1pPr>
          </a:lstStyle>
          <a:p>
            <a:pPr lvl="0"/>
            <a:r>
              <a:rPr lang="sk-SK" dirty="0"/>
              <a:t>Upraviť štýly predlohy textu</a:t>
            </a:r>
          </a:p>
        </p:txBody>
      </p:sp>
      <p:sp>
        <p:nvSpPr>
          <p:cNvPr id="26" name="Zástupný objekt pre text 15">
            <a:extLst>
              <a:ext uri="{FF2B5EF4-FFF2-40B4-BE49-F238E27FC236}">
                <a16:creationId xmlns:a16="http://schemas.microsoft.com/office/drawing/2014/main" id="{7790B9DF-8CF6-4BC1-98F6-DD54310B54D4}"/>
              </a:ext>
            </a:extLst>
          </p:cNvPr>
          <p:cNvSpPr>
            <a:spLocks noGrp="1"/>
          </p:cNvSpPr>
          <p:nvPr>
            <p:ph type="body" sz="quarter" idx="17"/>
          </p:nvPr>
        </p:nvSpPr>
        <p:spPr>
          <a:xfrm>
            <a:off x="5941868" y="4172949"/>
            <a:ext cx="2288639"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27" name="Zástupný objekt pre text 17">
            <a:extLst>
              <a:ext uri="{FF2B5EF4-FFF2-40B4-BE49-F238E27FC236}">
                <a16:creationId xmlns:a16="http://schemas.microsoft.com/office/drawing/2014/main" id="{BE4273AE-6962-4C9F-9B20-1FC5C378C777}"/>
              </a:ext>
            </a:extLst>
          </p:cNvPr>
          <p:cNvSpPr>
            <a:spLocks noGrp="1"/>
          </p:cNvSpPr>
          <p:nvPr>
            <p:ph type="body" sz="quarter" idx="18"/>
          </p:nvPr>
        </p:nvSpPr>
        <p:spPr>
          <a:xfrm>
            <a:off x="5941868" y="4604749"/>
            <a:ext cx="2288640" cy="1035095"/>
          </a:xfrm>
        </p:spPr>
        <p:txBody>
          <a:bodyPr>
            <a:normAutofit/>
          </a:bodyPr>
          <a:lstStyle>
            <a:lvl1pPr marL="0" indent="0" algn="l">
              <a:buNone/>
              <a:defRPr sz="1330"/>
            </a:lvl1pPr>
          </a:lstStyle>
          <a:p>
            <a:pPr lvl="0"/>
            <a:r>
              <a:rPr lang="sk-SK" dirty="0"/>
              <a:t>Upraviť štýly predlohy textu</a:t>
            </a:r>
          </a:p>
        </p:txBody>
      </p:sp>
      <p:sp>
        <p:nvSpPr>
          <p:cNvPr id="28" name="Zástupný objekt pre text 15">
            <a:extLst>
              <a:ext uri="{FF2B5EF4-FFF2-40B4-BE49-F238E27FC236}">
                <a16:creationId xmlns:a16="http://schemas.microsoft.com/office/drawing/2014/main" id="{6C8ABB39-3798-4B02-BCD8-5F76DEB7AA03}"/>
              </a:ext>
            </a:extLst>
          </p:cNvPr>
          <p:cNvSpPr>
            <a:spLocks noGrp="1"/>
          </p:cNvSpPr>
          <p:nvPr>
            <p:ph type="body" sz="quarter" idx="19"/>
          </p:nvPr>
        </p:nvSpPr>
        <p:spPr>
          <a:xfrm>
            <a:off x="8230506" y="4172949"/>
            <a:ext cx="2288639"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29" name="Zástupný objekt pre text 17">
            <a:extLst>
              <a:ext uri="{FF2B5EF4-FFF2-40B4-BE49-F238E27FC236}">
                <a16:creationId xmlns:a16="http://schemas.microsoft.com/office/drawing/2014/main" id="{E331ABE3-198C-40FC-A55A-50BE8CBB2627}"/>
              </a:ext>
            </a:extLst>
          </p:cNvPr>
          <p:cNvSpPr>
            <a:spLocks noGrp="1"/>
          </p:cNvSpPr>
          <p:nvPr>
            <p:ph type="body" sz="quarter" idx="20"/>
          </p:nvPr>
        </p:nvSpPr>
        <p:spPr>
          <a:xfrm>
            <a:off x="8230506" y="4604749"/>
            <a:ext cx="2288640" cy="1035095"/>
          </a:xfrm>
        </p:spPr>
        <p:txBody>
          <a:bodyPr>
            <a:normAutofit/>
          </a:bodyPr>
          <a:lstStyle>
            <a:lvl1pPr marL="0" indent="0" algn="l">
              <a:buNone/>
              <a:defRPr sz="1330"/>
            </a:lvl1pPr>
          </a:lstStyle>
          <a:p>
            <a:pPr lvl="0"/>
            <a:r>
              <a:rPr lang="sk-SK" dirty="0"/>
              <a:t>Upraviť štýly predlohy textu</a:t>
            </a:r>
          </a:p>
        </p:txBody>
      </p:sp>
      <p:pic>
        <p:nvPicPr>
          <p:cNvPr id="23" name="Obrázek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1411519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Custom_text_0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8737439" y="1804513"/>
            <a:ext cx="2288639"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8737438" y="2352215"/>
            <a:ext cx="2844799" cy="3186098"/>
          </a:xfrm>
        </p:spPr>
        <p:txBody>
          <a:bodyPr>
            <a:normAutofit/>
          </a:bodyPr>
          <a:lstStyle>
            <a:lvl1pPr marL="0" indent="0" algn="l">
              <a:buNone/>
              <a:defRPr sz="1330"/>
            </a:lvl1pPr>
          </a:lstStyle>
          <a:p>
            <a:pPr lvl="0"/>
            <a:r>
              <a:rPr lang="sk-SK" dirty="0"/>
              <a:t>Upraviť štýly predlohy textu</a:t>
            </a:r>
          </a:p>
        </p:txBody>
      </p:sp>
      <p:sp>
        <p:nvSpPr>
          <p:cNvPr id="31" name="Zástupný objekt pre text 15">
            <a:extLst>
              <a:ext uri="{FF2B5EF4-FFF2-40B4-BE49-F238E27FC236}">
                <a16:creationId xmlns:a16="http://schemas.microsoft.com/office/drawing/2014/main" id="{9F927203-FA8E-4BCE-BC37-4207E6D8DB6A}"/>
              </a:ext>
            </a:extLst>
          </p:cNvPr>
          <p:cNvSpPr>
            <a:spLocks noGrp="1"/>
          </p:cNvSpPr>
          <p:nvPr>
            <p:ph type="body" sz="quarter" idx="15"/>
          </p:nvPr>
        </p:nvSpPr>
        <p:spPr>
          <a:xfrm>
            <a:off x="3754083" y="1814122"/>
            <a:ext cx="4168239" cy="431800"/>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32" name="Zástupný objekt pre text 17">
            <a:extLst>
              <a:ext uri="{FF2B5EF4-FFF2-40B4-BE49-F238E27FC236}">
                <a16:creationId xmlns:a16="http://schemas.microsoft.com/office/drawing/2014/main" id="{81DBB79B-11E0-4700-99BF-12AC9CEE9386}"/>
              </a:ext>
            </a:extLst>
          </p:cNvPr>
          <p:cNvSpPr>
            <a:spLocks noGrp="1"/>
          </p:cNvSpPr>
          <p:nvPr>
            <p:ph type="body" sz="quarter" idx="16"/>
          </p:nvPr>
        </p:nvSpPr>
        <p:spPr>
          <a:xfrm>
            <a:off x="3754083" y="2255531"/>
            <a:ext cx="4168239" cy="615782"/>
          </a:xfrm>
        </p:spPr>
        <p:txBody>
          <a:bodyPr>
            <a:normAutofit/>
          </a:bodyPr>
          <a:lstStyle>
            <a:lvl1pPr marL="0" indent="0" algn="l">
              <a:buNone/>
              <a:defRPr sz="1500">
                <a:solidFill>
                  <a:schemeClr val="bg1"/>
                </a:solidFill>
              </a:defRPr>
            </a:lvl1pPr>
          </a:lstStyle>
          <a:p>
            <a:pPr lvl="0"/>
            <a:r>
              <a:rPr lang="sk-SK" dirty="0"/>
              <a:t>Upraviť štýly predlohy textu</a:t>
            </a:r>
          </a:p>
        </p:txBody>
      </p:sp>
      <p:sp>
        <p:nvSpPr>
          <p:cNvPr id="36" name="Zástupný objekt pre text 15">
            <a:extLst>
              <a:ext uri="{FF2B5EF4-FFF2-40B4-BE49-F238E27FC236}">
                <a16:creationId xmlns:a16="http://schemas.microsoft.com/office/drawing/2014/main" id="{637BBE3D-32B7-45B2-BE02-4423E3631860}"/>
              </a:ext>
            </a:extLst>
          </p:cNvPr>
          <p:cNvSpPr>
            <a:spLocks noGrp="1"/>
          </p:cNvSpPr>
          <p:nvPr>
            <p:ph type="body" sz="quarter" idx="17"/>
          </p:nvPr>
        </p:nvSpPr>
        <p:spPr>
          <a:xfrm>
            <a:off x="3754083" y="3138013"/>
            <a:ext cx="4168239" cy="431800"/>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37" name="Zástupný objekt pre text 17">
            <a:extLst>
              <a:ext uri="{FF2B5EF4-FFF2-40B4-BE49-F238E27FC236}">
                <a16:creationId xmlns:a16="http://schemas.microsoft.com/office/drawing/2014/main" id="{65D56727-BA8C-4AC5-A2EF-EDF845ED9D1D}"/>
              </a:ext>
            </a:extLst>
          </p:cNvPr>
          <p:cNvSpPr>
            <a:spLocks noGrp="1"/>
          </p:cNvSpPr>
          <p:nvPr>
            <p:ph type="body" sz="quarter" idx="18"/>
          </p:nvPr>
        </p:nvSpPr>
        <p:spPr>
          <a:xfrm>
            <a:off x="3754083" y="3579422"/>
            <a:ext cx="4168239" cy="615782"/>
          </a:xfrm>
        </p:spPr>
        <p:txBody>
          <a:bodyPr>
            <a:normAutofit/>
          </a:bodyPr>
          <a:lstStyle>
            <a:lvl1pPr marL="0" indent="0" algn="l">
              <a:buNone/>
              <a:defRPr sz="1500">
                <a:solidFill>
                  <a:schemeClr val="bg1"/>
                </a:solidFill>
              </a:defRPr>
            </a:lvl1pPr>
          </a:lstStyle>
          <a:p>
            <a:pPr lvl="0"/>
            <a:r>
              <a:rPr lang="sk-SK" dirty="0"/>
              <a:t>Upraviť štýly predlohy textu</a:t>
            </a:r>
          </a:p>
        </p:txBody>
      </p:sp>
      <p:sp>
        <p:nvSpPr>
          <p:cNvPr id="38" name="Zástupný objekt pre text 15">
            <a:extLst>
              <a:ext uri="{FF2B5EF4-FFF2-40B4-BE49-F238E27FC236}">
                <a16:creationId xmlns:a16="http://schemas.microsoft.com/office/drawing/2014/main" id="{28BFECEB-EC33-43B7-80EF-3C8B0B52028A}"/>
              </a:ext>
            </a:extLst>
          </p:cNvPr>
          <p:cNvSpPr>
            <a:spLocks noGrp="1"/>
          </p:cNvSpPr>
          <p:nvPr>
            <p:ph type="body" sz="quarter" idx="19"/>
          </p:nvPr>
        </p:nvSpPr>
        <p:spPr>
          <a:xfrm>
            <a:off x="3754083" y="4473175"/>
            <a:ext cx="4168239" cy="431800"/>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39" name="Zástupný objekt pre text 17">
            <a:extLst>
              <a:ext uri="{FF2B5EF4-FFF2-40B4-BE49-F238E27FC236}">
                <a16:creationId xmlns:a16="http://schemas.microsoft.com/office/drawing/2014/main" id="{3F050BF0-7562-4DEF-B446-AF6B7BECC90E}"/>
              </a:ext>
            </a:extLst>
          </p:cNvPr>
          <p:cNvSpPr>
            <a:spLocks noGrp="1"/>
          </p:cNvSpPr>
          <p:nvPr>
            <p:ph type="body" sz="quarter" idx="20"/>
          </p:nvPr>
        </p:nvSpPr>
        <p:spPr>
          <a:xfrm>
            <a:off x="3754083" y="4914584"/>
            <a:ext cx="4168239" cy="615782"/>
          </a:xfrm>
        </p:spPr>
        <p:txBody>
          <a:bodyPr>
            <a:normAutofit/>
          </a:bodyPr>
          <a:lstStyle>
            <a:lvl1pPr marL="0" indent="0" algn="l">
              <a:buNone/>
              <a:defRPr sz="1500">
                <a:solidFill>
                  <a:schemeClr val="bg1"/>
                </a:solidFill>
              </a:defRPr>
            </a:lvl1pPr>
          </a:lstStyle>
          <a:p>
            <a:pPr lvl="0"/>
            <a:r>
              <a:rPr lang="sk-SK" dirty="0"/>
              <a:t>Upraviť štýly predlohy textu</a:t>
            </a:r>
          </a:p>
        </p:txBody>
      </p:sp>
      <p:pic>
        <p:nvPicPr>
          <p:cNvPr id="21" name="Obrázek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725270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8409034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3"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7906669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30325624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1080837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bg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5"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17413246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14083191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3896042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162237"/>
            <a:ext cx="10363200" cy="1470025"/>
          </a:xfrm>
        </p:spPr>
        <p:txBody>
          <a:bodyPr/>
          <a:lstStyle>
            <a:lvl1pPr>
              <a:defRPr/>
            </a:lvl1pPr>
          </a:lstStyle>
          <a:p>
            <a:r>
              <a:rPr lang="en-US" dirty="0"/>
              <a:t>Agenda</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dirty="0"/>
          </a:p>
        </p:txBody>
      </p:sp>
      <p:sp>
        <p:nvSpPr>
          <p:cNvPr id="5" name="Footer Placeholder 4"/>
          <p:cNvSpPr>
            <a:spLocks noGrp="1"/>
          </p:cNvSpPr>
          <p:nvPr>
            <p:ph type="ftr" sz="quarter" idx="11"/>
          </p:nvPr>
        </p:nvSpPr>
        <p:spPr/>
        <p:txBody>
          <a:bodyPr/>
          <a:lstStyle/>
          <a:p>
            <a:endParaRPr lang="sk-SK" dirty="0"/>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sp>
        <p:nvSpPr>
          <p:cNvPr id="13" name="Zástupný objekt pre text 12">
            <a:extLst>
              <a:ext uri="{FF2B5EF4-FFF2-40B4-BE49-F238E27FC236}">
                <a16:creationId xmlns:a16="http://schemas.microsoft.com/office/drawing/2014/main" id="{FA935823-C531-46E0-8BB3-B5B1191573D4}"/>
              </a:ext>
            </a:extLst>
          </p:cNvPr>
          <p:cNvSpPr>
            <a:spLocks noGrp="1"/>
          </p:cNvSpPr>
          <p:nvPr>
            <p:ph type="body" sz="quarter" idx="13"/>
          </p:nvPr>
        </p:nvSpPr>
        <p:spPr>
          <a:xfrm>
            <a:off x="1248068" y="5141913"/>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16" name="Zástupný objekt pre text 15">
            <a:extLst>
              <a:ext uri="{FF2B5EF4-FFF2-40B4-BE49-F238E27FC236}">
                <a16:creationId xmlns:a16="http://schemas.microsoft.com/office/drawing/2014/main" id="{E45E055F-2F85-4D7A-B1DD-3E24F47A29A3}"/>
              </a:ext>
            </a:extLst>
          </p:cNvPr>
          <p:cNvSpPr>
            <a:spLocks noGrp="1"/>
          </p:cNvSpPr>
          <p:nvPr>
            <p:ph type="body" sz="quarter" idx="15"/>
          </p:nvPr>
        </p:nvSpPr>
        <p:spPr>
          <a:xfrm>
            <a:off x="1155653" y="5527675"/>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17" name="Zástupný objekt pre text 12">
            <a:extLst>
              <a:ext uri="{FF2B5EF4-FFF2-40B4-BE49-F238E27FC236}">
                <a16:creationId xmlns:a16="http://schemas.microsoft.com/office/drawing/2014/main" id="{3D1465E1-04FC-4174-A9AB-4224FBADD80D}"/>
              </a:ext>
            </a:extLst>
          </p:cNvPr>
          <p:cNvSpPr>
            <a:spLocks noGrp="1"/>
          </p:cNvSpPr>
          <p:nvPr>
            <p:ph type="body" sz="quarter" idx="16"/>
          </p:nvPr>
        </p:nvSpPr>
        <p:spPr>
          <a:xfrm>
            <a:off x="3242107" y="5141913"/>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18" name="Zástupný objekt pre text 15">
            <a:extLst>
              <a:ext uri="{FF2B5EF4-FFF2-40B4-BE49-F238E27FC236}">
                <a16:creationId xmlns:a16="http://schemas.microsoft.com/office/drawing/2014/main" id="{3FE45E5F-50F6-4128-A90B-C66BE6512807}"/>
              </a:ext>
            </a:extLst>
          </p:cNvPr>
          <p:cNvSpPr>
            <a:spLocks noGrp="1"/>
          </p:cNvSpPr>
          <p:nvPr>
            <p:ph type="body" sz="quarter" idx="17"/>
          </p:nvPr>
        </p:nvSpPr>
        <p:spPr>
          <a:xfrm>
            <a:off x="3158693" y="5527675"/>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19" name="Zástupný objekt pre text 12">
            <a:extLst>
              <a:ext uri="{FF2B5EF4-FFF2-40B4-BE49-F238E27FC236}">
                <a16:creationId xmlns:a16="http://schemas.microsoft.com/office/drawing/2014/main" id="{98D111E1-9FAA-45AC-B242-81DF700BF65E}"/>
              </a:ext>
            </a:extLst>
          </p:cNvPr>
          <p:cNvSpPr>
            <a:spLocks noGrp="1"/>
          </p:cNvSpPr>
          <p:nvPr>
            <p:ph type="body" sz="quarter" idx="18"/>
          </p:nvPr>
        </p:nvSpPr>
        <p:spPr>
          <a:xfrm>
            <a:off x="5248554" y="5156291"/>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0" name="Zástupný objekt pre text 15">
            <a:extLst>
              <a:ext uri="{FF2B5EF4-FFF2-40B4-BE49-F238E27FC236}">
                <a16:creationId xmlns:a16="http://schemas.microsoft.com/office/drawing/2014/main" id="{88817BCB-C11F-422E-BA23-A2F8528D6D64}"/>
              </a:ext>
            </a:extLst>
          </p:cNvPr>
          <p:cNvSpPr>
            <a:spLocks noGrp="1"/>
          </p:cNvSpPr>
          <p:nvPr>
            <p:ph type="body" sz="quarter" idx="19"/>
          </p:nvPr>
        </p:nvSpPr>
        <p:spPr>
          <a:xfrm>
            <a:off x="5165140" y="5542053"/>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21" name="Zástupný objekt pre text 12">
            <a:extLst>
              <a:ext uri="{FF2B5EF4-FFF2-40B4-BE49-F238E27FC236}">
                <a16:creationId xmlns:a16="http://schemas.microsoft.com/office/drawing/2014/main" id="{07B376DD-AD74-4C23-B47F-DBD6EFEF13CE}"/>
              </a:ext>
            </a:extLst>
          </p:cNvPr>
          <p:cNvSpPr>
            <a:spLocks noGrp="1"/>
          </p:cNvSpPr>
          <p:nvPr>
            <p:ph type="body" sz="quarter" idx="20"/>
          </p:nvPr>
        </p:nvSpPr>
        <p:spPr>
          <a:xfrm>
            <a:off x="7255001" y="5141726"/>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2" name="Zástupný objekt pre text 15">
            <a:extLst>
              <a:ext uri="{FF2B5EF4-FFF2-40B4-BE49-F238E27FC236}">
                <a16:creationId xmlns:a16="http://schemas.microsoft.com/office/drawing/2014/main" id="{F3333C86-B39F-4BA4-8D9D-64B45CE560E8}"/>
              </a:ext>
            </a:extLst>
          </p:cNvPr>
          <p:cNvSpPr>
            <a:spLocks noGrp="1"/>
          </p:cNvSpPr>
          <p:nvPr>
            <p:ph type="body" sz="quarter" idx="21"/>
          </p:nvPr>
        </p:nvSpPr>
        <p:spPr>
          <a:xfrm>
            <a:off x="7171587" y="5527488"/>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sp>
        <p:nvSpPr>
          <p:cNvPr id="23" name="Zástupný objekt pre text 12">
            <a:extLst>
              <a:ext uri="{FF2B5EF4-FFF2-40B4-BE49-F238E27FC236}">
                <a16:creationId xmlns:a16="http://schemas.microsoft.com/office/drawing/2014/main" id="{8F7A36AB-A43D-49BA-A8CE-EC6CC894B704}"/>
              </a:ext>
            </a:extLst>
          </p:cNvPr>
          <p:cNvSpPr>
            <a:spLocks noGrp="1"/>
          </p:cNvSpPr>
          <p:nvPr>
            <p:ph type="body" sz="quarter" idx="22"/>
          </p:nvPr>
        </p:nvSpPr>
        <p:spPr>
          <a:xfrm>
            <a:off x="9258041" y="5141726"/>
            <a:ext cx="1699262" cy="477837"/>
          </a:xfrm>
        </p:spPr>
        <p:txBody>
          <a:bodyPr>
            <a:noAutofit/>
          </a:bodyPr>
          <a:lstStyle>
            <a:lvl1pPr marL="0" indent="0" algn="ctr">
              <a:buNone/>
              <a:defRPr sz="2000">
                <a:solidFill>
                  <a:schemeClr val="bg1"/>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Upraviť štýly predlohy textu</a:t>
            </a:r>
            <a:endParaRPr lang="en-GB" dirty="0"/>
          </a:p>
        </p:txBody>
      </p:sp>
      <p:sp>
        <p:nvSpPr>
          <p:cNvPr id="24" name="Zástupný objekt pre text 15">
            <a:extLst>
              <a:ext uri="{FF2B5EF4-FFF2-40B4-BE49-F238E27FC236}">
                <a16:creationId xmlns:a16="http://schemas.microsoft.com/office/drawing/2014/main" id="{9C8D66D2-69CD-42A1-A8D6-4F91234FB22F}"/>
              </a:ext>
            </a:extLst>
          </p:cNvPr>
          <p:cNvSpPr>
            <a:spLocks noGrp="1"/>
          </p:cNvSpPr>
          <p:nvPr>
            <p:ph type="body" sz="quarter" idx="23"/>
          </p:nvPr>
        </p:nvSpPr>
        <p:spPr>
          <a:xfrm>
            <a:off x="9174627" y="5527488"/>
            <a:ext cx="1884091" cy="1504950"/>
          </a:xfrm>
        </p:spPr>
        <p:txBody>
          <a:bodyPr>
            <a:normAutofit/>
          </a:bodyPr>
          <a:lstStyle>
            <a:lvl1pPr marL="0" indent="0" algn="ctr">
              <a:buNone/>
              <a:defRPr sz="1330">
                <a:solidFill>
                  <a:schemeClr val="bg1"/>
                </a:solidFill>
              </a:defRPr>
            </a:lvl1pPr>
          </a:lstStyle>
          <a:p>
            <a:pPr lvl="0"/>
            <a:r>
              <a:rPr lang="sk-SK" dirty="0"/>
              <a:t>Upraviť štýly predlohy textu</a:t>
            </a:r>
            <a:endParaRPr lang="en-GB" dirty="0"/>
          </a:p>
        </p:txBody>
      </p:sp>
      <p:pic>
        <p:nvPicPr>
          <p:cNvPr id="25" name="Obrázek 2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1129358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spTree>
    <p:extLst>
      <p:ext uri="{BB962C8B-B14F-4D97-AF65-F5344CB8AC3E}">
        <p14:creationId xmlns:p14="http://schemas.microsoft.com/office/powerpoint/2010/main" val="23621253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4267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chemeClr val="bg1"/>
        </a:soli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96378" y="1251151"/>
            <a:ext cx="5199622" cy="1814778"/>
          </a:xfrm>
        </p:spPr>
        <p:txBody>
          <a:bodyPr anchor="t">
            <a:normAutofit/>
          </a:bodyPr>
          <a:lstStyle>
            <a:lvl1pPr algn="l">
              <a:defRPr sz="4000" b="1" cap="none">
                <a:solidFill>
                  <a:srgbClr val="424249"/>
                </a:solidFill>
              </a:defRPr>
            </a:lvl1pPr>
          </a:lstStyle>
          <a:p>
            <a:r>
              <a:rPr lang="en-US" dirty="0"/>
              <a:t>Click to edit master title style</a:t>
            </a:r>
            <a:endParaRPr lang="sk-SK" dirty="0"/>
          </a:p>
        </p:txBody>
      </p:sp>
      <p:sp>
        <p:nvSpPr>
          <p:cNvPr id="4" name="Text Placeholder 2"/>
          <p:cNvSpPr>
            <a:spLocks noGrp="1"/>
          </p:cNvSpPr>
          <p:nvPr>
            <p:ph type="body" idx="1"/>
          </p:nvPr>
        </p:nvSpPr>
        <p:spPr>
          <a:xfrm>
            <a:off x="874060" y="2370417"/>
            <a:ext cx="5553634" cy="2591547"/>
          </a:xfrm>
        </p:spPr>
        <p:txBody>
          <a:bodyPr anchor="t">
            <a:normAutofit/>
          </a:bodyPr>
          <a:lstStyle>
            <a:lvl1pPr marL="0" indent="0" algn="l">
              <a:buNone/>
              <a:defRPr sz="1900">
                <a:solidFill>
                  <a:srgbClr val="42424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p:cNvSpPr>
            <a:spLocks noGrp="1"/>
          </p:cNvSpPr>
          <p:nvPr>
            <p:ph type="sldNum" sz="quarter" idx="12"/>
          </p:nvPr>
        </p:nvSpPr>
        <p:spPr>
          <a:xfrm>
            <a:off x="8737600" y="6356350"/>
            <a:ext cx="2844800" cy="365125"/>
          </a:xfrm>
        </p:spPr>
        <p:txBody>
          <a:bodyPr/>
          <a:lstStyle>
            <a:lvl1pPr>
              <a:defRPr>
                <a:solidFill>
                  <a:schemeClr val="bg1"/>
                </a:solidFill>
              </a:defRPr>
            </a:lvl1pPr>
          </a:lstStyle>
          <a:p>
            <a:fld id="{DE372A82-DCCA-45C9-8FF8-962275A7FE45}" type="slidenum">
              <a:rPr lang="sk-SK" smtClean="0"/>
              <a:pPr/>
              <a:t>‹#›</a:t>
            </a:fld>
            <a:endParaRPr lang="sk-SK" dirty="0"/>
          </a:p>
        </p:txBody>
      </p:sp>
      <p:pic>
        <p:nvPicPr>
          <p:cNvPr id="8" name="Grafický objekt 7">
            <a:extLst>
              <a:ext uri="{FF2B5EF4-FFF2-40B4-BE49-F238E27FC236}">
                <a16:creationId xmlns:a16="http://schemas.microsoft.com/office/drawing/2014/main" id="{7AE8A286-50D5-4203-A49A-996C2D22828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554686" y="-914400"/>
            <a:ext cx="4126830" cy="8712200"/>
          </a:xfrm>
          <a:prstGeom prst="rect">
            <a:avLst/>
          </a:prstGeom>
        </p:spPr>
      </p:pic>
      <p:pic>
        <p:nvPicPr>
          <p:cNvPr id="9" name="Obrázek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9889822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0_Grafy_0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1044575" y="3686544"/>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044575" y="4274635"/>
            <a:ext cx="2844801" cy="1568605"/>
          </a:xfrm>
        </p:spPr>
        <p:txBody>
          <a:bodyPr>
            <a:normAutofit/>
          </a:bodyPr>
          <a:lstStyle>
            <a:lvl1pPr marL="0" indent="0" algn="ctr">
              <a:buNone/>
              <a:defRPr sz="1330"/>
            </a:lvl1pPr>
          </a:lstStyle>
          <a:p>
            <a:pPr lvl="0"/>
            <a:r>
              <a:rPr lang="sk-SK" dirty="0"/>
              <a:t>Upraviť štýly predlohy textu</a:t>
            </a:r>
          </a:p>
        </p:txBody>
      </p:sp>
      <p:sp>
        <p:nvSpPr>
          <p:cNvPr id="9" name="Zástupný objekt pre text 15">
            <a:extLst>
              <a:ext uri="{FF2B5EF4-FFF2-40B4-BE49-F238E27FC236}">
                <a16:creationId xmlns:a16="http://schemas.microsoft.com/office/drawing/2014/main" id="{FE449B8E-B6AF-4007-AFD0-B170B17D75E9}"/>
              </a:ext>
            </a:extLst>
          </p:cNvPr>
          <p:cNvSpPr>
            <a:spLocks noGrp="1"/>
          </p:cNvSpPr>
          <p:nvPr>
            <p:ph type="body" sz="quarter" idx="15"/>
          </p:nvPr>
        </p:nvSpPr>
        <p:spPr>
          <a:xfrm>
            <a:off x="4761609" y="3686544"/>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10" name="Zástupný objekt pre text 17">
            <a:extLst>
              <a:ext uri="{FF2B5EF4-FFF2-40B4-BE49-F238E27FC236}">
                <a16:creationId xmlns:a16="http://schemas.microsoft.com/office/drawing/2014/main" id="{42A9C034-6ECD-47C7-A67F-01B8C9F0747E}"/>
              </a:ext>
            </a:extLst>
          </p:cNvPr>
          <p:cNvSpPr>
            <a:spLocks noGrp="1"/>
          </p:cNvSpPr>
          <p:nvPr>
            <p:ph type="body" sz="quarter" idx="16"/>
          </p:nvPr>
        </p:nvSpPr>
        <p:spPr>
          <a:xfrm>
            <a:off x="4761609" y="4274635"/>
            <a:ext cx="2844801" cy="1568605"/>
          </a:xfrm>
        </p:spPr>
        <p:txBody>
          <a:bodyPr>
            <a:normAutofit/>
          </a:bodyPr>
          <a:lstStyle>
            <a:lvl1pPr marL="0" indent="0" algn="ctr">
              <a:buNone/>
              <a:defRPr sz="1330"/>
            </a:lvl1pPr>
          </a:lstStyle>
          <a:p>
            <a:pPr lvl="0"/>
            <a:r>
              <a:rPr lang="sk-SK" dirty="0"/>
              <a:t>Upraviť štýly predlohy textu</a:t>
            </a:r>
          </a:p>
        </p:txBody>
      </p:sp>
      <p:sp>
        <p:nvSpPr>
          <p:cNvPr id="11" name="Zástupný objekt pre text 15">
            <a:extLst>
              <a:ext uri="{FF2B5EF4-FFF2-40B4-BE49-F238E27FC236}">
                <a16:creationId xmlns:a16="http://schemas.microsoft.com/office/drawing/2014/main" id="{C562312D-A752-47A5-9160-03E9698FF69B}"/>
              </a:ext>
            </a:extLst>
          </p:cNvPr>
          <p:cNvSpPr>
            <a:spLocks noGrp="1"/>
          </p:cNvSpPr>
          <p:nvPr>
            <p:ph type="body" sz="quarter" idx="17"/>
          </p:nvPr>
        </p:nvSpPr>
        <p:spPr>
          <a:xfrm>
            <a:off x="8478643" y="3686544"/>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12" name="Zástupný objekt pre text 17">
            <a:extLst>
              <a:ext uri="{FF2B5EF4-FFF2-40B4-BE49-F238E27FC236}">
                <a16:creationId xmlns:a16="http://schemas.microsoft.com/office/drawing/2014/main" id="{BF4C4A7F-D799-4C1B-8611-28AF2C41FA91}"/>
              </a:ext>
            </a:extLst>
          </p:cNvPr>
          <p:cNvSpPr>
            <a:spLocks noGrp="1"/>
          </p:cNvSpPr>
          <p:nvPr>
            <p:ph type="body" sz="quarter" idx="18"/>
          </p:nvPr>
        </p:nvSpPr>
        <p:spPr>
          <a:xfrm>
            <a:off x="8478643" y="4274635"/>
            <a:ext cx="2844801" cy="1568605"/>
          </a:xfrm>
        </p:spPr>
        <p:txBody>
          <a:bodyPr>
            <a:normAutofit/>
          </a:bodyPr>
          <a:lstStyle>
            <a:lvl1pPr marL="0" indent="0" algn="ctr">
              <a:buNone/>
              <a:defRPr sz="1330"/>
            </a:lvl1pPr>
          </a:lstStyle>
          <a:p>
            <a:pPr lvl="0"/>
            <a:r>
              <a:rPr lang="sk-SK" dirty="0"/>
              <a:t>Upraviť štýly predlohy textu</a:t>
            </a:r>
          </a:p>
        </p:txBody>
      </p:sp>
      <p:pic>
        <p:nvPicPr>
          <p:cNvPr id="15" name="Obráze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1647445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Grafy_0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6" name="Zástupný objekt pre text 15">
            <a:extLst>
              <a:ext uri="{FF2B5EF4-FFF2-40B4-BE49-F238E27FC236}">
                <a16:creationId xmlns:a16="http://schemas.microsoft.com/office/drawing/2014/main" id="{0A278F38-835F-4C79-9372-14928CEA227D}"/>
              </a:ext>
            </a:extLst>
          </p:cNvPr>
          <p:cNvSpPr>
            <a:spLocks noGrp="1"/>
          </p:cNvSpPr>
          <p:nvPr>
            <p:ph type="body" sz="quarter" idx="13"/>
          </p:nvPr>
        </p:nvSpPr>
        <p:spPr>
          <a:xfrm>
            <a:off x="774392" y="2361984"/>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18" name="Zástupný objekt pre text 17">
            <a:extLst>
              <a:ext uri="{FF2B5EF4-FFF2-40B4-BE49-F238E27FC236}">
                <a16:creationId xmlns:a16="http://schemas.microsoft.com/office/drawing/2014/main" id="{3F712D91-1BBA-4195-BE8A-50DE040B8F7D}"/>
              </a:ext>
            </a:extLst>
          </p:cNvPr>
          <p:cNvSpPr>
            <a:spLocks noGrp="1"/>
          </p:cNvSpPr>
          <p:nvPr>
            <p:ph type="body" sz="quarter" idx="14"/>
          </p:nvPr>
        </p:nvSpPr>
        <p:spPr>
          <a:xfrm>
            <a:off x="1036445" y="3063429"/>
            <a:ext cx="2166976" cy="772591"/>
          </a:xfrm>
        </p:spPr>
        <p:txBody>
          <a:bodyPr>
            <a:normAutofit/>
          </a:bodyPr>
          <a:lstStyle>
            <a:lvl1pPr marL="0" indent="0" algn="ctr">
              <a:buNone/>
              <a:defRPr sz="1330"/>
            </a:lvl1pPr>
          </a:lstStyle>
          <a:p>
            <a:pPr lvl="0"/>
            <a:r>
              <a:rPr lang="sk-SK" dirty="0"/>
              <a:t>Upraviť štýly predlohy textu</a:t>
            </a:r>
          </a:p>
        </p:txBody>
      </p:sp>
      <p:sp>
        <p:nvSpPr>
          <p:cNvPr id="15" name="Zástupný objekt pre text 15">
            <a:extLst>
              <a:ext uri="{FF2B5EF4-FFF2-40B4-BE49-F238E27FC236}">
                <a16:creationId xmlns:a16="http://schemas.microsoft.com/office/drawing/2014/main" id="{66CC2637-1B91-4841-A66E-3EF6BC6ACFDE}"/>
              </a:ext>
            </a:extLst>
          </p:cNvPr>
          <p:cNvSpPr>
            <a:spLocks noGrp="1"/>
          </p:cNvSpPr>
          <p:nvPr>
            <p:ph type="body" sz="quarter" idx="19"/>
          </p:nvPr>
        </p:nvSpPr>
        <p:spPr>
          <a:xfrm>
            <a:off x="774315" y="4330390"/>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17" name="Zástupný objekt pre text 17">
            <a:extLst>
              <a:ext uri="{FF2B5EF4-FFF2-40B4-BE49-F238E27FC236}">
                <a16:creationId xmlns:a16="http://schemas.microsoft.com/office/drawing/2014/main" id="{C9A16AB6-55DD-48BC-A860-B97F71B86C08}"/>
              </a:ext>
            </a:extLst>
          </p:cNvPr>
          <p:cNvSpPr>
            <a:spLocks noGrp="1"/>
          </p:cNvSpPr>
          <p:nvPr>
            <p:ph type="body" sz="quarter" idx="20"/>
          </p:nvPr>
        </p:nvSpPr>
        <p:spPr>
          <a:xfrm>
            <a:off x="1036368" y="5031835"/>
            <a:ext cx="2166976" cy="772591"/>
          </a:xfrm>
        </p:spPr>
        <p:txBody>
          <a:bodyPr>
            <a:normAutofit/>
          </a:bodyPr>
          <a:lstStyle>
            <a:lvl1pPr marL="0" indent="0" algn="ctr">
              <a:buNone/>
              <a:defRPr sz="1330"/>
            </a:lvl1pPr>
          </a:lstStyle>
          <a:p>
            <a:pPr lvl="0"/>
            <a:r>
              <a:rPr lang="sk-SK" dirty="0"/>
              <a:t>Upraviť štýly predlohy textu</a:t>
            </a:r>
          </a:p>
        </p:txBody>
      </p:sp>
      <p:sp>
        <p:nvSpPr>
          <p:cNvPr id="20" name="Zástupný objekt pre text 15">
            <a:extLst>
              <a:ext uri="{FF2B5EF4-FFF2-40B4-BE49-F238E27FC236}">
                <a16:creationId xmlns:a16="http://schemas.microsoft.com/office/drawing/2014/main" id="{CB5AF876-DE93-4E8B-A534-A1640EE4D2B1}"/>
              </a:ext>
            </a:extLst>
          </p:cNvPr>
          <p:cNvSpPr>
            <a:spLocks noGrp="1"/>
          </p:cNvSpPr>
          <p:nvPr>
            <p:ph type="body" sz="quarter" idx="21"/>
          </p:nvPr>
        </p:nvSpPr>
        <p:spPr>
          <a:xfrm>
            <a:off x="8726526" y="2361984"/>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21" name="Zástupný objekt pre text 17">
            <a:extLst>
              <a:ext uri="{FF2B5EF4-FFF2-40B4-BE49-F238E27FC236}">
                <a16:creationId xmlns:a16="http://schemas.microsoft.com/office/drawing/2014/main" id="{62156836-DE53-4DD3-8FEC-9103917838D2}"/>
              </a:ext>
            </a:extLst>
          </p:cNvPr>
          <p:cNvSpPr>
            <a:spLocks noGrp="1"/>
          </p:cNvSpPr>
          <p:nvPr>
            <p:ph type="body" sz="quarter" idx="22"/>
          </p:nvPr>
        </p:nvSpPr>
        <p:spPr>
          <a:xfrm>
            <a:off x="8988579" y="3063429"/>
            <a:ext cx="2166976" cy="772591"/>
          </a:xfrm>
        </p:spPr>
        <p:txBody>
          <a:bodyPr>
            <a:normAutofit/>
          </a:bodyPr>
          <a:lstStyle>
            <a:lvl1pPr marL="0" indent="0" algn="ctr">
              <a:buNone/>
              <a:defRPr sz="1330"/>
            </a:lvl1pPr>
          </a:lstStyle>
          <a:p>
            <a:pPr lvl="0"/>
            <a:r>
              <a:rPr lang="sk-SK" dirty="0"/>
              <a:t>Upraviť štýly predlohy textu</a:t>
            </a:r>
          </a:p>
        </p:txBody>
      </p:sp>
      <p:sp>
        <p:nvSpPr>
          <p:cNvPr id="23" name="Zástupný objekt pre text 15">
            <a:extLst>
              <a:ext uri="{FF2B5EF4-FFF2-40B4-BE49-F238E27FC236}">
                <a16:creationId xmlns:a16="http://schemas.microsoft.com/office/drawing/2014/main" id="{2028925B-1C91-4266-988A-AEEE64F6C6F9}"/>
              </a:ext>
            </a:extLst>
          </p:cNvPr>
          <p:cNvSpPr>
            <a:spLocks noGrp="1"/>
          </p:cNvSpPr>
          <p:nvPr>
            <p:ph type="body" sz="quarter" idx="23"/>
          </p:nvPr>
        </p:nvSpPr>
        <p:spPr>
          <a:xfrm>
            <a:off x="8726449" y="4330390"/>
            <a:ext cx="2668781" cy="431800"/>
          </a:xfrm>
        </p:spPr>
        <p:txBody>
          <a:bodyPr>
            <a:normAutofit/>
          </a:bodyPr>
          <a:lstStyle>
            <a:lvl1pPr marL="0" indent="0" algn="ctr">
              <a:buNone/>
              <a:defRPr sz="2400">
                <a:solidFill>
                  <a:srgbClr val="424249"/>
                </a:solidFill>
                <a:latin typeface="+mj-lt"/>
              </a:defRPr>
            </a:lvl1pPr>
          </a:lstStyle>
          <a:p>
            <a:pPr lvl="0"/>
            <a:r>
              <a:rPr lang="sk-SK" dirty="0"/>
              <a:t>Upraviť štýly predlohy textu</a:t>
            </a:r>
          </a:p>
        </p:txBody>
      </p:sp>
      <p:sp>
        <p:nvSpPr>
          <p:cNvPr id="24" name="Zástupný objekt pre text 17">
            <a:extLst>
              <a:ext uri="{FF2B5EF4-FFF2-40B4-BE49-F238E27FC236}">
                <a16:creationId xmlns:a16="http://schemas.microsoft.com/office/drawing/2014/main" id="{A0F400B2-808E-4705-A56A-CEE2C30C7FDD}"/>
              </a:ext>
            </a:extLst>
          </p:cNvPr>
          <p:cNvSpPr>
            <a:spLocks noGrp="1"/>
          </p:cNvSpPr>
          <p:nvPr>
            <p:ph type="body" sz="quarter" idx="24"/>
          </p:nvPr>
        </p:nvSpPr>
        <p:spPr>
          <a:xfrm>
            <a:off x="8988502" y="5031835"/>
            <a:ext cx="2166976" cy="772591"/>
          </a:xfrm>
        </p:spPr>
        <p:txBody>
          <a:bodyPr>
            <a:normAutofit/>
          </a:bodyPr>
          <a:lstStyle>
            <a:lvl1pPr marL="0" indent="0" algn="ctr">
              <a:buNone/>
              <a:defRPr sz="1330"/>
            </a:lvl1pPr>
          </a:lstStyle>
          <a:p>
            <a:pPr lvl="0"/>
            <a:r>
              <a:rPr lang="sk-SK" dirty="0"/>
              <a:t>Upraviť štýly predlohy textu</a:t>
            </a:r>
          </a:p>
        </p:txBody>
      </p:sp>
      <p:pic>
        <p:nvPicPr>
          <p:cNvPr id="26" name="Obrázek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3654283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2_Grafy_0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666659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3_Grafy_0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7" name="Zástupný objekt pre text 15">
            <a:extLst>
              <a:ext uri="{FF2B5EF4-FFF2-40B4-BE49-F238E27FC236}">
                <a16:creationId xmlns:a16="http://schemas.microsoft.com/office/drawing/2014/main" id="{04709ED4-761B-43F5-A052-AACFDA176456}"/>
              </a:ext>
            </a:extLst>
          </p:cNvPr>
          <p:cNvSpPr>
            <a:spLocks noGrp="1"/>
          </p:cNvSpPr>
          <p:nvPr>
            <p:ph type="body" sz="quarter" idx="13"/>
          </p:nvPr>
        </p:nvSpPr>
        <p:spPr>
          <a:xfrm>
            <a:off x="774392" y="2682982"/>
            <a:ext cx="2668781" cy="431800"/>
          </a:xfrm>
        </p:spPr>
        <p:txBody>
          <a:bodyPr>
            <a:normAutofit/>
          </a:bodyPr>
          <a:lstStyle>
            <a:lvl1pPr marL="0" indent="0" algn="l">
              <a:buNone/>
              <a:defRPr sz="2400">
                <a:solidFill>
                  <a:srgbClr val="BFD730"/>
                </a:solidFill>
                <a:latin typeface="+mj-lt"/>
              </a:defRPr>
            </a:lvl1pPr>
          </a:lstStyle>
          <a:p>
            <a:pPr lvl="0"/>
            <a:r>
              <a:rPr lang="sk-SK" dirty="0"/>
              <a:t>Upraviť štýly predlohy textu</a:t>
            </a:r>
          </a:p>
        </p:txBody>
      </p:sp>
      <p:sp>
        <p:nvSpPr>
          <p:cNvPr id="8" name="Zástupný objekt pre text 17">
            <a:extLst>
              <a:ext uri="{FF2B5EF4-FFF2-40B4-BE49-F238E27FC236}">
                <a16:creationId xmlns:a16="http://schemas.microsoft.com/office/drawing/2014/main" id="{A14CEAD5-09D0-474F-8752-F01FBBDA4A7B}"/>
              </a:ext>
            </a:extLst>
          </p:cNvPr>
          <p:cNvSpPr>
            <a:spLocks noGrp="1"/>
          </p:cNvSpPr>
          <p:nvPr>
            <p:ph type="body" sz="quarter" idx="14"/>
          </p:nvPr>
        </p:nvSpPr>
        <p:spPr>
          <a:xfrm>
            <a:off x="774392" y="3109812"/>
            <a:ext cx="3262348" cy="365126"/>
          </a:xfrm>
        </p:spPr>
        <p:txBody>
          <a:bodyPr>
            <a:normAutofit/>
          </a:bodyPr>
          <a:lstStyle>
            <a:lvl1pPr marL="0" indent="0" algn="l">
              <a:buNone/>
              <a:defRPr sz="1330"/>
            </a:lvl1pPr>
          </a:lstStyle>
          <a:p>
            <a:pPr lvl="0"/>
            <a:r>
              <a:rPr lang="sk-SK" dirty="0"/>
              <a:t>Upraviť štýly predlohy textu</a:t>
            </a:r>
          </a:p>
        </p:txBody>
      </p:sp>
      <p:sp>
        <p:nvSpPr>
          <p:cNvPr id="9" name="Zástupný objekt pre text 15">
            <a:extLst>
              <a:ext uri="{FF2B5EF4-FFF2-40B4-BE49-F238E27FC236}">
                <a16:creationId xmlns:a16="http://schemas.microsoft.com/office/drawing/2014/main" id="{A545ABDC-925D-4350-9731-FEABAD71A498}"/>
              </a:ext>
            </a:extLst>
          </p:cNvPr>
          <p:cNvSpPr>
            <a:spLocks noGrp="1"/>
          </p:cNvSpPr>
          <p:nvPr>
            <p:ph type="body" sz="quarter" idx="15"/>
          </p:nvPr>
        </p:nvSpPr>
        <p:spPr>
          <a:xfrm>
            <a:off x="774392" y="4188355"/>
            <a:ext cx="2668781" cy="431800"/>
          </a:xfrm>
        </p:spPr>
        <p:txBody>
          <a:bodyPr>
            <a:normAutofit/>
          </a:bodyPr>
          <a:lstStyle>
            <a:lvl1pPr marL="0" indent="0" algn="l">
              <a:buNone/>
              <a:defRPr sz="2400">
                <a:solidFill>
                  <a:srgbClr val="BFD730"/>
                </a:solidFill>
                <a:latin typeface="+mj-lt"/>
              </a:defRPr>
            </a:lvl1pPr>
          </a:lstStyle>
          <a:p>
            <a:pPr lvl="0"/>
            <a:r>
              <a:rPr lang="sk-SK" dirty="0"/>
              <a:t>Upraviť štýly predlohy textu</a:t>
            </a:r>
          </a:p>
        </p:txBody>
      </p:sp>
      <p:sp>
        <p:nvSpPr>
          <p:cNvPr id="10" name="Zástupný objekt pre text 17">
            <a:extLst>
              <a:ext uri="{FF2B5EF4-FFF2-40B4-BE49-F238E27FC236}">
                <a16:creationId xmlns:a16="http://schemas.microsoft.com/office/drawing/2014/main" id="{E3C9F1F4-37C8-4343-931D-130C8C7E294D}"/>
              </a:ext>
            </a:extLst>
          </p:cNvPr>
          <p:cNvSpPr>
            <a:spLocks noGrp="1"/>
          </p:cNvSpPr>
          <p:nvPr>
            <p:ph type="body" sz="quarter" idx="16"/>
          </p:nvPr>
        </p:nvSpPr>
        <p:spPr>
          <a:xfrm>
            <a:off x="774391" y="4615185"/>
            <a:ext cx="3262349" cy="365126"/>
          </a:xfrm>
        </p:spPr>
        <p:txBody>
          <a:bodyPr>
            <a:normAutofit/>
          </a:bodyPr>
          <a:lstStyle>
            <a:lvl1pPr marL="0" indent="0" algn="l">
              <a:buNone/>
              <a:defRPr sz="1330"/>
            </a:lvl1pPr>
          </a:lstStyle>
          <a:p>
            <a:pPr lvl="0"/>
            <a:r>
              <a:rPr lang="sk-SK" dirty="0"/>
              <a:t>Upraviť štýly predlohy textu</a:t>
            </a:r>
          </a:p>
        </p:txBody>
      </p:sp>
      <p:sp>
        <p:nvSpPr>
          <p:cNvPr id="11" name="Zástupný objekt pre text 15">
            <a:extLst>
              <a:ext uri="{FF2B5EF4-FFF2-40B4-BE49-F238E27FC236}">
                <a16:creationId xmlns:a16="http://schemas.microsoft.com/office/drawing/2014/main" id="{7BDB5587-3908-4195-B9B9-35C33BED701E}"/>
              </a:ext>
            </a:extLst>
          </p:cNvPr>
          <p:cNvSpPr>
            <a:spLocks noGrp="1"/>
          </p:cNvSpPr>
          <p:nvPr>
            <p:ph type="body" sz="quarter" idx="17"/>
          </p:nvPr>
        </p:nvSpPr>
        <p:spPr>
          <a:xfrm>
            <a:off x="8598831" y="2682982"/>
            <a:ext cx="2668781" cy="746018"/>
          </a:xfrm>
        </p:spPr>
        <p:txBody>
          <a:bodyPr>
            <a:noAutofit/>
          </a:bodyPr>
          <a:lstStyle>
            <a:lvl1pPr marL="0" indent="0" algn="l">
              <a:buNone/>
              <a:defRPr sz="3600">
                <a:solidFill>
                  <a:srgbClr val="BFD730"/>
                </a:solidFill>
                <a:latin typeface="+mj-lt"/>
              </a:defRPr>
            </a:lvl1pPr>
          </a:lstStyle>
          <a:p>
            <a:pPr lvl="0"/>
            <a:r>
              <a:rPr lang="sk-SK" dirty="0"/>
              <a:t>Upraviť štýly predlohy textu</a:t>
            </a:r>
          </a:p>
        </p:txBody>
      </p:sp>
      <p:sp>
        <p:nvSpPr>
          <p:cNvPr id="12" name="Zástupný objekt pre text 15">
            <a:extLst>
              <a:ext uri="{FF2B5EF4-FFF2-40B4-BE49-F238E27FC236}">
                <a16:creationId xmlns:a16="http://schemas.microsoft.com/office/drawing/2014/main" id="{3C34E87E-B78B-44C1-8303-EA53449F3B92}"/>
              </a:ext>
            </a:extLst>
          </p:cNvPr>
          <p:cNvSpPr>
            <a:spLocks noGrp="1"/>
          </p:cNvSpPr>
          <p:nvPr>
            <p:ph type="body" sz="quarter" idx="18"/>
          </p:nvPr>
        </p:nvSpPr>
        <p:spPr>
          <a:xfrm>
            <a:off x="8598831" y="4188355"/>
            <a:ext cx="2668781" cy="746018"/>
          </a:xfrm>
        </p:spPr>
        <p:txBody>
          <a:bodyPr>
            <a:noAutofit/>
          </a:bodyPr>
          <a:lstStyle>
            <a:lvl1pPr marL="0" indent="0" algn="l">
              <a:buNone/>
              <a:defRPr sz="3600">
                <a:solidFill>
                  <a:srgbClr val="BFD730"/>
                </a:solidFill>
                <a:latin typeface="+mj-lt"/>
              </a:defRPr>
            </a:lvl1pPr>
          </a:lstStyle>
          <a:p>
            <a:pPr lvl="0"/>
            <a:r>
              <a:rPr lang="sk-SK" dirty="0"/>
              <a:t>Upraviť štýly predlohy textu</a:t>
            </a:r>
          </a:p>
        </p:txBody>
      </p:sp>
      <p:pic>
        <p:nvPicPr>
          <p:cNvPr id="15" name="Obráze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2742143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4_Grafy_0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27" name="Zástupný objekt pre text 15">
            <a:extLst>
              <a:ext uri="{FF2B5EF4-FFF2-40B4-BE49-F238E27FC236}">
                <a16:creationId xmlns:a16="http://schemas.microsoft.com/office/drawing/2014/main" id="{801C9999-503C-464B-8C0E-CC8EC48E3CA2}"/>
              </a:ext>
            </a:extLst>
          </p:cNvPr>
          <p:cNvSpPr>
            <a:spLocks noGrp="1"/>
          </p:cNvSpPr>
          <p:nvPr>
            <p:ph type="body" sz="quarter" idx="13"/>
          </p:nvPr>
        </p:nvSpPr>
        <p:spPr>
          <a:xfrm>
            <a:off x="7491219" y="2145153"/>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29" name="Zástupný objekt pre text 15">
            <a:extLst>
              <a:ext uri="{FF2B5EF4-FFF2-40B4-BE49-F238E27FC236}">
                <a16:creationId xmlns:a16="http://schemas.microsoft.com/office/drawing/2014/main" id="{A912394A-F8A5-4BA7-90B3-690419010456}"/>
              </a:ext>
            </a:extLst>
          </p:cNvPr>
          <p:cNvSpPr>
            <a:spLocks noGrp="1"/>
          </p:cNvSpPr>
          <p:nvPr>
            <p:ph type="body" sz="quarter" idx="15"/>
          </p:nvPr>
        </p:nvSpPr>
        <p:spPr>
          <a:xfrm>
            <a:off x="7753225" y="3344348"/>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30" name="Zástupný objekt pre text 17">
            <a:extLst>
              <a:ext uri="{FF2B5EF4-FFF2-40B4-BE49-F238E27FC236}">
                <a16:creationId xmlns:a16="http://schemas.microsoft.com/office/drawing/2014/main" id="{292328D6-471D-4EAF-A98B-F1608D453E04}"/>
              </a:ext>
            </a:extLst>
          </p:cNvPr>
          <p:cNvSpPr>
            <a:spLocks noGrp="1"/>
          </p:cNvSpPr>
          <p:nvPr>
            <p:ph type="body" sz="quarter" idx="16"/>
          </p:nvPr>
        </p:nvSpPr>
        <p:spPr>
          <a:xfrm>
            <a:off x="7753225" y="3771178"/>
            <a:ext cx="3262348" cy="365126"/>
          </a:xfrm>
        </p:spPr>
        <p:txBody>
          <a:bodyPr>
            <a:normAutofit/>
          </a:bodyPr>
          <a:lstStyle>
            <a:lvl1pPr marL="0" indent="0" algn="l">
              <a:buNone/>
              <a:defRPr sz="1330"/>
            </a:lvl1pPr>
          </a:lstStyle>
          <a:p>
            <a:pPr lvl="0"/>
            <a:r>
              <a:rPr lang="sk-SK" dirty="0"/>
              <a:t>Upraviť štýly predlohy textu</a:t>
            </a:r>
          </a:p>
        </p:txBody>
      </p:sp>
      <p:sp>
        <p:nvSpPr>
          <p:cNvPr id="31" name="Zástupný objekt pre text 15">
            <a:extLst>
              <a:ext uri="{FF2B5EF4-FFF2-40B4-BE49-F238E27FC236}">
                <a16:creationId xmlns:a16="http://schemas.microsoft.com/office/drawing/2014/main" id="{6A337A28-8E27-490E-BC30-719D1EE4CC9C}"/>
              </a:ext>
            </a:extLst>
          </p:cNvPr>
          <p:cNvSpPr>
            <a:spLocks noGrp="1"/>
          </p:cNvSpPr>
          <p:nvPr>
            <p:ph type="body" sz="quarter" idx="17"/>
          </p:nvPr>
        </p:nvSpPr>
        <p:spPr>
          <a:xfrm>
            <a:off x="7753225" y="4592431"/>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32" name="Zástupný objekt pre text 17">
            <a:extLst>
              <a:ext uri="{FF2B5EF4-FFF2-40B4-BE49-F238E27FC236}">
                <a16:creationId xmlns:a16="http://schemas.microsoft.com/office/drawing/2014/main" id="{58A15163-2721-47EE-B98B-40B33C48F307}"/>
              </a:ext>
            </a:extLst>
          </p:cNvPr>
          <p:cNvSpPr>
            <a:spLocks noGrp="1"/>
          </p:cNvSpPr>
          <p:nvPr>
            <p:ph type="body" sz="quarter" idx="18"/>
          </p:nvPr>
        </p:nvSpPr>
        <p:spPr>
          <a:xfrm>
            <a:off x="7753225" y="5019261"/>
            <a:ext cx="3262348" cy="365126"/>
          </a:xfrm>
        </p:spPr>
        <p:txBody>
          <a:bodyPr>
            <a:normAutofit/>
          </a:bodyPr>
          <a:lstStyle>
            <a:lvl1pPr marL="0" indent="0" algn="l">
              <a:buNone/>
              <a:defRPr sz="1330"/>
            </a:lvl1pPr>
          </a:lstStyle>
          <a:p>
            <a:pPr lvl="0"/>
            <a:r>
              <a:rPr lang="sk-SK" dirty="0"/>
              <a:t>Upraviť štýly predlohy textu</a:t>
            </a:r>
          </a:p>
        </p:txBody>
      </p:sp>
      <p:pic>
        <p:nvPicPr>
          <p:cNvPr id="17" name="Obrázek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6686136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5_Grafy_0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27" name="Zástupný objekt pre text 15">
            <a:extLst>
              <a:ext uri="{FF2B5EF4-FFF2-40B4-BE49-F238E27FC236}">
                <a16:creationId xmlns:a16="http://schemas.microsoft.com/office/drawing/2014/main" id="{801C9999-503C-464B-8C0E-CC8EC48E3CA2}"/>
              </a:ext>
            </a:extLst>
          </p:cNvPr>
          <p:cNvSpPr>
            <a:spLocks noGrp="1"/>
          </p:cNvSpPr>
          <p:nvPr>
            <p:ph type="body" sz="quarter" idx="13"/>
          </p:nvPr>
        </p:nvSpPr>
        <p:spPr>
          <a:xfrm>
            <a:off x="7753225" y="2012229"/>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28" name="Zástupný objekt pre text 17">
            <a:extLst>
              <a:ext uri="{FF2B5EF4-FFF2-40B4-BE49-F238E27FC236}">
                <a16:creationId xmlns:a16="http://schemas.microsoft.com/office/drawing/2014/main" id="{679648E9-5919-41E3-A8BF-19E589542BEE}"/>
              </a:ext>
            </a:extLst>
          </p:cNvPr>
          <p:cNvSpPr>
            <a:spLocks noGrp="1"/>
          </p:cNvSpPr>
          <p:nvPr>
            <p:ph type="body" sz="quarter" idx="14"/>
          </p:nvPr>
        </p:nvSpPr>
        <p:spPr>
          <a:xfrm>
            <a:off x="7753225" y="2616199"/>
            <a:ext cx="3262348" cy="2777067"/>
          </a:xfrm>
        </p:spPr>
        <p:txBody>
          <a:bodyPr>
            <a:normAutofit/>
          </a:bodyPr>
          <a:lstStyle>
            <a:lvl1pPr marL="0" indent="0" algn="l">
              <a:buNone/>
              <a:defRPr sz="1330"/>
            </a:lvl1pPr>
          </a:lstStyle>
          <a:p>
            <a:pPr lvl="0"/>
            <a:r>
              <a:rPr lang="sk-SK" dirty="0"/>
              <a:t>Upraviť štýly predlohy textu</a:t>
            </a:r>
          </a:p>
        </p:txBody>
      </p:sp>
      <p:pic>
        <p:nvPicPr>
          <p:cNvPr id="10" name="Obrázek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0965672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6_Grafy_0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1" name="Zástupný objekt pre text 15">
            <a:extLst>
              <a:ext uri="{FF2B5EF4-FFF2-40B4-BE49-F238E27FC236}">
                <a16:creationId xmlns:a16="http://schemas.microsoft.com/office/drawing/2014/main" id="{D72AE8F0-40D0-4B44-8FC3-5713D5DDF001}"/>
              </a:ext>
            </a:extLst>
          </p:cNvPr>
          <p:cNvSpPr>
            <a:spLocks noGrp="1"/>
          </p:cNvSpPr>
          <p:nvPr>
            <p:ph type="body" sz="quarter" idx="13"/>
          </p:nvPr>
        </p:nvSpPr>
        <p:spPr>
          <a:xfrm>
            <a:off x="1576117" y="5593424"/>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14" name="Zástupný objekt pre text 15">
            <a:extLst>
              <a:ext uri="{FF2B5EF4-FFF2-40B4-BE49-F238E27FC236}">
                <a16:creationId xmlns:a16="http://schemas.microsoft.com/office/drawing/2014/main" id="{0595E0FA-40CE-4897-AA91-184EF2B77F5B}"/>
              </a:ext>
            </a:extLst>
          </p:cNvPr>
          <p:cNvSpPr>
            <a:spLocks noGrp="1"/>
          </p:cNvSpPr>
          <p:nvPr>
            <p:ph type="body" sz="quarter" idx="14"/>
          </p:nvPr>
        </p:nvSpPr>
        <p:spPr>
          <a:xfrm>
            <a:off x="5462317" y="5593424"/>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sp>
        <p:nvSpPr>
          <p:cNvPr id="16" name="Zástupný objekt pre text 15">
            <a:extLst>
              <a:ext uri="{FF2B5EF4-FFF2-40B4-BE49-F238E27FC236}">
                <a16:creationId xmlns:a16="http://schemas.microsoft.com/office/drawing/2014/main" id="{8B9E77EF-D966-4963-9777-0AD325E7EFEB}"/>
              </a:ext>
            </a:extLst>
          </p:cNvPr>
          <p:cNvSpPr>
            <a:spLocks noGrp="1"/>
          </p:cNvSpPr>
          <p:nvPr>
            <p:ph type="body" sz="quarter" idx="15"/>
          </p:nvPr>
        </p:nvSpPr>
        <p:spPr>
          <a:xfrm>
            <a:off x="9348517" y="5512875"/>
            <a:ext cx="2668781" cy="431800"/>
          </a:xfrm>
        </p:spPr>
        <p:txBody>
          <a:bodyPr>
            <a:normAutofit/>
          </a:bodyPr>
          <a:lstStyle>
            <a:lvl1pPr marL="0" indent="0" algn="l">
              <a:buNone/>
              <a:defRPr sz="2400">
                <a:solidFill>
                  <a:srgbClr val="424249"/>
                </a:solidFill>
                <a:latin typeface="+mj-lt"/>
              </a:defRPr>
            </a:lvl1pPr>
          </a:lstStyle>
          <a:p>
            <a:pPr lvl="0"/>
            <a:r>
              <a:rPr lang="sk-SK" dirty="0"/>
              <a:t>Upraviť štýly predlohy textu</a:t>
            </a:r>
          </a:p>
        </p:txBody>
      </p:sp>
      <p:pic>
        <p:nvPicPr>
          <p:cNvPr id="18" name="Obrázek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23083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hlad tem">
    <p:spTree>
      <p:nvGrpSpPr>
        <p:cNvPr id="1" name=""/>
        <p:cNvGrpSpPr/>
        <p:nvPr/>
      </p:nvGrpSpPr>
      <p:grpSpPr>
        <a:xfrm>
          <a:off x="0" y="0"/>
          <a:ext cx="0" cy="0"/>
          <a:chOff x="0" y="0"/>
          <a:chExt cx="0" cy="0"/>
        </a:xfrm>
      </p:grpSpPr>
      <p:sp>
        <p:nvSpPr>
          <p:cNvPr id="9" name="Rectangle 8"/>
          <p:cNvSpPr/>
          <p:nvPr userDrawn="1"/>
        </p:nvSpPr>
        <p:spPr>
          <a:xfrm>
            <a:off x="6102376" y="0"/>
            <a:ext cx="6096000" cy="6858000"/>
          </a:xfrm>
          <a:prstGeom prst="rect">
            <a:avLst/>
          </a:prstGeom>
          <a:solidFill>
            <a:srgbClr val="424249"/>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dirty="0">
              <a:solidFill>
                <a:schemeClr val="tx1"/>
              </a:solidFill>
              <a:latin typeface="Myriad Pro Black" panose="020B0803030403020204" pitchFamily="34" charset="0"/>
            </a:endParaRPr>
          </a:p>
        </p:txBody>
      </p:sp>
      <p:sp>
        <p:nvSpPr>
          <p:cNvPr id="12" name="Content Placeholder 2"/>
          <p:cNvSpPr>
            <a:spLocks noGrp="1"/>
          </p:cNvSpPr>
          <p:nvPr>
            <p:ph idx="1"/>
          </p:nvPr>
        </p:nvSpPr>
        <p:spPr>
          <a:xfrm>
            <a:off x="2235371" y="1431034"/>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19" name="Content Placeholder 2"/>
          <p:cNvSpPr>
            <a:spLocks noGrp="1"/>
          </p:cNvSpPr>
          <p:nvPr>
            <p:ph idx="13"/>
          </p:nvPr>
        </p:nvSpPr>
        <p:spPr>
          <a:xfrm>
            <a:off x="2235371" y="3227295"/>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1" name="Content Placeholder 2"/>
          <p:cNvSpPr>
            <a:spLocks noGrp="1"/>
          </p:cNvSpPr>
          <p:nvPr>
            <p:ph idx="14"/>
          </p:nvPr>
        </p:nvSpPr>
        <p:spPr>
          <a:xfrm>
            <a:off x="2236128" y="5039329"/>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3" name="Content Placeholder 2"/>
          <p:cNvSpPr>
            <a:spLocks noGrp="1"/>
          </p:cNvSpPr>
          <p:nvPr>
            <p:ph idx="15"/>
          </p:nvPr>
        </p:nvSpPr>
        <p:spPr>
          <a:xfrm>
            <a:off x="8227716" y="1435516"/>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5" name="Content Placeholder 2"/>
          <p:cNvSpPr>
            <a:spLocks noGrp="1"/>
          </p:cNvSpPr>
          <p:nvPr>
            <p:ph idx="16"/>
          </p:nvPr>
        </p:nvSpPr>
        <p:spPr>
          <a:xfrm>
            <a:off x="8232198" y="3231777"/>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7" name="Content Placeholder 2"/>
          <p:cNvSpPr>
            <a:spLocks noGrp="1"/>
          </p:cNvSpPr>
          <p:nvPr>
            <p:ph idx="17"/>
          </p:nvPr>
        </p:nvSpPr>
        <p:spPr>
          <a:xfrm>
            <a:off x="8245646" y="5043811"/>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3" name="Zástupný objekt pre text 2">
            <a:extLst>
              <a:ext uri="{FF2B5EF4-FFF2-40B4-BE49-F238E27FC236}">
                <a16:creationId xmlns:a16="http://schemas.microsoft.com/office/drawing/2014/main" id="{63C5FB19-E432-4E05-9521-CC900DFCD8AE}"/>
              </a:ext>
            </a:extLst>
          </p:cNvPr>
          <p:cNvSpPr>
            <a:spLocks noGrp="1"/>
          </p:cNvSpPr>
          <p:nvPr>
            <p:ph type="body" sz="quarter" idx="18"/>
          </p:nvPr>
        </p:nvSpPr>
        <p:spPr>
          <a:xfrm>
            <a:off x="2235373" y="825345"/>
            <a:ext cx="4265787" cy="457200"/>
          </a:xfrm>
        </p:spPr>
        <p:txBody>
          <a:bodyPr>
            <a:noAutofit/>
          </a:bodyPr>
          <a:lstStyle>
            <a:lvl1pPr marL="0" indent="0">
              <a:buNone/>
              <a:defRPr sz="2400">
                <a:solidFill>
                  <a:srgbClr val="37B0C9"/>
                </a:solidFill>
                <a:latin typeface="+mj-lt"/>
              </a:defRPr>
            </a:lvl1pPr>
          </a:lstStyle>
          <a:p>
            <a:pPr lvl="0"/>
            <a:r>
              <a:rPr lang="sk-SK" dirty="0"/>
              <a:t>Upraviť štýly predlohy textu</a:t>
            </a:r>
            <a:endParaRPr lang="en-GB" dirty="0"/>
          </a:p>
        </p:txBody>
      </p:sp>
      <p:sp>
        <p:nvSpPr>
          <p:cNvPr id="11" name="Zástupný objekt pre text 2">
            <a:extLst>
              <a:ext uri="{FF2B5EF4-FFF2-40B4-BE49-F238E27FC236}">
                <a16:creationId xmlns:a16="http://schemas.microsoft.com/office/drawing/2014/main" id="{AB0049FA-DA9F-4DA6-90DD-63A14C76F21D}"/>
              </a:ext>
            </a:extLst>
          </p:cNvPr>
          <p:cNvSpPr>
            <a:spLocks noGrp="1"/>
          </p:cNvSpPr>
          <p:nvPr>
            <p:ph type="body" sz="quarter" idx="19"/>
          </p:nvPr>
        </p:nvSpPr>
        <p:spPr>
          <a:xfrm>
            <a:off x="2235372" y="2756647"/>
            <a:ext cx="4265787" cy="457200"/>
          </a:xfrm>
        </p:spPr>
        <p:txBody>
          <a:bodyPr>
            <a:noAutofit/>
          </a:bodyPr>
          <a:lstStyle>
            <a:lvl1pPr marL="0" indent="0">
              <a:buNone/>
              <a:defRPr sz="2400">
                <a:solidFill>
                  <a:srgbClr val="BFD730"/>
                </a:solidFill>
                <a:latin typeface="+mj-lt"/>
              </a:defRPr>
            </a:lvl1pPr>
          </a:lstStyle>
          <a:p>
            <a:pPr lvl="0"/>
            <a:r>
              <a:rPr lang="sk-SK" dirty="0"/>
              <a:t>Upraviť štýly predlohy textu</a:t>
            </a:r>
            <a:endParaRPr lang="en-GB" dirty="0"/>
          </a:p>
        </p:txBody>
      </p:sp>
      <p:sp>
        <p:nvSpPr>
          <p:cNvPr id="13" name="Zástupný objekt pre text 2">
            <a:extLst>
              <a:ext uri="{FF2B5EF4-FFF2-40B4-BE49-F238E27FC236}">
                <a16:creationId xmlns:a16="http://schemas.microsoft.com/office/drawing/2014/main" id="{C7190CD9-ABD4-40D2-8DDF-C9A5B576D580}"/>
              </a:ext>
            </a:extLst>
          </p:cNvPr>
          <p:cNvSpPr>
            <a:spLocks noGrp="1"/>
          </p:cNvSpPr>
          <p:nvPr>
            <p:ph type="body" sz="quarter" idx="20"/>
          </p:nvPr>
        </p:nvSpPr>
        <p:spPr>
          <a:xfrm>
            <a:off x="2235371" y="4552909"/>
            <a:ext cx="4265787" cy="457200"/>
          </a:xfrm>
        </p:spPr>
        <p:txBody>
          <a:bodyPr>
            <a:noAutofit/>
          </a:bodyPr>
          <a:lstStyle>
            <a:lvl1pPr marL="0" indent="0">
              <a:buNone/>
              <a:defRPr sz="2400">
                <a:solidFill>
                  <a:srgbClr val="E31936"/>
                </a:solidFill>
                <a:latin typeface="+mj-lt"/>
              </a:defRPr>
            </a:lvl1pPr>
          </a:lstStyle>
          <a:p>
            <a:pPr lvl="0"/>
            <a:r>
              <a:rPr lang="sk-SK" dirty="0"/>
              <a:t>Upraviť štýly predlohy textu</a:t>
            </a:r>
            <a:endParaRPr lang="en-GB" dirty="0"/>
          </a:p>
        </p:txBody>
      </p:sp>
      <p:sp>
        <p:nvSpPr>
          <p:cNvPr id="14" name="Zástupný objekt pre text 2">
            <a:extLst>
              <a:ext uri="{FF2B5EF4-FFF2-40B4-BE49-F238E27FC236}">
                <a16:creationId xmlns:a16="http://schemas.microsoft.com/office/drawing/2014/main" id="{26F660FC-3F44-4A51-874C-DDA3B0477C3D}"/>
              </a:ext>
            </a:extLst>
          </p:cNvPr>
          <p:cNvSpPr>
            <a:spLocks noGrp="1"/>
          </p:cNvSpPr>
          <p:nvPr>
            <p:ph type="body" sz="quarter" idx="21"/>
          </p:nvPr>
        </p:nvSpPr>
        <p:spPr>
          <a:xfrm>
            <a:off x="8227716" y="854565"/>
            <a:ext cx="4265787" cy="457200"/>
          </a:xfrm>
        </p:spPr>
        <p:txBody>
          <a:bodyPr>
            <a:noAutofit/>
          </a:bodyPr>
          <a:lstStyle>
            <a:lvl1pPr marL="0" indent="0">
              <a:buNone/>
              <a:defRPr sz="2400">
                <a:solidFill>
                  <a:srgbClr val="37B0C9"/>
                </a:solidFill>
                <a:latin typeface="+mj-lt"/>
              </a:defRPr>
            </a:lvl1pPr>
          </a:lstStyle>
          <a:p>
            <a:pPr lvl="0"/>
            <a:r>
              <a:rPr lang="sk-SK" dirty="0"/>
              <a:t>Upraviť štýly predlohy textu</a:t>
            </a:r>
            <a:endParaRPr lang="en-GB" dirty="0"/>
          </a:p>
        </p:txBody>
      </p:sp>
      <p:sp>
        <p:nvSpPr>
          <p:cNvPr id="15" name="Zástupný objekt pre text 2">
            <a:extLst>
              <a:ext uri="{FF2B5EF4-FFF2-40B4-BE49-F238E27FC236}">
                <a16:creationId xmlns:a16="http://schemas.microsoft.com/office/drawing/2014/main" id="{A505C37F-80F1-45BC-A60E-B4A936728902}"/>
              </a:ext>
            </a:extLst>
          </p:cNvPr>
          <p:cNvSpPr>
            <a:spLocks noGrp="1"/>
          </p:cNvSpPr>
          <p:nvPr>
            <p:ph type="body" sz="quarter" idx="22"/>
          </p:nvPr>
        </p:nvSpPr>
        <p:spPr>
          <a:xfrm>
            <a:off x="8227715" y="2785867"/>
            <a:ext cx="4265787" cy="457200"/>
          </a:xfrm>
        </p:spPr>
        <p:txBody>
          <a:bodyPr>
            <a:noAutofit/>
          </a:bodyPr>
          <a:lstStyle>
            <a:lvl1pPr marL="0" indent="0">
              <a:buNone/>
              <a:defRPr sz="2400">
                <a:solidFill>
                  <a:srgbClr val="BFD730"/>
                </a:solidFill>
                <a:latin typeface="+mj-lt"/>
              </a:defRPr>
            </a:lvl1pPr>
          </a:lstStyle>
          <a:p>
            <a:pPr lvl="0"/>
            <a:r>
              <a:rPr lang="sk-SK" dirty="0"/>
              <a:t>Upraviť štýly predlohy textu</a:t>
            </a:r>
            <a:endParaRPr lang="en-GB" dirty="0"/>
          </a:p>
        </p:txBody>
      </p:sp>
      <p:sp>
        <p:nvSpPr>
          <p:cNvPr id="16" name="Zástupný objekt pre text 2">
            <a:extLst>
              <a:ext uri="{FF2B5EF4-FFF2-40B4-BE49-F238E27FC236}">
                <a16:creationId xmlns:a16="http://schemas.microsoft.com/office/drawing/2014/main" id="{F7A22E19-0EF4-4273-B7E5-49163B1E8FB6}"/>
              </a:ext>
            </a:extLst>
          </p:cNvPr>
          <p:cNvSpPr>
            <a:spLocks noGrp="1"/>
          </p:cNvSpPr>
          <p:nvPr>
            <p:ph type="body" sz="quarter" idx="23"/>
          </p:nvPr>
        </p:nvSpPr>
        <p:spPr>
          <a:xfrm>
            <a:off x="8227714" y="4582129"/>
            <a:ext cx="4265787" cy="457200"/>
          </a:xfrm>
        </p:spPr>
        <p:txBody>
          <a:bodyPr>
            <a:noAutofit/>
          </a:bodyPr>
          <a:lstStyle>
            <a:lvl1pPr marL="0" indent="0">
              <a:buNone/>
              <a:defRPr sz="2400">
                <a:solidFill>
                  <a:srgbClr val="E31936"/>
                </a:solidFill>
                <a:latin typeface="+mj-lt"/>
              </a:defRPr>
            </a:lvl1pPr>
          </a:lstStyle>
          <a:p>
            <a:pPr lvl="0"/>
            <a:r>
              <a:rPr lang="sk-SK" dirty="0"/>
              <a:t>Upraviť štýly predlohy textu</a:t>
            </a:r>
            <a:endParaRPr lang="en-GB" dirty="0"/>
          </a:p>
        </p:txBody>
      </p:sp>
      <p:sp>
        <p:nvSpPr>
          <p:cNvPr id="17" name="Freeform 29">
            <a:extLst>
              <a:ext uri="{FF2B5EF4-FFF2-40B4-BE49-F238E27FC236}">
                <a16:creationId xmlns:a16="http://schemas.microsoft.com/office/drawing/2014/main" id="{B1447D13-3B05-4003-BA6E-CC44A8B0331A}"/>
              </a:ext>
            </a:extLst>
          </p:cNvPr>
          <p:cNvSpPr>
            <a:spLocks noEditPoints="1"/>
          </p:cNvSpPr>
          <p:nvPr userDrawn="1"/>
        </p:nvSpPr>
        <p:spPr bwMode="auto">
          <a:xfrm>
            <a:off x="1183798" y="2743200"/>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lumMod val="25000"/>
            </a:schemeClr>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sp>
        <p:nvSpPr>
          <p:cNvPr id="18" name="Freeform 29">
            <a:extLst>
              <a:ext uri="{FF2B5EF4-FFF2-40B4-BE49-F238E27FC236}">
                <a16:creationId xmlns:a16="http://schemas.microsoft.com/office/drawing/2014/main" id="{F9926060-E256-42D1-A78A-439BE4E391FA}"/>
              </a:ext>
            </a:extLst>
          </p:cNvPr>
          <p:cNvSpPr>
            <a:spLocks noEditPoints="1"/>
          </p:cNvSpPr>
          <p:nvPr userDrawn="1"/>
        </p:nvSpPr>
        <p:spPr bwMode="auto">
          <a:xfrm>
            <a:off x="1169327" y="823086"/>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lumMod val="25000"/>
            </a:schemeClr>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sp>
        <p:nvSpPr>
          <p:cNvPr id="20" name="Freeform 29">
            <a:extLst>
              <a:ext uri="{FF2B5EF4-FFF2-40B4-BE49-F238E27FC236}">
                <a16:creationId xmlns:a16="http://schemas.microsoft.com/office/drawing/2014/main" id="{9984C427-A6C3-4FAD-89A9-FF59F2339D7B}"/>
              </a:ext>
            </a:extLst>
          </p:cNvPr>
          <p:cNvSpPr>
            <a:spLocks noEditPoints="1"/>
          </p:cNvSpPr>
          <p:nvPr userDrawn="1"/>
        </p:nvSpPr>
        <p:spPr bwMode="auto">
          <a:xfrm>
            <a:off x="1169327" y="4552909"/>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lumMod val="25000"/>
            </a:schemeClr>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sp>
        <p:nvSpPr>
          <p:cNvPr id="24" name="Freeform 29">
            <a:extLst>
              <a:ext uri="{FF2B5EF4-FFF2-40B4-BE49-F238E27FC236}">
                <a16:creationId xmlns:a16="http://schemas.microsoft.com/office/drawing/2014/main" id="{2D200767-829D-4B91-AEF4-AF72CA02DF88}"/>
              </a:ext>
            </a:extLst>
          </p:cNvPr>
          <p:cNvSpPr>
            <a:spLocks noEditPoints="1"/>
          </p:cNvSpPr>
          <p:nvPr userDrawn="1"/>
        </p:nvSpPr>
        <p:spPr bwMode="auto">
          <a:xfrm>
            <a:off x="7171732" y="2758943"/>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sp>
        <p:nvSpPr>
          <p:cNvPr id="26" name="Freeform 29">
            <a:extLst>
              <a:ext uri="{FF2B5EF4-FFF2-40B4-BE49-F238E27FC236}">
                <a16:creationId xmlns:a16="http://schemas.microsoft.com/office/drawing/2014/main" id="{B9FCAB9D-B0BD-4BF4-AABE-8DB02200AA04}"/>
              </a:ext>
            </a:extLst>
          </p:cNvPr>
          <p:cNvSpPr>
            <a:spLocks noEditPoints="1"/>
          </p:cNvSpPr>
          <p:nvPr userDrawn="1"/>
        </p:nvSpPr>
        <p:spPr bwMode="auto">
          <a:xfrm>
            <a:off x="7171732" y="817665"/>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sp>
        <p:nvSpPr>
          <p:cNvPr id="28" name="Freeform 29">
            <a:extLst>
              <a:ext uri="{FF2B5EF4-FFF2-40B4-BE49-F238E27FC236}">
                <a16:creationId xmlns:a16="http://schemas.microsoft.com/office/drawing/2014/main" id="{EDF0E34F-C9AB-4203-B954-C0518973FA24}"/>
              </a:ext>
            </a:extLst>
          </p:cNvPr>
          <p:cNvSpPr>
            <a:spLocks noEditPoints="1"/>
          </p:cNvSpPr>
          <p:nvPr userDrawn="1"/>
        </p:nvSpPr>
        <p:spPr bwMode="auto">
          <a:xfrm>
            <a:off x="7171358" y="4533380"/>
            <a:ext cx="762000" cy="762000"/>
          </a:xfrm>
          <a:custGeom>
            <a:avLst/>
            <a:gdLst>
              <a:gd name="T0" fmla="*/ 88 w 176"/>
              <a:gd name="T1" fmla="*/ 110 h 176"/>
              <a:gd name="T2" fmla="*/ 51 w 176"/>
              <a:gd name="T3" fmla="*/ 73 h 176"/>
              <a:gd name="T4" fmla="*/ 48 w 176"/>
              <a:gd name="T5" fmla="*/ 72 h 176"/>
              <a:gd name="T6" fmla="*/ 44 w 176"/>
              <a:gd name="T7" fmla="*/ 76 h 176"/>
              <a:gd name="T8" fmla="*/ 45 w 176"/>
              <a:gd name="T9" fmla="*/ 79 h 176"/>
              <a:gd name="T10" fmla="*/ 85 w 176"/>
              <a:gd name="T11" fmla="*/ 119 h 176"/>
              <a:gd name="T12" fmla="*/ 88 w 176"/>
              <a:gd name="T13" fmla="*/ 120 h 176"/>
              <a:gd name="T14" fmla="*/ 91 w 176"/>
              <a:gd name="T15" fmla="*/ 119 h 176"/>
              <a:gd name="T16" fmla="*/ 91 w 176"/>
              <a:gd name="T17" fmla="*/ 119 h 176"/>
              <a:gd name="T18" fmla="*/ 158 w 176"/>
              <a:gd name="T19" fmla="*/ 49 h 176"/>
              <a:gd name="T20" fmla="*/ 158 w 176"/>
              <a:gd name="T21" fmla="*/ 49 h 176"/>
              <a:gd name="T22" fmla="*/ 163 w 176"/>
              <a:gd name="T23" fmla="*/ 43 h 176"/>
              <a:gd name="T24" fmla="*/ 163 w 176"/>
              <a:gd name="T25" fmla="*/ 43 h 176"/>
              <a:gd name="T26" fmla="*/ 175 w 176"/>
              <a:gd name="T27" fmla="*/ 31 h 176"/>
              <a:gd name="T28" fmla="*/ 175 w 176"/>
              <a:gd name="T29" fmla="*/ 31 h 176"/>
              <a:gd name="T30" fmla="*/ 176 w 176"/>
              <a:gd name="T31" fmla="*/ 28 h 176"/>
              <a:gd name="T32" fmla="*/ 172 w 176"/>
              <a:gd name="T33" fmla="*/ 24 h 176"/>
              <a:gd name="T34" fmla="*/ 169 w 176"/>
              <a:gd name="T35" fmla="*/ 25 h 176"/>
              <a:gd name="T36" fmla="*/ 169 w 176"/>
              <a:gd name="T37" fmla="*/ 25 h 176"/>
              <a:gd name="T38" fmla="*/ 159 w 176"/>
              <a:gd name="T39" fmla="*/ 36 h 176"/>
              <a:gd name="T40" fmla="*/ 159 w 176"/>
              <a:gd name="T41" fmla="*/ 36 h 176"/>
              <a:gd name="T42" fmla="*/ 153 w 176"/>
              <a:gd name="T43" fmla="*/ 42 h 176"/>
              <a:gd name="T44" fmla="*/ 153 w 176"/>
              <a:gd name="T45" fmla="*/ 42 h 176"/>
              <a:gd name="T46" fmla="*/ 88 w 176"/>
              <a:gd name="T47" fmla="*/ 110 h 176"/>
              <a:gd name="T48" fmla="*/ 169 w 176"/>
              <a:gd name="T49" fmla="*/ 54 h 176"/>
              <a:gd name="T50" fmla="*/ 163 w 176"/>
              <a:gd name="T51" fmla="*/ 54 h 176"/>
              <a:gd name="T52" fmla="*/ 162 w 176"/>
              <a:gd name="T53" fmla="*/ 58 h 176"/>
              <a:gd name="T54" fmla="*/ 162 w 176"/>
              <a:gd name="T55" fmla="*/ 58 h 176"/>
              <a:gd name="T56" fmla="*/ 168 w 176"/>
              <a:gd name="T57" fmla="*/ 88 h 176"/>
              <a:gd name="T58" fmla="*/ 88 w 176"/>
              <a:gd name="T59" fmla="*/ 168 h 176"/>
              <a:gd name="T60" fmla="*/ 8 w 176"/>
              <a:gd name="T61" fmla="*/ 88 h 176"/>
              <a:gd name="T62" fmla="*/ 88 w 176"/>
              <a:gd name="T63" fmla="*/ 8 h 176"/>
              <a:gd name="T64" fmla="*/ 146 w 176"/>
              <a:gd name="T65" fmla="*/ 33 h 176"/>
              <a:gd name="T66" fmla="*/ 146 w 176"/>
              <a:gd name="T67" fmla="*/ 32 h 176"/>
              <a:gd name="T68" fmla="*/ 151 w 176"/>
              <a:gd name="T69" fmla="*/ 32 h 176"/>
              <a:gd name="T70" fmla="*/ 151 w 176"/>
              <a:gd name="T71" fmla="*/ 27 h 176"/>
              <a:gd name="T72" fmla="*/ 151 w 176"/>
              <a:gd name="T73" fmla="*/ 26 h 176"/>
              <a:gd name="T74" fmla="*/ 88 w 176"/>
              <a:gd name="T75" fmla="*/ 0 h 176"/>
              <a:gd name="T76" fmla="*/ 0 w 176"/>
              <a:gd name="T77" fmla="*/ 88 h 176"/>
              <a:gd name="T78" fmla="*/ 88 w 176"/>
              <a:gd name="T79" fmla="*/ 176 h 176"/>
              <a:gd name="T80" fmla="*/ 176 w 176"/>
              <a:gd name="T81" fmla="*/ 88 h 176"/>
              <a:gd name="T82" fmla="*/ 170 w 176"/>
              <a:gd name="T83" fmla="*/ 56 h 176"/>
              <a:gd name="T84" fmla="*/ 169 w 176"/>
              <a:gd name="T85"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 h="176">
                <a:moveTo>
                  <a:pt x="88" y="110"/>
                </a:moveTo>
                <a:cubicBezTo>
                  <a:pt x="51" y="73"/>
                  <a:pt x="51" y="73"/>
                  <a:pt x="51" y="73"/>
                </a:cubicBezTo>
                <a:cubicBezTo>
                  <a:pt x="50" y="72"/>
                  <a:pt x="49" y="72"/>
                  <a:pt x="48" y="72"/>
                </a:cubicBezTo>
                <a:cubicBezTo>
                  <a:pt x="46" y="72"/>
                  <a:pt x="44" y="74"/>
                  <a:pt x="44" y="76"/>
                </a:cubicBezTo>
                <a:cubicBezTo>
                  <a:pt x="44" y="77"/>
                  <a:pt x="44" y="78"/>
                  <a:pt x="45" y="79"/>
                </a:cubicBezTo>
                <a:cubicBezTo>
                  <a:pt x="85" y="119"/>
                  <a:pt x="85" y="119"/>
                  <a:pt x="85" y="119"/>
                </a:cubicBezTo>
                <a:cubicBezTo>
                  <a:pt x="86" y="120"/>
                  <a:pt x="87" y="120"/>
                  <a:pt x="88" y="120"/>
                </a:cubicBezTo>
                <a:cubicBezTo>
                  <a:pt x="89" y="120"/>
                  <a:pt x="90" y="120"/>
                  <a:pt x="91" y="119"/>
                </a:cubicBezTo>
                <a:cubicBezTo>
                  <a:pt x="91" y="119"/>
                  <a:pt x="91" y="119"/>
                  <a:pt x="91" y="119"/>
                </a:cubicBezTo>
                <a:cubicBezTo>
                  <a:pt x="158" y="49"/>
                  <a:pt x="158" y="49"/>
                  <a:pt x="158" y="49"/>
                </a:cubicBezTo>
                <a:cubicBezTo>
                  <a:pt x="158" y="49"/>
                  <a:pt x="158" y="49"/>
                  <a:pt x="158" y="49"/>
                </a:cubicBezTo>
                <a:cubicBezTo>
                  <a:pt x="163" y="43"/>
                  <a:pt x="163" y="43"/>
                  <a:pt x="163" y="43"/>
                </a:cubicBezTo>
                <a:cubicBezTo>
                  <a:pt x="163" y="43"/>
                  <a:pt x="163" y="43"/>
                  <a:pt x="163" y="43"/>
                </a:cubicBezTo>
                <a:cubicBezTo>
                  <a:pt x="175" y="31"/>
                  <a:pt x="175" y="31"/>
                  <a:pt x="175" y="31"/>
                </a:cubicBezTo>
                <a:cubicBezTo>
                  <a:pt x="175" y="31"/>
                  <a:pt x="175" y="31"/>
                  <a:pt x="175" y="31"/>
                </a:cubicBezTo>
                <a:cubicBezTo>
                  <a:pt x="176" y="30"/>
                  <a:pt x="176" y="29"/>
                  <a:pt x="176" y="28"/>
                </a:cubicBezTo>
                <a:cubicBezTo>
                  <a:pt x="176" y="26"/>
                  <a:pt x="174" y="24"/>
                  <a:pt x="172" y="24"/>
                </a:cubicBezTo>
                <a:cubicBezTo>
                  <a:pt x="171" y="24"/>
                  <a:pt x="170" y="24"/>
                  <a:pt x="169" y="25"/>
                </a:cubicBezTo>
                <a:cubicBezTo>
                  <a:pt x="169" y="25"/>
                  <a:pt x="169" y="25"/>
                  <a:pt x="169" y="25"/>
                </a:cubicBezTo>
                <a:cubicBezTo>
                  <a:pt x="159" y="36"/>
                  <a:pt x="159" y="36"/>
                  <a:pt x="159" y="36"/>
                </a:cubicBezTo>
                <a:cubicBezTo>
                  <a:pt x="159" y="36"/>
                  <a:pt x="159" y="36"/>
                  <a:pt x="159" y="36"/>
                </a:cubicBezTo>
                <a:cubicBezTo>
                  <a:pt x="153" y="42"/>
                  <a:pt x="153" y="42"/>
                  <a:pt x="153" y="42"/>
                </a:cubicBezTo>
                <a:cubicBezTo>
                  <a:pt x="153" y="42"/>
                  <a:pt x="153" y="42"/>
                  <a:pt x="153" y="42"/>
                </a:cubicBezTo>
                <a:lnTo>
                  <a:pt x="88" y="110"/>
                </a:lnTo>
                <a:close/>
                <a:moveTo>
                  <a:pt x="169" y="54"/>
                </a:moveTo>
                <a:cubicBezTo>
                  <a:pt x="167" y="53"/>
                  <a:pt x="165" y="53"/>
                  <a:pt x="163" y="54"/>
                </a:cubicBezTo>
                <a:cubicBezTo>
                  <a:pt x="162" y="55"/>
                  <a:pt x="162" y="57"/>
                  <a:pt x="162" y="58"/>
                </a:cubicBezTo>
                <a:cubicBezTo>
                  <a:pt x="162" y="58"/>
                  <a:pt x="162" y="58"/>
                  <a:pt x="162" y="58"/>
                </a:cubicBezTo>
                <a:cubicBezTo>
                  <a:pt x="166" y="68"/>
                  <a:pt x="168" y="78"/>
                  <a:pt x="168" y="88"/>
                </a:cubicBezTo>
                <a:cubicBezTo>
                  <a:pt x="168" y="132"/>
                  <a:pt x="132" y="168"/>
                  <a:pt x="88" y="168"/>
                </a:cubicBezTo>
                <a:cubicBezTo>
                  <a:pt x="44" y="168"/>
                  <a:pt x="8" y="132"/>
                  <a:pt x="8" y="88"/>
                </a:cubicBezTo>
                <a:cubicBezTo>
                  <a:pt x="8" y="44"/>
                  <a:pt x="44" y="8"/>
                  <a:pt x="88" y="8"/>
                </a:cubicBezTo>
                <a:cubicBezTo>
                  <a:pt x="111" y="8"/>
                  <a:pt x="131" y="17"/>
                  <a:pt x="146" y="33"/>
                </a:cubicBezTo>
                <a:cubicBezTo>
                  <a:pt x="146" y="32"/>
                  <a:pt x="146" y="32"/>
                  <a:pt x="146" y="32"/>
                </a:cubicBezTo>
                <a:cubicBezTo>
                  <a:pt x="147" y="34"/>
                  <a:pt x="150" y="34"/>
                  <a:pt x="151" y="32"/>
                </a:cubicBezTo>
                <a:cubicBezTo>
                  <a:pt x="153" y="31"/>
                  <a:pt x="153" y="28"/>
                  <a:pt x="151" y="27"/>
                </a:cubicBezTo>
                <a:cubicBezTo>
                  <a:pt x="151" y="27"/>
                  <a:pt x="151" y="26"/>
                  <a:pt x="151" y="26"/>
                </a:cubicBezTo>
                <a:cubicBezTo>
                  <a:pt x="135" y="10"/>
                  <a:pt x="113" y="0"/>
                  <a:pt x="88" y="0"/>
                </a:cubicBezTo>
                <a:cubicBezTo>
                  <a:pt x="39" y="0"/>
                  <a:pt x="0" y="39"/>
                  <a:pt x="0" y="88"/>
                </a:cubicBezTo>
                <a:cubicBezTo>
                  <a:pt x="0" y="137"/>
                  <a:pt x="39" y="176"/>
                  <a:pt x="88" y="176"/>
                </a:cubicBezTo>
                <a:cubicBezTo>
                  <a:pt x="137" y="176"/>
                  <a:pt x="176" y="137"/>
                  <a:pt x="176" y="88"/>
                </a:cubicBezTo>
                <a:cubicBezTo>
                  <a:pt x="176" y="77"/>
                  <a:pt x="174" y="66"/>
                  <a:pt x="170" y="56"/>
                </a:cubicBezTo>
                <a:cubicBezTo>
                  <a:pt x="170" y="55"/>
                  <a:pt x="169" y="55"/>
                  <a:pt x="169" y="54"/>
                </a:cubicBezTo>
              </a:path>
            </a:pathLst>
          </a:custGeom>
          <a:solidFill>
            <a:schemeClr val="bg1"/>
          </a:solidFill>
          <a:ln>
            <a:noFill/>
          </a:ln>
        </p:spPr>
        <p:txBody>
          <a:bodyPr vert="horz" wrap="square" lIns="60960" tIns="30480" rIns="60960" bIns="30480" numCol="1" anchor="t" anchorCtr="0" compatLnSpc="1">
            <a:prstTxWarp prst="textNoShape">
              <a:avLst/>
            </a:prstTxWarp>
          </a:bodyPr>
          <a:lstStyle/>
          <a:p>
            <a:endParaRPr lang="uk-UA" sz="1200" dirty="0">
              <a:solidFill>
                <a:schemeClr val="tx2">
                  <a:lumMod val="50000"/>
                </a:schemeClr>
              </a:solidFill>
              <a:latin typeface="Myriad Pro Black" panose="020B0803030403020204" pitchFamily="34" charset="0"/>
            </a:endParaRPr>
          </a:p>
        </p:txBody>
      </p:sp>
      <p:pic>
        <p:nvPicPr>
          <p:cNvPr id="29" name="Obrázek 2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51758355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7_Text + Obrazok 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0" y="2079171"/>
            <a:ext cx="6095997" cy="3658054"/>
          </a:xfrm>
        </p:spPr>
        <p:txBody>
          <a:bodyPr/>
          <a:lstStyle/>
          <a:p>
            <a:endParaRPr lang="en-GB"/>
          </a:p>
        </p:txBody>
      </p:sp>
      <p:sp>
        <p:nvSpPr>
          <p:cNvPr id="17" name="Rectangle 14">
            <a:extLst>
              <a:ext uri="{FF2B5EF4-FFF2-40B4-BE49-F238E27FC236}">
                <a16:creationId xmlns:a16="http://schemas.microsoft.com/office/drawing/2014/main" id="{BD0E63ED-9752-419A-973B-39F0ACF1C409}"/>
              </a:ext>
            </a:extLst>
          </p:cNvPr>
          <p:cNvSpPr/>
          <p:nvPr userDrawn="1"/>
        </p:nvSpPr>
        <p:spPr>
          <a:xfrm>
            <a:off x="6096000" y="2079171"/>
            <a:ext cx="6096000" cy="3658054"/>
          </a:xfrm>
          <a:prstGeom prst="rect">
            <a:avLst/>
          </a:prstGeom>
          <a:solidFill>
            <a:srgbClr val="D2232A"/>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1" name="Zástupný objekt pre text 15">
            <a:extLst>
              <a:ext uri="{FF2B5EF4-FFF2-40B4-BE49-F238E27FC236}">
                <a16:creationId xmlns:a16="http://schemas.microsoft.com/office/drawing/2014/main" id="{D2F0FF3A-18BC-494C-879A-2B9121B9D053}"/>
              </a:ext>
            </a:extLst>
          </p:cNvPr>
          <p:cNvSpPr>
            <a:spLocks noGrp="1"/>
          </p:cNvSpPr>
          <p:nvPr>
            <p:ph type="body" sz="quarter" idx="14"/>
          </p:nvPr>
        </p:nvSpPr>
        <p:spPr>
          <a:xfrm>
            <a:off x="6991225" y="2827336"/>
            <a:ext cx="4565775" cy="438693"/>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22" name="Zástupný objekt pre text 17">
            <a:extLst>
              <a:ext uri="{FF2B5EF4-FFF2-40B4-BE49-F238E27FC236}">
                <a16:creationId xmlns:a16="http://schemas.microsoft.com/office/drawing/2014/main" id="{A082A30B-2E5B-4D29-899B-2E8CF4EE871B}"/>
              </a:ext>
            </a:extLst>
          </p:cNvPr>
          <p:cNvSpPr>
            <a:spLocks noGrp="1"/>
          </p:cNvSpPr>
          <p:nvPr>
            <p:ph type="body" sz="quarter" idx="15"/>
          </p:nvPr>
        </p:nvSpPr>
        <p:spPr>
          <a:xfrm>
            <a:off x="6991225" y="3431307"/>
            <a:ext cx="4565775" cy="154233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12" name="Obrázek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06532841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8_Text + Obrazok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0" y="2079171"/>
            <a:ext cx="6095997" cy="3658054"/>
          </a:xfrm>
        </p:spPr>
        <p:txBody>
          <a:bodyPr/>
          <a:lstStyle/>
          <a:p>
            <a:endParaRPr lang="en-GB"/>
          </a:p>
        </p:txBody>
      </p:sp>
      <p:sp>
        <p:nvSpPr>
          <p:cNvPr id="17" name="Rectangle 14">
            <a:extLst>
              <a:ext uri="{FF2B5EF4-FFF2-40B4-BE49-F238E27FC236}">
                <a16:creationId xmlns:a16="http://schemas.microsoft.com/office/drawing/2014/main" id="{BD0E63ED-9752-419A-973B-39F0ACF1C409}"/>
              </a:ext>
            </a:extLst>
          </p:cNvPr>
          <p:cNvSpPr/>
          <p:nvPr userDrawn="1"/>
        </p:nvSpPr>
        <p:spPr>
          <a:xfrm>
            <a:off x="6096000" y="2079171"/>
            <a:ext cx="6096000" cy="3658054"/>
          </a:xfrm>
          <a:prstGeom prst="rect">
            <a:avLst/>
          </a:prstGeom>
          <a:solidFill>
            <a:srgbClr val="BFD73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1" name="Zástupný objekt pre text 15">
            <a:extLst>
              <a:ext uri="{FF2B5EF4-FFF2-40B4-BE49-F238E27FC236}">
                <a16:creationId xmlns:a16="http://schemas.microsoft.com/office/drawing/2014/main" id="{D2F0FF3A-18BC-494C-879A-2B9121B9D053}"/>
              </a:ext>
            </a:extLst>
          </p:cNvPr>
          <p:cNvSpPr>
            <a:spLocks noGrp="1"/>
          </p:cNvSpPr>
          <p:nvPr>
            <p:ph type="body" sz="quarter" idx="14"/>
          </p:nvPr>
        </p:nvSpPr>
        <p:spPr>
          <a:xfrm>
            <a:off x="6991225" y="2827336"/>
            <a:ext cx="4565775" cy="438693"/>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22" name="Zástupný objekt pre text 17">
            <a:extLst>
              <a:ext uri="{FF2B5EF4-FFF2-40B4-BE49-F238E27FC236}">
                <a16:creationId xmlns:a16="http://schemas.microsoft.com/office/drawing/2014/main" id="{A082A30B-2E5B-4D29-899B-2E8CF4EE871B}"/>
              </a:ext>
            </a:extLst>
          </p:cNvPr>
          <p:cNvSpPr>
            <a:spLocks noGrp="1"/>
          </p:cNvSpPr>
          <p:nvPr>
            <p:ph type="body" sz="quarter" idx="15"/>
          </p:nvPr>
        </p:nvSpPr>
        <p:spPr>
          <a:xfrm>
            <a:off x="6991225" y="3431307"/>
            <a:ext cx="4565775" cy="154233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12" name="Obrázek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1294589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9_Text + Obrazok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0" y="2079171"/>
            <a:ext cx="6095997" cy="3658054"/>
          </a:xfrm>
        </p:spPr>
        <p:txBody>
          <a:bodyPr/>
          <a:lstStyle/>
          <a:p>
            <a:endParaRPr lang="en-GB"/>
          </a:p>
        </p:txBody>
      </p:sp>
      <p:sp>
        <p:nvSpPr>
          <p:cNvPr id="17" name="Rectangle 14">
            <a:extLst>
              <a:ext uri="{FF2B5EF4-FFF2-40B4-BE49-F238E27FC236}">
                <a16:creationId xmlns:a16="http://schemas.microsoft.com/office/drawing/2014/main" id="{BD0E63ED-9752-419A-973B-39F0ACF1C409}"/>
              </a:ext>
            </a:extLst>
          </p:cNvPr>
          <p:cNvSpPr/>
          <p:nvPr userDrawn="1"/>
        </p:nvSpPr>
        <p:spPr>
          <a:xfrm>
            <a:off x="6096000" y="2079171"/>
            <a:ext cx="6096000" cy="3658054"/>
          </a:xfrm>
          <a:prstGeom prst="rect">
            <a:avLst/>
          </a:prstGeom>
          <a:solidFill>
            <a:srgbClr val="37B0C9"/>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1" name="Zástupný objekt pre text 15">
            <a:extLst>
              <a:ext uri="{FF2B5EF4-FFF2-40B4-BE49-F238E27FC236}">
                <a16:creationId xmlns:a16="http://schemas.microsoft.com/office/drawing/2014/main" id="{D2F0FF3A-18BC-494C-879A-2B9121B9D053}"/>
              </a:ext>
            </a:extLst>
          </p:cNvPr>
          <p:cNvSpPr>
            <a:spLocks noGrp="1"/>
          </p:cNvSpPr>
          <p:nvPr>
            <p:ph type="body" sz="quarter" idx="14"/>
          </p:nvPr>
        </p:nvSpPr>
        <p:spPr>
          <a:xfrm>
            <a:off x="6991225" y="2827336"/>
            <a:ext cx="4565775" cy="438693"/>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22" name="Zástupný objekt pre text 17">
            <a:extLst>
              <a:ext uri="{FF2B5EF4-FFF2-40B4-BE49-F238E27FC236}">
                <a16:creationId xmlns:a16="http://schemas.microsoft.com/office/drawing/2014/main" id="{A082A30B-2E5B-4D29-899B-2E8CF4EE871B}"/>
              </a:ext>
            </a:extLst>
          </p:cNvPr>
          <p:cNvSpPr>
            <a:spLocks noGrp="1"/>
          </p:cNvSpPr>
          <p:nvPr>
            <p:ph type="body" sz="quarter" idx="15"/>
          </p:nvPr>
        </p:nvSpPr>
        <p:spPr>
          <a:xfrm>
            <a:off x="6991225" y="3431307"/>
            <a:ext cx="4565775" cy="154233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12" name="Obrázek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6223672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0_Text + Obrazok 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0" y="2079171"/>
            <a:ext cx="6095997" cy="3658054"/>
          </a:xfrm>
        </p:spPr>
        <p:txBody>
          <a:bodyPr/>
          <a:lstStyle/>
          <a:p>
            <a:endParaRPr lang="en-GB"/>
          </a:p>
        </p:txBody>
      </p:sp>
      <p:sp>
        <p:nvSpPr>
          <p:cNvPr id="17" name="Rectangle 14">
            <a:extLst>
              <a:ext uri="{FF2B5EF4-FFF2-40B4-BE49-F238E27FC236}">
                <a16:creationId xmlns:a16="http://schemas.microsoft.com/office/drawing/2014/main" id="{BD0E63ED-9752-419A-973B-39F0ACF1C409}"/>
              </a:ext>
            </a:extLst>
          </p:cNvPr>
          <p:cNvSpPr/>
          <p:nvPr userDrawn="1"/>
        </p:nvSpPr>
        <p:spPr>
          <a:xfrm>
            <a:off x="6096000" y="2079171"/>
            <a:ext cx="6096000" cy="3658054"/>
          </a:xfrm>
          <a:prstGeom prst="rect">
            <a:avLst/>
          </a:prstGeom>
          <a:solidFill>
            <a:srgbClr val="424249"/>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1" name="Zástupný objekt pre text 15">
            <a:extLst>
              <a:ext uri="{FF2B5EF4-FFF2-40B4-BE49-F238E27FC236}">
                <a16:creationId xmlns:a16="http://schemas.microsoft.com/office/drawing/2014/main" id="{D2F0FF3A-18BC-494C-879A-2B9121B9D053}"/>
              </a:ext>
            </a:extLst>
          </p:cNvPr>
          <p:cNvSpPr>
            <a:spLocks noGrp="1"/>
          </p:cNvSpPr>
          <p:nvPr>
            <p:ph type="body" sz="quarter" idx="14"/>
          </p:nvPr>
        </p:nvSpPr>
        <p:spPr>
          <a:xfrm>
            <a:off x="6991225" y="2827336"/>
            <a:ext cx="4565775" cy="438693"/>
          </a:xfrm>
        </p:spPr>
        <p:txBody>
          <a:bodyPr>
            <a:normAutofit/>
          </a:bodyPr>
          <a:lstStyle>
            <a:lvl1pPr marL="0" indent="0" algn="l">
              <a:buNone/>
              <a:defRPr sz="2400">
                <a:solidFill>
                  <a:schemeClr val="bg1"/>
                </a:solidFill>
                <a:latin typeface="+mj-lt"/>
              </a:defRPr>
            </a:lvl1pPr>
          </a:lstStyle>
          <a:p>
            <a:pPr lvl="0"/>
            <a:r>
              <a:rPr lang="sk-SK" dirty="0"/>
              <a:t>Upraviť štýly predlohy textu</a:t>
            </a:r>
          </a:p>
        </p:txBody>
      </p:sp>
      <p:sp>
        <p:nvSpPr>
          <p:cNvPr id="22" name="Zástupný objekt pre text 17">
            <a:extLst>
              <a:ext uri="{FF2B5EF4-FFF2-40B4-BE49-F238E27FC236}">
                <a16:creationId xmlns:a16="http://schemas.microsoft.com/office/drawing/2014/main" id="{A082A30B-2E5B-4D29-899B-2E8CF4EE871B}"/>
              </a:ext>
            </a:extLst>
          </p:cNvPr>
          <p:cNvSpPr>
            <a:spLocks noGrp="1"/>
          </p:cNvSpPr>
          <p:nvPr>
            <p:ph type="body" sz="quarter" idx="15"/>
          </p:nvPr>
        </p:nvSpPr>
        <p:spPr>
          <a:xfrm>
            <a:off x="6991225" y="3431307"/>
            <a:ext cx="4565775" cy="154233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12" name="Obrázek 1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1331177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0_Text + Obrazok 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pic>
        <p:nvPicPr>
          <p:cNvPr id="13" name="Grafický objekt 12">
            <a:extLst>
              <a:ext uri="{FF2B5EF4-FFF2-40B4-BE49-F238E27FC236}">
                <a16:creationId xmlns:a16="http://schemas.microsoft.com/office/drawing/2014/main" id="{2A418D1A-6894-410C-A1E1-EE6A7D94027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2347" y="413444"/>
            <a:ext cx="6095997" cy="1035095"/>
          </a:xfrm>
          <a:prstGeom prst="rect">
            <a:avLst/>
          </a:prstGeom>
        </p:spPr>
      </p:pic>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991300" y="2187719"/>
            <a:ext cx="4740666" cy="3091426"/>
          </a:xfrm>
          <a:ln w="127000" cap="sq">
            <a:solidFill>
              <a:srgbClr val="E31936"/>
            </a:solidFill>
            <a:miter lim="800000"/>
          </a:ln>
        </p:spPr>
        <p:txBody>
          <a:bodyPr/>
          <a:lstStyle/>
          <a:p>
            <a:endParaRPr lang="en-GB" dirty="0"/>
          </a:p>
        </p:txBody>
      </p:sp>
      <p:sp>
        <p:nvSpPr>
          <p:cNvPr id="14" name="Zástupný objekt pre obrázok 6">
            <a:extLst>
              <a:ext uri="{FF2B5EF4-FFF2-40B4-BE49-F238E27FC236}">
                <a16:creationId xmlns:a16="http://schemas.microsoft.com/office/drawing/2014/main" id="{FB0414F9-3169-4C1C-B649-B95323177F3F}"/>
              </a:ext>
            </a:extLst>
          </p:cNvPr>
          <p:cNvSpPr>
            <a:spLocks noGrp="1"/>
          </p:cNvSpPr>
          <p:nvPr>
            <p:ph type="pic" sz="quarter" idx="14"/>
          </p:nvPr>
        </p:nvSpPr>
        <p:spPr>
          <a:xfrm>
            <a:off x="6462610" y="2187719"/>
            <a:ext cx="4740666" cy="3091426"/>
          </a:xfrm>
          <a:ln w="127000">
            <a:solidFill>
              <a:srgbClr val="BFD730"/>
            </a:solidFill>
            <a:miter lim="800000"/>
          </a:ln>
        </p:spPr>
        <p:txBody>
          <a:bodyPr/>
          <a:lstStyle/>
          <a:p>
            <a:endParaRPr lang="en-GB" dirty="0"/>
          </a:p>
        </p:txBody>
      </p:sp>
      <p:sp>
        <p:nvSpPr>
          <p:cNvPr id="15" name="Zástupný objekt pre text 17">
            <a:extLst>
              <a:ext uri="{FF2B5EF4-FFF2-40B4-BE49-F238E27FC236}">
                <a16:creationId xmlns:a16="http://schemas.microsoft.com/office/drawing/2014/main" id="{665DECF8-816B-40B7-BAE6-C0AACD64C329}"/>
              </a:ext>
            </a:extLst>
          </p:cNvPr>
          <p:cNvSpPr>
            <a:spLocks noGrp="1"/>
          </p:cNvSpPr>
          <p:nvPr>
            <p:ph type="body" sz="quarter" idx="15"/>
          </p:nvPr>
        </p:nvSpPr>
        <p:spPr>
          <a:xfrm>
            <a:off x="991300" y="5566373"/>
            <a:ext cx="4740666" cy="611483"/>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16" name="Zástupný objekt pre text 17">
            <a:extLst>
              <a:ext uri="{FF2B5EF4-FFF2-40B4-BE49-F238E27FC236}">
                <a16:creationId xmlns:a16="http://schemas.microsoft.com/office/drawing/2014/main" id="{E9EF9923-8130-428E-A1E9-A20E4E13D05A}"/>
              </a:ext>
            </a:extLst>
          </p:cNvPr>
          <p:cNvSpPr>
            <a:spLocks noGrp="1"/>
          </p:cNvSpPr>
          <p:nvPr>
            <p:ph type="body" sz="quarter" idx="16"/>
          </p:nvPr>
        </p:nvSpPr>
        <p:spPr>
          <a:xfrm>
            <a:off x="6460034" y="5566372"/>
            <a:ext cx="4740666" cy="611483"/>
          </a:xfrm>
        </p:spPr>
        <p:txBody>
          <a:bodyPr>
            <a:normAutofit/>
          </a:bodyPr>
          <a:lstStyle>
            <a:lvl1pPr marL="0" indent="0" algn="l">
              <a:buNone/>
              <a:defRPr sz="1330">
                <a:solidFill>
                  <a:srgbClr val="424249"/>
                </a:solidFill>
              </a:defRPr>
            </a:lvl1pPr>
          </a:lstStyle>
          <a:p>
            <a:pPr lvl="0"/>
            <a:r>
              <a:rPr lang="sk-SK" dirty="0"/>
              <a:t>Upraviť štýly predlohy textu</a:t>
            </a:r>
          </a:p>
        </p:txBody>
      </p:sp>
      <p:pic>
        <p:nvPicPr>
          <p:cNvPr id="9" name="Obrázek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0114540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1_Text + Obrazok 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pic>
        <p:nvPicPr>
          <p:cNvPr id="13" name="Grafický objekt 12">
            <a:extLst>
              <a:ext uri="{FF2B5EF4-FFF2-40B4-BE49-F238E27FC236}">
                <a16:creationId xmlns:a16="http://schemas.microsoft.com/office/drawing/2014/main" id="{2A418D1A-6894-410C-A1E1-EE6A7D94027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12347" y="413444"/>
            <a:ext cx="6095997" cy="1035095"/>
          </a:xfrm>
          <a:prstGeom prst="rect">
            <a:avLst/>
          </a:prstGeom>
        </p:spPr>
      </p:pic>
      <p:sp>
        <p:nvSpPr>
          <p:cNvPr id="7" name="Zástupný objekt pre obrázok 6">
            <a:extLst>
              <a:ext uri="{FF2B5EF4-FFF2-40B4-BE49-F238E27FC236}">
                <a16:creationId xmlns:a16="http://schemas.microsoft.com/office/drawing/2014/main" id="{BE49678F-B232-4CD8-BB49-0169C26EAC18}"/>
              </a:ext>
            </a:extLst>
          </p:cNvPr>
          <p:cNvSpPr>
            <a:spLocks noGrp="1"/>
          </p:cNvSpPr>
          <p:nvPr>
            <p:ph type="pic" sz="quarter" idx="13"/>
          </p:nvPr>
        </p:nvSpPr>
        <p:spPr>
          <a:xfrm>
            <a:off x="686500" y="2213119"/>
            <a:ext cx="3314000" cy="2161086"/>
          </a:xfrm>
          <a:ln w="127000" cap="sq">
            <a:solidFill>
              <a:srgbClr val="E31936"/>
            </a:solidFill>
            <a:miter lim="800000"/>
          </a:ln>
        </p:spPr>
        <p:txBody>
          <a:bodyPr/>
          <a:lstStyle/>
          <a:p>
            <a:endParaRPr lang="en-GB" dirty="0"/>
          </a:p>
        </p:txBody>
      </p:sp>
      <p:sp>
        <p:nvSpPr>
          <p:cNvPr id="15" name="Zástupný objekt pre text 17">
            <a:extLst>
              <a:ext uri="{FF2B5EF4-FFF2-40B4-BE49-F238E27FC236}">
                <a16:creationId xmlns:a16="http://schemas.microsoft.com/office/drawing/2014/main" id="{665DECF8-816B-40B7-BAE6-C0AACD64C329}"/>
              </a:ext>
            </a:extLst>
          </p:cNvPr>
          <p:cNvSpPr>
            <a:spLocks noGrp="1"/>
          </p:cNvSpPr>
          <p:nvPr>
            <p:ph type="body" sz="quarter" idx="15"/>
          </p:nvPr>
        </p:nvSpPr>
        <p:spPr>
          <a:xfrm>
            <a:off x="686500" y="5193498"/>
            <a:ext cx="3314000" cy="804312"/>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8" name="Zástupný objekt pre obrázok 6">
            <a:extLst>
              <a:ext uri="{FF2B5EF4-FFF2-40B4-BE49-F238E27FC236}">
                <a16:creationId xmlns:a16="http://schemas.microsoft.com/office/drawing/2014/main" id="{061BF1BA-AE66-46D1-B282-0DCBEB31920B}"/>
              </a:ext>
            </a:extLst>
          </p:cNvPr>
          <p:cNvSpPr>
            <a:spLocks noGrp="1"/>
          </p:cNvSpPr>
          <p:nvPr>
            <p:ph type="pic" sz="quarter" idx="16"/>
          </p:nvPr>
        </p:nvSpPr>
        <p:spPr>
          <a:xfrm>
            <a:off x="4439000" y="2213119"/>
            <a:ext cx="3314000" cy="2161086"/>
          </a:xfrm>
          <a:ln w="127000" cap="sq">
            <a:solidFill>
              <a:srgbClr val="BFD730"/>
            </a:solidFill>
            <a:miter lim="800000"/>
          </a:ln>
        </p:spPr>
        <p:txBody>
          <a:bodyPr/>
          <a:lstStyle/>
          <a:p>
            <a:endParaRPr lang="en-GB" dirty="0"/>
          </a:p>
        </p:txBody>
      </p:sp>
      <p:sp>
        <p:nvSpPr>
          <p:cNvPr id="9" name="Zástupný objekt pre obrázok 6">
            <a:extLst>
              <a:ext uri="{FF2B5EF4-FFF2-40B4-BE49-F238E27FC236}">
                <a16:creationId xmlns:a16="http://schemas.microsoft.com/office/drawing/2014/main" id="{5A0C06CA-1A2C-40D4-850C-8A8D735DB46F}"/>
              </a:ext>
            </a:extLst>
          </p:cNvPr>
          <p:cNvSpPr>
            <a:spLocks noGrp="1"/>
          </p:cNvSpPr>
          <p:nvPr>
            <p:ph type="pic" sz="quarter" idx="17"/>
          </p:nvPr>
        </p:nvSpPr>
        <p:spPr>
          <a:xfrm>
            <a:off x="8191500" y="2213119"/>
            <a:ext cx="3314000" cy="2161086"/>
          </a:xfrm>
          <a:ln w="127000" cap="sq">
            <a:solidFill>
              <a:srgbClr val="37B0C9"/>
            </a:solidFill>
            <a:miter lim="800000"/>
          </a:ln>
        </p:spPr>
        <p:txBody>
          <a:bodyPr/>
          <a:lstStyle/>
          <a:p>
            <a:endParaRPr lang="en-GB" dirty="0"/>
          </a:p>
        </p:txBody>
      </p:sp>
      <p:sp>
        <p:nvSpPr>
          <p:cNvPr id="10" name="Zástupný objekt pre text 17">
            <a:extLst>
              <a:ext uri="{FF2B5EF4-FFF2-40B4-BE49-F238E27FC236}">
                <a16:creationId xmlns:a16="http://schemas.microsoft.com/office/drawing/2014/main" id="{63CD5EFD-DD15-461C-89CF-04B2F65E7D31}"/>
              </a:ext>
            </a:extLst>
          </p:cNvPr>
          <p:cNvSpPr>
            <a:spLocks noGrp="1"/>
          </p:cNvSpPr>
          <p:nvPr>
            <p:ph type="body" sz="quarter" idx="18"/>
          </p:nvPr>
        </p:nvSpPr>
        <p:spPr>
          <a:xfrm>
            <a:off x="4439000" y="5193498"/>
            <a:ext cx="3314000" cy="804312"/>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11" name="Zástupný objekt pre text 17">
            <a:extLst>
              <a:ext uri="{FF2B5EF4-FFF2-40B4-BE49-F238E27FC236}">
                <a16:creationId xmlns:a16="http://schemas.microsoft.com/office/drawing/2014/main" id="{40D2F90C-194D-42CE-A373-4E4EFA565A06}"/>
              </a:ext>
            </a:extLst>
          </p:cNvPr>
          <p:cNvSpPr>
            <a:spLocks noGrp="1"/>
          </p:cNvSpPr>
          <p:nvPr>
            <p:ph type="body" sz="quarter" idx="19"/>
          </p:nvPr>
        </p:nvSpPr>
        <p:spPr>
          <a:xfrm>
            <a:off x="8191500" y="5193498"/>
            <a:ext cx="3314000" cy="804312"/>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12" name="Zástupný objekt pre text 15">
            <a:extLst>
              <a:ext uri="{FF2B5EF4-FFF2-40B4-BE49-F238E27FC236}">
                <a16:creationId xmlns:a16="http://schemas.microsoft.com/office/drawing/2014/main" id="{FD815B46-A07C-4163-9277-9CAA7B66E70E}"/>
              </a:ext>
            </a:extLst>
          </p:cNvPr>
          <p:cNvSpPr>
            <a:spLocks noGrp="1"/>
          </p:cNvSpPr>
          <p:nvPr>
            <p:ph type="body" sz="quarter" idx="20"/>
          </p:nvPr>
        </p:nvSpPr>
        <p:spPr>
          <a:xfrm>
            <a:off x="691564" y="4702936"/>
            <a:ext cx="2668781" cy="431800"/>
          </a:xfrm>
        </p:spPr>
        <p:txBody>
          <a:bodyPr>
            <a:normAutofit/>
          </a:bodyPr>
          <a:lstStyle>
            <a:lvl1pPr marL="0" indent="0" algn="l">
              <a:buNone/>
              <a:defRPr sz="2400">
                <a:solidFill>
                  <a:srgbClr val="E31936"/>
                </a:solidFill>
                <a:latin typeface="+mj-lt"/>
              </a:defRPr>
            </a:lvl1pPr>
          </a:lstStyle>
          <a:p>
            <a:pPr lvl="0"/>
            <a:r>
              <a:rPr lang="sk-SK" dirty="0"/>
              <a:t>Upraviť štýly predlohy textu</a:t>
            </a:r>
          </a:p>
        </p:txBody>
      </p:sp>
      <p:sp>
        <p:nvSpPr>
          <p:cNvPr id="17" name="Zástupný objekt pre text 15">
            <a:extLst>
              <a:ext uri="{FF2B5EF4-FFF2-40B4-BE49-F238E27FC236}">
                <a16:creationId xmlns:a16="http://schemas.microsoft.com/office/drawing/2014/main" id="{C53A682C-E037-4ED7-971D-ADEB7C2190C8}"/>
              </a:ext>
            </a:extLst>
          </p:cNvPr>
          <p:cNvSpPr>
            <a:spLocks noGrp="1"/>
          </p:cNvSpPr>
          <p:nvPr>
            <p:ph type="body" sz="quarter" idx="21"/>
          </p:nvPr>
        </p:nvSpPr>
        <p:spPr>
          <a:xfrm>
            <a:off x="4439000" y="4702936"/>
            <a:ext cx="2668781" cy="431800"/>
          </a:xfrm>
        </p:spPr>
        <p:txBody>
          <a:bodyPr>
            <a:normAutofit/>
          </a:bodyPr>
          <a:lstStyle>
            <a:lvl1pPr marL="0" indent="0" algn="l">
              <a:buNone/>
              <a:defRPr sz="2400">
                <a:solidFill>
                  <a:srgbClr val="BFD730"/>
                </a:solidFill>
                <a:latin typeface="+mj-lt"/>
              </a:defRPr>
            </a:lvl1pPr>
          </a:lstStyle>
          <a:p>
            <a:pPr lvl="0"/>
            <a:r>
              <a:rPr lang="sk-SK" dirty="0"/>
              <a:t>Upraviť štýly predlohy textu</a:t>
            </a:r>
          </a:p>
        </p:txBody>
      </p:sp>
      <p:sp>
        <p:nvSpPr>
          <p:cNvPr id="18" name="Zástupný objekt pre text 15">
            <a:extLst>
              <a:ext uri="{FF2B5EF4-FFF2-40B4-BE49-F238E27FC236}">
                <a16:creationId xmlns:a16="http://schemas.microsoft.com/office/drawing/2014/main" id="{FB7A2DFE-89F8-421B-9B34-A880B14622C3}"/>
              </a:ext>
            </a:extLst>
          </p:cNvPr>
          <p:cNvSpPr>
            <a:spLocks noGrp="1"/>
          </p:cNvSpPr>
          <p:nvPr>
            <p:ph type="body" sz="quarter" idx="22"/>
          </p:nvPr>
        </p:nvSpPr>
        <p:spPr>
          <a:xfrm>
            <a:off x="8186436" y="4702936"/>
            <a:ext cx="2668781" cy="431800"/>
          </a:xfrm>
        </p:spPr>
        <p:txBody>
          <a:bodyPr>
            <a:normAutofit/>
          </a:bodyPr>
          <a:lstStyle>
            <a:lvl1pPr marL="0" indent="0" algn="l">
              <a:buNone/>
              <a:defRPr sz="2400">
                <a:solidFill>
                  <a:srgbClr val="37B0C9"/>
                </a:solidFill>
                <a:latin typeface="+mj-lt"/>
              </a:defRPr>
            </a:lvl1pPr>
          </a:lstStyle>
          <a:p>
            <a:pPr lvl="0"/>
            <a:r>
              <a:rPr lang="sk-SK" dirty="0"/>
              <a:t>Upraviť štýly predlohy textu</a:t>
            </a:r>
          </a:p>
        </p:txBody>
      </p:sp>
      <p:pic>
        <p:nvPicPr>
          <p:cNvPr id="16" name="Obrázek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5816281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2_Harmonogram_0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70769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4" name="Zástupný objekt pre obrázok 3">
            <a:extLst>
              <a:ext uri="{FF2B5EF4-FFF2-40B4-BE49-F238E27FC236}">
                <a16:creationId xmlns:a16="http://schemas.microsoft.com/office/drawing/2014/main" id="{1BC8131B-FC6B-4A7F-80DF-D641FED5614A}"/>
              </a:ext>
            </a:extLst>
          </p:cNvPr>
          <p:cNvSpPr>
            <a:spLocks noGrp="1"/>
          </p:cNvSpPr>
          <p:nvPr>
            <p:ph type="pic" sz="quarter" idx="10"/>
          </p:nvPr>
        </p:nvSpPr>
        <p:spPr>
          <a:xfrm>
            <a:off x="0" y="0"/>
            <a:ext cx="6096000" cy="6858000"/>
          </a:xfrm>
        </p:spPr>
        <p:txBody>
          <a:bodyPr/>
          <a:lstStyle/>
          <a:p>
            <a:endParaRPr lang="en-GB"/>
          </a:p>
        </p:txBody>
      </p:sp>
      <p:sp>
        <p:nvSpPr>
          <p:cNvPr id="38" name="Zástupný objekt pre text 15">
            <a:extLst>
              <a:ext uri="{FF2B5EF4-FFF2-40B4-BE49-F238E27FC236}">
                <a16:creationId xmlns:a16="http://schemas.microsoft.com/office/drawing/2014/main" id="{02A56199-6A10-48A0-B875-DF3FA9AAAE28}"/>
              </a:ext>
            </a:extLst>
          </p:cNvPr>
          <p:cNvSpPr>
            <a:spLocks noGrp="1"/>
          </p:cNvSpPr>
          <p:nvPr userDrawn="1">
            <p:ph type="body" sz="quarter" idx="20" hasCustomPrompt="1"/>
          </p:nvPr>
        </p:nvSpPr>
        <p:spPr>
          <a:xfrm>
            <a:off x="7086600" y="2078875"/>
            <a:ext cx="1231900" cy="431800"/>
          </a:xfrm>
        </p:spPr>
        <p:txBody>
          <a:bodyPr>
            <a:normAutofit/>
          </a:bodyPr>
          <a:lstStyle>
            <a:lvl1pPr marL="0" indent="0" algn="l">
              <a:buNone/>
              <a:defRPr sz="2400">
                <a:solidFill>
                  <a:srgbClr val="424249"/>
                </a:solidFill>
                <a:latin typeface="+mj-lt"/>
              </a:defRPr>
            </a:lvl1pPr>
          </a:lstStyle>
          <a:p>
            <a:pPr lvl="0"/>
            <a:r>
              <a:rPr lang="sk-SK" dirty="0"/>
              <a:t>Dátum</a:t>
            </a:r>
          </a:p>
        </p:txBody>
      </p:sp>
      <p:sp>
        <p:nvSpPr>
          <p:cNvPr id="39" name="Zástupný objekt pre text 15">
            <a:extLst>
              <a:ext uri="{FF2B5EF4-FFF2-40B4-BE49-F238E27FC236}">
                <a16:creationId xmlns:a16="http://schemas.microsoft.com/office/drawing/2014/main" id="{5776EB7A-4765-49BD-A768-4751920FF1A2}"/>
              </a:ext>
            </a:extLst>
          </p:cNvPr>
          <p:cNvSpPr>
            <a:spLocks noGrp="1"/>
          </p:cNvSpPr>
          <p:nvPr>
            <p:ph type="body" sz="quarter" idx="21" hasCustomPrompt="1"/>
          </p:nvPr>
        </p:nvSpPr>
        <p:spPr>
          <a:xfrm>
            <a:off x="8907965" y="2078875"/>
            <a:ext cx="2566640" cy="431800"/>
          </a:xfrm>
        </p:spPr>
        <p:txBody>
          <a:bodyPr>
            <a:normAutofit/>
          </a:bodyPr>
          <a:lstStyle>
            <a:lvl1pPr marL="0" indent="0" algn="l">
              <a:buNone/>
              <a:defRPr sz="2400">
                <a:solidFill>
                  <a:srgbClr val="424249"/>
                </a:solidFill>
                <a:latin typeface="+mj-lt"/>
              </a:defRPr>
            </a:lvl1pPr>
          </a:lstStyle>
          <a:p>
            <a:pPr lvl="0"/>
            <a:r>
              <a:rPr lang="sk-SK" dirty="0"/>
              <a:t>Názov procesu</a:t>
            </a:r>
          </a:p>
        </p:txBody>
      </p:sp>
      <p:sp>
        <p:nvSpPr>
          <p:cNvPr id="40" name="Zástupný objekt pre text 17">
            <a:extLst>
              <a:ext uri="{FF2B5EF4-FFF2-40B4-BE49-F238E27FC236}">
                <a16:creationId xmlns:a16="http://schemas.microsoft.com/office/drawing/2014/main" id="{2942784C-699C-49BB-A2EC-5F1F41474927}"/>
              </a:ext>
            </a:extLst>
          </p:cNvPr>
          <p:cNvSpPr>
            <a:spLocks noGrp="1"/>
          </p:cNvSpPr>
          <p:nvPr>
            <p:ph type="body" sz="quarter" idx="19"/>
          </p:nvPr>
        </p:nvSpPr>
        <p:spPr>
          <a:xfrm>
            <a:off x="8907965" y="2625400"/>
            <a:ext cx="2566640" cy="431800"/>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48" name="Zástupný objekt pre text 15">
            <a:extLst>
              <a:ext uri="{FF2B5EF4-FFF2-40B4-BE49-F238E27FC236}">
                <a16:creationId xmlns:a16="http://schemas.microsoft.com/office/drawing/2014/main" id="{D96DB2B9-E9B8-42FD-B8D3-AA49237F6A7E}"/>
              </a:ext>
            </a:extLst>
          </p:cNvPr>
          <p:cNvSpPr>
            <a:spLocks noGrp="1"/>
          </p:cNvSpPr>
          <p:nvPr>
            <p:ph type="body" sz="quarter" idx="22" hasCustomPrompt="1"/>
          </p:nvPr>
        </p:nvSpPr>
        <p:spPr>
          <a:xfrm>
            <a:off x="7086600" y="3169035"/>
            <a:ext cx="1231900" cy="431800"/>
          </a:xfrm>
        </p:spPr>
        <p:txBody>
          <a:bodyPr>
            <a:normAutofit/>
          </a:bodyPr>
          <a:lstStyle>
            <a:lvl1pPr marL="0" indent="0" algn="l">
              <a:buNone/>
              <a:defRPr sz="2400">
                <a:solidFill>
                  <a:srgbClr val="424249"/>
                </a:solidFill>
                <a:latin typeface="+mj-lt"/>
              </a:defRPr>
            </a:lvl1pPr>
          </a:lstStyle>
          <a:p>
            <a:pPr lvl="0"/>
            <a:r>
              <a:rPr lang="sk-SK" dirty="0"/>
              <a:t>Dátum</a:t>
            </a:r>
          </a:p>
        </p:txBody>
      </p:sp>
      <p:sp>
        <p:nvSpPr>
          <p:cNvPr id="49" name="Zástupný objekt pre text 15">
            <a:extLst>
              <a:ext uri="{FF2B5EF4-FFF2-40B4-BE49-F238E27FC236}">
                <a16:creationId xmlns:a16="http://schemas.microsoft.com/office/drawing/2014/main" id="{A5C3C6E5-2E59-421A-92BC-229CDC0B22A5}"/>
              </a:ext>
            </a:extLst>
          </p:cNvPr>
          <p:cNvSpPr>
            <a:spLocks noGrp="1"/>
          </p:cNvSpPr>
          <p:nvPr>
            <p:ph type="body" sz="quarter" idx="23" hasCustomPrompt="1"/>
          </p:nvPr>
        </p:nvSpPr>
        <p:spPr>
          <a:xfrm>
            <a:off x="8907965" y="3169035"/>
            <a:ext cx="2566640" cy="431800"/>
          </a:xfrm>
        </p:spPr>
        <p:txBody>
          <a:bodyPr>
            <a:normAutofit/>
          </a:bodyPr>
          <a:lstStyle>
            <a:lvl1pPr marL="0" indent="0" algn="l">
              <a:buNone/>
              <a:defRPr sz="2400">
                <a:solidFill>
                  <a:srgbClr val="424249"/>
                </a:solidFill>
                <a:latin typeface="+mj-lt"/>
              </a:defRPr>
            </a:lvl1pPr>
          </a:lstStyle>
          <a:p>
            <a:pPr lvl="0"/>
            <a:r>
              <a:rPr lang="sk-SK" dirty="0"/>
              <a:t>Názov procesu</a:t>
            </a:r>
          </a:p>
        </p:txBody>
      </p:sp>
      <p:sp>
        <p:nvSpPr>
          <p:cNvPr id="50" name="Zástupný objekt pre text 17">
            <a:extLst>
              <a:ext uri="{FF2B5EF4-FFF2-40B4-BE49-F238E27FC236}">
                <a16:creationId xmlns:a16="http://schemas.microsoft.com/office/drawing/2014/main" id="{2FF440A3-B788-43EA-B352-15DDCBA9382F}"/>
              </a:ext>
            </a:extLst>
          </p:cNvPr>
          <p:cNvSpPr>
            <a:spLocks noGrp="1"/>
          </p:cNvSpPr>
          <p:nvPr>
            <p:ph type="body" sz="quarter" idx="24"/>
          </p:nvPr>
        </p:nvSpPr>
        <p:spPr>
          <a:xfrm>
            <a:off x="8907965" y="3715560"/>
            <a:ext cx="2566640" cy="431800"/>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54" name="Zástupný objekt pre text 15">
            <a:extLst>
              <a:ext uri="{FF2B5EF4-FFF2-40B4-BE49-F238E27FC236}">
                <a16:creationId xmlns:a16="http://schemas.microsoft.com/office/drawing/2014/main" id="{F570540C-939E-40DF-8866-124331A9E542}"/>
              </a:ext>
            </a:extLst>
          </p:cNvPr>
          <p:cNvSpPr>
            <a:spLocks noGrp="1"/>
          </p:cNvSpPr>
          <p:nvPr>
            <p:ph type="body" sz="quarter" idx="25" hasCustomPrompt="1"/>
          </p:nvPr>
        </p:nvSpPr>
        <p:spPr>
          <a:xfrm>
            <a:off x="7086600" y="4214591"/>
            <a:ext cx="1231900" cy="431800"/>
          </a:xfrm>
        </p:spPr>
        <p:txBody>
          <a:bodyPr>
            <a:normAutofit/>
          </a:bodyPr>
          <a:lstStyle>
            <a:lvl1pPr marL="0" indent="0" algn="l">
              <a:buNone/>
              <a:defRPr sz="2400">
                <a:solidFill>
                  <a:srgbClr val="424249"/>
                </a:solidFill>
                <a:latin typeface="+mj-lt"/>
              </a:defRPr>
            </a:lvl1pPr>
          </a:lstStyle>
          <a:p>
            <a:pPr lvl="0"/>
            <a:r>
              <a:rPr lang="sk-SK" dirty="0"/>
              <a:t>Dátum</a:t>
            </a:r>
          </a:p>
        </p:txBody>
      </p:sp>
      <p:sp>
        <p:nvSpPr>
          <p:cNvPr id="55" name="Zástupný objekt pre text 15">
            <a:extLst>
              <a:ext uri="{FF2B5EF4-FFF2-40B4-BE49-F238E27FC236}">
                <a16:creationId xmlns:a16="http://schemas.microsoft.com/office/drawing/2014/main" id="{067114C1-018D-4D5F-8A72-B828A66AAE8E}"/>
              </a:ext>
            </a:extLst>
          </p:cNvPr>
          <p:cNvSpPr>
            <a:spLocks noGrp="1"/>
          </p:cNvSpPr>
          <p:nvPr>
            <p:ph type="body" sz="quarter" idx="26" hasCustomPrompt="1"/>
          </p:nvPr>
        </p:nvSpPr>
        <p:spPr>
          <a:xfrm>
            <a:off x="8907965" y="4214591"/>
            <a:ext cx="2566640" cy="431800"/>
          </a:xfrm>
        </p:spPr>
        <p:txBody>
          <a:bodyPr>
            <a:normAutofit/>
          </a:bodyPr>
          <a:lstStyle>
            <a:lvl1pPr marL="0" indent="0" algn="l">
              <a:buNone/>
              <a:defRPr sz="2400">
                <a:solidFill>
                  <a:srgbClr val="424249"/>
                </a:solidFill>
                <a:latin typeface="+mj-lt"/>
              </a:defRPr>
            </a:lvl1pPr>
          </a:lstStyle>
          <a:p>
            <a:pPr lvl="0"/>
            <a:r>
              <a:rPr lang="sk-SK" dirty="0"/>
              <a:t>Názov procesu</a:t>
            </a:r>
          </a:p>
        </p:txBody>
      </p:sp>
      <p:sp>
        <p:nvSpPr>
          <p:cNvPr id="56" name="Zástupný objekt pre text 17">
            <a:extLst>
              <a:ext uri="{FF2B5EF4-FFF2-40B4-BE49-F238E27FC236}">
                <a16:creationId xmlns:a16="http://schemas.microsoft.com/office/drawing/2014/main" id="{9ABF0F71-4716-49F7-9B93-B706171FD047}"/>
              </a:ext>
            </a:extLst>
          </p:cNvPr>
          <p:cNvSpPr>
            <a:spLocks noGrp="1"/>
          </p:cNvSpPr>
          <p:nvPr>
            <p:ph type="body" sz="quarter" idx="27"/>
          </p:nvPr>
        </p:nvSpPr>
        <p:spPr>
          <a:xfrm>
            <a:off x="8907965" y="4761116"/>
            <a:ext cx="2566640" cy="431800"/>
          </a:xfrm>
        </p:spPr>
        <p:txBody>
          <a:bodyPr>
            <a:normAutofit/>
          </a:bodyPr>
          <a:lstStyle>
            <a:lvl1pPr marL="0" indent="0" algn="l">
              <a:buNone/>
              <a:defRPr sz="1330">
                <a:solidFill>
                  <a:srgbClr val="424249"/>
                </a:solidFill>
              </a:defRPr>
            </a:lvl1pPr>
          </a:lstStyle>
          <a:p>
            <a:pPr lvl="0"/>
            <a:r>
              <a:rPr lang="sk-SK" dirty="0"/>
              <a:t>Upraviť štýly predlohy textu</a:t>
            </a:r>
          </a:p>
        </p:txBody>
      </p:sp>
      <p:sp>
        <p:nvSpPr>
          <p:cNvPr id="57" name="Zástupný objekt pre text 15">
            <a:extLst>
              <a:ext uri="{FF2B5EF4-FFF2-40B4-BE49-F238E27FC236}">
                <a16:creationId xmlns:a16="http://schemas.microsoft.com/office/drawing/2014/main" id="{56D60C61-213E-40A0-9D18-D757CED4129C}"/>
              </a:ext>
            </a:extLst>
          </p:cNvPr>
          <p:cNvSpPr>
            <a:spLocks noGrp="1"/>
          </p:cNvSpPr>
          <p:nvPr>
            <p:ph type="body" sz="quarter" idx="28" hasCustomPrompt="1"/>
          </p:nvPr>
        </p:nvSpPr>
        <p:spPr>
          <a:xfrm>
            <a:off x="7086600" y="5262393"/>
            <a:ext cx="1231900" cy="431800"/>
          </a:xfrm>
        </p:spPr>
        <p:txBody>
          <a:bodyPr>
            <a:normAutofit/>
          </a:bodyPr>
          <a:lstStyle>
            <a:lvl1pPr marL="0" indent="0" algn="l">
              <a:buNone/>
              <a:defRPr sz="2400">
                <a:solidFill>
                  <a:srgbClr val="424249"/>
                </a:solidFill>
                <a:latin typeface="+mj-lt"/>
              </a:defRPr>
            </a:lvl1pPr>
          </a:lstStyle>
          <a:p>
            <a:pPr lvl="0"/>
            <a:r>
              <a:rPr lang="sk-SK" dirty="0"/>
              <a:t>Dátum</a:t>
            </a:r>
          </a:p>
        </p:txBody>
      </p:sp>
      <p:sp>
        <p:nvSpPr>
          <p:cNvPr id="58" name="Zástupný objekt pre text 15">
            <a:extLst>
              <a:ext uri="{FF2B5EF4-FFF2-40B4-BE49-F238E27FC236}">
                <a16:creationId xmlns:a16="http://schemas.microsoft.com/office/drawing/2014/main" id="{AAE68C1C-D56C-495F-846F-604839913491}"/>
              </a:ext>
            </a:extLst>
          </p:cNvPr>
          <p:cNvSpPr>
            <a:spLocks noGrp="1"/>
          </p:cNvSpPr>
          <p:nvPr>
            <p:ph type="body" sz="quarter" idx="29" hasCustomPrompt="1"/>
          </p:nvPr>
        </p:nvSpPr>
        <p:spPr>
          <a:xfrm>
            <a:off x="8907965" y="5262393"/>
            <a:ext cx="2566640" cy="431800"/>
          </a:xfrm>
        </p:spPr>
        <p:txBody>
          <a:bodyPr>
            <a:normAutofit/>
          </a:bodyPr>
          <a:lstStyle>
            <a:lvl1pPr marL="0" indent="0" algn="l">
              <a:buNone/>
              <a:defRPr sz="2400">
                <a:solidFill>
                  <a:srgbClr val="424249"/>
                </a:solidFill>
                <a:latin typeface="+mj-lt"/>
              </a:defRPr>
            </a:lvl1pPr>
          </a:lstStyle>
          <a:p>
            <a:pPr lvl="0"/>
            <a:r>
              <a:rPr lang="sk-SK" dirty="0"/>
              <a:t>Názov procesu</a:t>
            </a:r>
          </a:p>
        </p:txBody>
      </p:sp>
      <p:sp>
        <p:nvSpPr>
          <p:cNvPr id="59" name="Zástupný objekt pre text 17">
            <a:extLst>
              <a:ext uri="{FF2B5EF4-FFF2-40B4-BE49-F238E27FC236}">
                <a16:creationId xmlns:a16="http://schemas.microsoft.com/office/drawing/2014/main" id="{69F8761F-659F-4486-BDC3-D5CE37C8FF09}"/>
              </a:ext>
            </a:extLst>
          </p:cNvPr>
          <p:cNvSpPr>
            <a:spLocks noGrp="1"/>
          </p:cNvSpPr>
          <p:nvPr>
            <p:ph type="body" sz="quarter" idx="30"/>
          </p:nvPr>
        </p:nvSpPr>
        <p:spPr>
          <a:xfrm>
            <a:off x="8907965" y="5808918"/>
            <a:ext cx="2566640" cy="431800"/>
          </a:xfrm>
        </p:spPr>
        <p:txBody>
          <a:bodyPr>
            <a:normAutofit/>
          </a:bodyPr>
          <a:lstStyle>
            <a:lvl1pPr marL="0" indent="0" algn="l">
              <a:buNone/>
              <a:defRPr sz="1330">
                <a:solidFill>
                  <a:srgbClr val="424249"/>
                </a:solidFill>
              </a:defRPr>
            </a:lvl1pPr>
          </a:lstStyle>
          <a:p>
            <a:pPr lvl="0"/>
            <a:r>
              <a:rPr lang="sk-SK" dirty="0"/>
              <a:t>Upraviť štýly predlohy textu</a:t>
            </a:r>
          </a:p>
        </p:txBody>
      </p:sp>
      <p:pic>
        <p:nvPicPr>
          <p:cNvPr id="25" name="Obrázek 2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8237188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3_Harmonogram_02">
    <p:spTree>
      <p:nvGrpSpPr>
        <p:cNvPr id="1" name=""/>
        <p:cNvGrpSpPr/>
        <p:nvPr/>
      </p:nvGrpSpPr>
      <p:grpSpPr>
        <a:xfrm>
          <a:off x="0" y="0"/>
          <a:ext cx="0" cy="0"/>
          <a:chOff x="0" y="0"/>
          <a:chExt cx="0" cy="0"/>
        </a:xfrm>
      </p:grpSpPr>
      <p:sp>
        <p:nvSpPr>
          <p:cNvPr id="24" name="Rectangle 14">
            <a:extLst>
              <a:ext uri="{FF2B5EF4-FFF2-40B4-BE49-F238E27FC236}">
                <a16:creationId xmlns:a16="http://schemas.microsoft.com/office/drawing/2014/main" id="{F9A829C6-0711-4E20-88AF-B8693FC7CC2A}"/>
              </a:ext>
            </a:extLst>
          </p:cNvPr>
          <p:cNvSpPr/>
          <p:nvPr userDrawn="1"/>
        </p:nvSpPr>
        <p:spPr>
          <a:xfrm>
            <a:off x="6096000" y="0"/>
            <a:ext cx="6096000" cy="6858000"/>
          </a:xfrm>
          <a:prstGeom prst="rect">
            <a:avLst/>
          </a:prstGeom>
          <a:solidFill>
            <a:srgbClr val="E31936"/>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7076998" y="250826"/>
            <a:ext cx="10972800" cy="1143000"/>
          </a:xfrm>
        </p:spPr>
        <p:txBody>
          <a:bodyPr>
            <a:noAutofit/>
          </a:bodyPr>
          <a:lstStyle>
            <a:lvl1pPr algn="l">
              <a:defRPr sz="4400">
                <a:solidFill>
                  <a:schemeClr val="bg1"/>
                </a:solidFill>
              </a:defRPr>
            </a:lvl1pPr>
          </a:lstStyle>
          <a:p>
            <a:r>
              <a:rPr lang="sk-SK" dirty="0"/>
              <a:t>Kliknutím upravte štýl predlohy nadpisu</a:t>
            </a:r>
            <a:endParaRPr lang="en-GB" dirty="0"/>
          </a:p>
        </p:txBody>
      </p:sp>
      <p:sp>
        <p:nvSpPr>
          <p:cNvPr id="4" name="Zástupný objekt pre obrázok 3">
            <a:extLst>
              <a:ext uri="{FF2B5EF4-FFF2-40B4-BE49-F238E27FC236}">
                <a16:creationId xmlns:a16="http://schemas.microsoft.com/office/drawing/2014/main" id="{1BC8131B-FC6B-4A7F-80DF-D641FED5614A}"/>
              </a:ext>
            </a:extLst>
          </p:cNvPr>
          <p:cNvSpPr>
            <a:spLocks noGrp="1"/>
          </p:cNvSpPr>
          <p:nvPr>
            <p:ph type="pic" sz="quarter" idx="10"/>
          </p:nvPr>
        </p:nvSpPr>
        <p:spPr>
          <a:xfrm>
            <a:off x="0" y="0"/>
            <a:ext cx="6096000" cy="6858000"/>
          </a:xfrm>
        </p:spPr>
        <p:txBody>
          <a:bodyPr/>
          <a:lstStyle/>
          <a:p>
            <a:endParaRPr lang="en-GB"/>
          </a:p>
        </p:txBody>
      </p:sp>
      <p:sp>
        <p:nvSpPr>
          <p:cNvPr id="38" name="Zástupný objekt pre text 15">
            <a:extLst>
              <a:ext uri="{FF2B5EF4-FFF2-40B4-BE49-F238E27FC236}">
                <a16:creationId xmlns:a16="http://schemas.microsoft.com/office/drawing/2014/main" id="{02A56199-6A10-48A0-B875-DF3FA9AAAE28}"/>
              </a:ext>
            </a:extLst>
          </p:cNvPr>
          <p:cNvSpPr>
            <a:spLocks noGrp="1"/>
          </p:cNvSpPr>
          <p:nvPr userDrawn="1">
            <p:ph type="body" sz="quarter" idx="20" hasCustomPrompt="1"/>
          </p:nvPr>
        </p:nvSpPr>
        <p:spPr>
          <a:xfrm>
            <a:off x="7086600" y="207887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39" name="Zástupný objekt pre text 15">
            <a:extLst>
              <a:ext uri="{FF2B5EF4-FFF2-40B4-BE49-F238E27FC236}">
                <a16:creationId xmlns:a16="http://schemas.microsoft.com/office/drawing/2014/main" id="{5776EB7A-4765-49BD-A768-4751920FF1A2}"/>
              </a:ext>
            </a:extLst>
          </p:cNvPr>
          <p:cNvSpPr>
            <a:spLocks noGrp="1"/>
          </p:cNvSpPr>
          <p:nvPr>
            <p:ph type="body" sz="quarter" idx="21" hasCustomPrompt="1"/>
          </p:nvPr>
        </p:nvSpPr>
        <p:spPr>
          <a:xfrm>
            <a:off x="8907965" y="207887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40" name="Zástupný objekt pre text 17">
            <a:extLst>
              <a:ext uri="{FF2B5EF4-FFF2-40B4-BE49-F238E27FC236}">
                <a16:creationId xmlns:a16="http://schemas.microsoft.com/office/drawing/2014/main" id="{2942784C-699C-49BB-A2EC-5F1F41474927}"/>
              </a:ext>
            </a:extLst>
          </p:cNvPr>
          <p:cNvSpPr>
            <a:spLocks noGrp="1"/>
          </p:cNvSpPr>
          <p:nvPr>
            <p:ph type="body" sz="quarter" idx="19"/>
          </p:nvPr>
        </p:nvSpPr>
        <p:spPr>
          <a:xfrm>
            <a:off x="8907965" y="262540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48" name="Zástupný objekt pre text 15">
            <a:extLst>
              <a:ext uri="{FF2B5EF4-FFF2-40B4-BE49-F238E27FC236}">
                <a16:creationId xmlns:a16="http://schemas.microsoft.com/office/drawing/2014/main" id="{D96DB2B9-E9B8-42FD-B8D3-AA49237F6A7E}"/>
              </a:ext>
            </a:extLst>
          </p:cNvPr>
          <p:cNvSpPr>
            <a:spLocks noGrp="1"/>
          </p:cNvSpPr>
          <p:nvPr>
            <p:ph type="body" sz="quarter" idx="22" hasCustomPrompt="1"/>
          </p:nvPr>
        </p:nvSpPr>
        <p:spPr>
          <a:xfrm>
            <a:off x="7086600" y="316903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49" name="Zástupný objekt pre text 15">
            <a:extLst>
              <a:ext uri="{FF2B5EF4-FFF2-40B4-BE49-F238E27FC236}">
                <a16:creationId xmlns:a16="http://schemas.microsoft.com/office/drawing/2014/main" id="{A5C3C6E5-2E59-421A-92BC-229CDC0B22A5}"/>
              </a:ext>
            </a:extLst>
          </p:cNvPr>
          <p:cNvSpPr>
            <a:spLocks noGrp="1"/>
          </p:cNvSpPr>
          <p:nvPr>
            <p:ph type="body" sz="quarter" idx="23" hasCustomPrompt="1"/>
          </p:nvPr>
        </p:nvSpPr>
        <p:spPr>
          <a:xfrm>
            <a:off x="8907965" y="316903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0" name="Zástupný objekt pre text 17">
            <a:extLst>
              <a:ext uri="{FF2B5EF4-FFF2-40B4-BE49-F238E27FC236}">
                <a16:creationId xmlns:a16="http://schemas.microsoft.com/office/drawing/2014/main" id="{2FF440A3-B788-43EA-B352-15DDCBA9382F}"/>
              </a:ext>
            </a:extLst>
          </p:cNvPr>
          <p:cNvSpPr>
            <a:spLocks noGrp="1"/>
          </p:cNvSpPr>
          <p:nvPr>
            <p:ph type="body" sz="quarter" idx="24"/>
          </p:nvPr>
        </p:nvSpPr>
        <p:spPr>
          <a:xfrm>
            <a:off x="8907965" y="371556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4" name="Zástupný objekt pre text 15">
            <a:extLst>
              <a:ext uri="{FF2B5EF4-FFF2-40B4-BE49-F238E27FC236}">
                <a16:creationId xmlns:a16="http://schemas.microsoft.com/office/drawing/2014/main" id="{F570540C-939E-40DF-8866-124331A9E542}"/>
              </a:ext>
            </a:extLst>
          </p:cNvPr>
          <p:cNvSpPr>
            <a:spLocks noGrp="1"/>
          </p:cNvSpPr>
          <p:nvPr>
            <p:ph type="body" sz="quarter" idx="25" hasCustomPrompt="1"/>
          </p:nvPr>
        </p:nvSpPr>
        <p:spPr>
          <a:xfrm>
            <a:off x="7086600" y="4214591"/>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5" name="Zástupný objekt pre text 15">
            <a:extLst>
              <a:ext uri="{FF2B5EF4-FFF2-40B4-BE49-F238E27FC236}">
                <a16:creationId xmlns:a16="http://schemas.microsoft.com/office/drawing/2014/main" id="{067114C1-018D-4D5F-8A72-B828A66AAE8E}"/>
              </a:ext>
            </a:extLst>
          </p:cNvPr>
          <p:cNvSpPr>
            <a:spLocks noGrp="1"/>
          </p:cNvSpPr>
          <p:nvPr>
            <p:ph type="body" sz="quarter" idx="26" hasCustomPrompt="1"/>
          </p:nvPr>
        </p:nvSpPr>
        <p:spPr>
          <a:xfrm>
            <a:off x="8907965" y="4214591"/>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6" name="Zástupný objekt pre text 17">
            <a:extLst>
              <a:ext uri="{FF2B5EF4-FFF2-40B4-BE49-F238E27FC236}">
                <a16:creationId xmlns:a16="http://schemas.microsoft.com/office/drawing/2014/main" id="{9ABF0F71-4716-49F7-9B93-B706171FD047}"/>
              </a:ext>
            </a:extLst>
          </p:cNvPr>
          <p:cNvSpPr>
            <a:spLocks noGrp="1"/>
          </p:cNvSpPr>
          <p:nvPr>
            <p:ph type="body" sz="quarter" idx="27"/>
          </p:nvPr>
        </p:nvSpPr>
        <p:spPr>
          <a:xfrm>
            <a:off x="8907965" y="4761116"/>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7" name="Zástupný objekt pre text 15">
            <a:extLst>
              <a:ext uri="{FF2B5EF4-FFF2-40B4-BE49-F238E27FC236}">
                <a16:creationId xmlns:a16="http://schemas.microsoft.com/office/drawing/2014/main" id="{56D60C61-213E-40A0-9D18-D757CED4129C}"/>
              </a:ext>
            </a:extLst>
          </p:cNvPr>
          <p:cNvSpPr>
            <a:spLocks noGrp="1"/>
          </p:cNvSpPr>
          <p:nvPr>
            <p:ph type="body" sz="quarter" idx="28" hasCustomPrompt="1"/>
          </p:nvPr>
        </p:nvSpPr>
        <p:spPr>
          <a:xfrm>
            <a:off x="7086600" y="5262393"/>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8" name="Zástupný objekt pre text 15">
            <a:extLst>
              <a:ext uri="{FF2B5EF4-FFF2-40B4-BE49-F238E27FC236}">
                <a16:creationId xmlns:a16="http://schemas.microsoft.com/office/drawing/2014/main" id="{AAE68C1C-D56C-495F-846F-604839913491}"/>
              </a:ext>
            </a:extLst>
          </p:cNvPr>
          <p:cNvSpPr>
            <a:spLocks noGrp="1"/>
          </p:cNvSpPr>
          <p:nvPr>
            <p:ph type="body" sz="quarter" idx="29" hasCustomPrompt="1"/>
          </p:nvPr>
        </p:nvSpPr>
        <p:spPr>
          <a:xfrm>
            <a:off x="8907965" y="5262393"/>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9" name="Zástupný objekt pre text 17">
            <a:extLst>
              <a:ext uri="{FF2B5EF4-FFF2-40B4-BE49-F238E27FC236}">
                <a16:creationId xmlns:a16="http://schemas.microsoft.com/office/drawing/2014/main" id="{69F8761F-659F-4486-BDC3-D5CE37C8FF09}"/>
              </a:ext>
            </a:extLst>
          </p:cNvPr>
          <p:cNvSpPr>
            <a:spLocks noGrp="1"/>
          </p:cNvSpPr>
          <p:nvPr>
            <p:ph type="body" sz="quarter" idx="30"/>
          </p:nvPr>
        </p:nvSpPr>
        <p:spPr>
          <a:xfrm>
            <a:off x="8907965" y="5808918"/>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26" name="Obrázek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159654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4_Harmonogram_03">
    <p:spTree>
      <p:nvGrpSpPr>
        <p:cNvPr id="1" name=""/>
        <p:cNvGrpSpPr/>
        <p:nvPr/>
      </p:nvGrpSpPr>
      <p:grpSpPr>
        <a:xfrm>
          <a:off x="0" y="0"/>
          <a:ext cx="0" cy="0"/>
          <a:chOff x="0" y="0"/>
          <a:chExt cx="0" cy="0"/>
        </a:xfrm>
      </p:grpSpPr>
      <p:sp>
        <p:nvSpPr>
          <p:cNvPr id="24" name="Rectangle 14">
            <a:extLst>
              <a:ext uri="{FF2B5EF4-FFF2-40B4-BE49-F238E27FC236}">
                <a16:creationId xmlns:a16="http://schemas.microsoft.com/office/drawing/2014/main" id="{F9A829C6-0711-4E20-88AF-B8693FC7CC2A}"/>
              </a:ext>
            </a:extLst>
          </p:cNvPr>
          <p:cNvSpPr/>
          <p:nvPr userDrawn="1"/>
        </p:nvSpPr>
        <p:spPr>
          <a:xfrm>
            <a:off x="6096000" y="5058"/>
            <a:ext cx="6096000" cy="6852941"/>
          </a:xfrm>
          <a:prstGeom prst="rect">
            <a:avLst/>
          </a:prstGeom>
          <a:solidFill>
            <a:srgbClr val="37B0C9"/>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7076998" y="250826"/>
            <a:ext cx="10972800" cy="1143000"/>
          </a:xfrm>
        </p:spPr>
        <p:txBody>
          <a:bodyPr>
            <a:noAutofit/>
          </a:bodyPr>
          <a:lstStyle>
            <a:lvl1pPr algn="l">
              <a:defRPr sz="4400">
                <a:solidFill>
                  <a:schemeClr val="bg1"/>
                </a:solidFill>
              </a:defRPr>
            </a:lvl1pPr>
          </a:lstStyle>
          <a:p>
            <a:r>
              <a:rPr lang="sk-SK" dirty="0"/>
              <a:t>Kliknutím upravte štýl predlohy nadpisu</a:t>
            </a:r>
            <a:endParaRPr lang="en-GB" dirty="0"/>
          </a:p>
        </p:txBody>
      </p:sp>
      <p:sp>
        <p:nvSpPr>
          <p:cNvPr id="4" name="Zástupný objekt pre obrázok 3">
            <a:extLst>
              <a:ext uri="{FF2B5EF4-FFF2-40B4-BE49-F238E27FC236}">
                <a16:creationId xmlns:a16="http://schemas.microsoft.com/office/drawing/2014/main" id="{1BC8131B-FC6B-4A7F-80DF-D641FED5614A}"/>
              </a:ext>
            </a:extLst>
          </p:cNvPr>
          <p:cNvSpPr>
            <a:spLocks noGrp="1"/>
          </p:cNvSpPr>
          <p:nvPr>
            <p:ph type="pic" sz="quarter" idx="10"/>
          </p:nvPr>
        </p:nvSpPr>
        <p:spPr>
          <a:xfrm>
            <a:off x="0" y="0"/>
            <a:ext cx="6096000" cy="6858000"/>
          </a:xfrm>
        </p:spPr>
        <p:txBody>
          <a:bodyPr/>
          <a:lstStyle/>
          <a:p>
            <a:endParaRPr lang="en-GB"/>
          </a:p>
        </p:txBody>
      </p:sp>
      <p:sp>
        <p:nvSpPr>
          <p:cNvPr id="38" name="Zástupný objekt pre text 15">
            <a:extLst>
              <a:ext uri="{FF2B5EF4-FFF2-40B4-BE49-F238E27FC236}">
                <a16:creationId xmlns:a16="http://schemas.microsoft.com/office/drawing/2014/main" id="{02A56199-6A10-48A0-B875-DF3FA9AAAE28}"/>
              </a:ext>
            </a:extLst>
          </p:cNvPr>
          <p:cNvSpPr>
            <a:spLocks noGrp="1"/>
          </p:cNvSpPr>
          <p:nvPr userDrawn="1">
            <p:ph type="body" sz="quarter" idx="20" hasCustomPrompt="1"/>
          </p:nvPr>
        </p:nvSpPr>
        <p:spPr>
          <a:xfrm>
            <a:off x="7086600" y="207887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39" name="Zástupný objekt pre text 15">
            <a:extLst>
              <a:ext uri="{FF2B5EF4-FFF2-40B4-BE49-F238E27FC236}">
                <a16:creationId xmlns:a16="http://schemas.microsoft.com/office/drawing/2014/main" id="{5776EB7A-4765-49BD-A768-4751920FF1A2}"/>
              </a:ext>
            </a:extLst>
          </p:cNvPr>
          <p:cNvSpPr>
            <a:spLocks noGrp="1"/>
          </p:cNvSpPr>
          <p:nvPr>
            <p:ph type="body" sz="quarter" idx="21" hasCustomPrompt="1"/>
          </p:nvPr>
        </p:nvSpPr>
        <p:spPr>
          <a:xfrm>
            <a:off x="8907965" y="207887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40" name="Zástupný objekt pre text 17">
            <a:extLst>
              <a:ext uri="{FF2B5EF4-FFF2-40B4-BE49-F238E27FC236}">
                <a16:creationId xmlns:a16="http://schemas.microsoft.com/office/drawing/2014/main" id="{2942784C-699C-49BB-A2EC-5F1F41474927}"/>
              </a:ext>
            </a:extLst>
          </p:cNvPr>
          <p:cNvSpPr>
            <a:spLocks noGrp="1"/>
          </p:cNvSpPr>
          <p:nvPr>
            <p:ph type="body" sz="quarter" idx="19"/>
          </p:nvPr>
        </p:nvSpPr>
        <p:spPr>
          <a:xfrm>
            <a:off x="8907965" y="262540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48" name="Zástupný objekt pre text 15">
            <a:extLst>
              <a:ext uri="{FF2B5EF4-FFF2-40B4-BE49-F238E27FC236}">
                <a16:creationId xmlns:a16="http://schemas.microsoft.com/office/drawing/2014/main" id="{D96DB2B9-E9B8-42FD-B8D3-AA49237F6A7E}"/>
              </a:ext>
            </a:extLst>
          </p:cNvPr>
          <p:cNvSpPr>
            <a:spLocks noGrp="1"/>
          </p:cNvSpPr>
          <p:nvPr>
            <p:ph type="body" sz="quarter" idx="22" hasCustomPrompt="1"/>
          </p:nvPr>
        </p:nvSpPr>
        <p:spPr>
          <a:xfrm>
            <a:off x="7086600" y="316903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49" name="Zástupný objekt pre text 15">
            <a:extLst>
              <a:ext uri="{FF2B5EF4-FFF2-40B4-BE49-F238E27FC236}">
                <a16:creationId xmlns:a16="http://schemas.microsoft.com/office/drawing/2014/main" id="{A5C3C6E5-2E59-421A-92BC-229CDC0B22A5}"/>
              </a:ext>
            </a:extLst>
          </p:cNvPr>
          <p:cNvSpPr>
            <a:spLocks noGrp="1"/>
          </p:cNvSpPr>
          <p:nvPr>
            <p:ph type="body" sz="quarter" idx="23" hasCustomPrompt="1"/>
          </p:nvPr>
        </p:nvSpPr>
        <p:spPr>
          <a:xfrm>
            <a:off x="8907965" y="316903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0" name="Zástupný objekt pre text 17">
            <a:extLst>
              <a:ext uri="{FF2B5EF4-FFF2-40B4-BE49-F238E27FC236}">
                <a16:creationId xmlns:a16="http://schemas.microsoft.com/office/drawing/2014/main" id="{2FF440A3-B788-43EA-B352-15DDCBA9382F}"/>
              </a:ext>
            </a:extLst>
          </p:cNvPr>
          <p:cNvSpPr>
            <a:spLocks noGrp="1"/>
          </p:cNvSpPr>
          <p:nvPr>
            <p:ph type="body" sz="quarter" idx="24"/>
          </p:nvPr>
        </p:nvSpPr>
        <p:spPr>
          <a:xfrm>
            <a:off x="8907965" y="371556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4" name="Zástupný objekt pre text 15">
            <a:extLst>
              <a:ext uri="{FF2B5EF4-FFF2-40B4-BE49-F238E27FC236}">
                <a16:creationId xmlns:a16="http://schemas.microsoft.com/office/drawing/2014/main" id="{F570540C-939E-40DF-8866-124331A9E542}"/>
              </a:ext>
            </a:extLst>
          </p:cNvPr>
          <p:cNvSpPr>
            <a:spLocks noGrp="1"/>
          </p:cNvSpPr>
          <p:nvPr>
            <p:ph type="body" sz="quarter" idx="25" hasCustomPrompt="1"/>
          </p:nvPr>
        </p:nvSpPr>
        <p:spPr>
          <a:xfrm>
            <a:off x="7086600" y="4214591"/>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5" name="Zástupný objekt pre text 15">
            <a:extLst>
              <a:ext uri="{FF2B5EF4-FFF2-40B4-BE49-F238E27FC236}">
                <a16:creationId xmlns:a16="http://schemas.microsoft.com/office/drawing/2014/main" id="{067114C1-018D-4D5F-8A72-B828A66AAE8E}"/>
              </a:ext>
            </a:extLst>
          </p:cNvPr>
          <p:cNvSpPr>
            <a:spLocks noGrp="1"/>
          </p:cNvSpPr>
          <p:nvPr>
            <p:ph type="body" sz="quarter" idx="26" hasCustomPrompt="1"/>
          </p:nvPr>
        </p:nvSpPr>
        <p:spPr>
          <a:xfrm>
            <a:off x="8907965" y="4214591"/>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6" name="Zástupný objekt pre text 17">
            <a:extLst>
              <a:ext uri="{FF2B5EF4-FFF2-40B4-BE49-F238E27FC236}">
                <a16:creationId xmlns:a16="http://schemas.microsoft.com/office/drawing/2014/main" id="{9ABF0F71-4716-49F7-9B93-B706171FD047}"/>
              </a:ext>
            </a:extLst>
          </p:cNvPr>
          <p:cNvSpPr>
            <a:spLocks noGrp="1"/>
          </p:cNvSpPr>
          <p:nvPr>
            <p:ph type="body" sz="quarter" idx="27"/>
          </p:nvPr>
        </p:nvSpPr>
        <p:spPr>
          <a:xfrm>
            <a:off x="8907965" y="4761116"/>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7" name="Zástupný objekt pre text 15">
            <a:extLst>
              <a:ext uri="{FF2B5EF4-FFF2-40B4-BE49-F238E27FC236}">
                <a16:creationId xmlns:a16="http://schemas.microsoft.com/office/drawing/2014/main" id="{56D60C61-213E-40A0-9D18-D757CED4129C}"/>
              </a:ext>
            </a:extLst>
          </p:cNvPr>
          <p:cNvSpPr>
            <a:spLocks noGrp="1"/>
          </p:cNvSpPr>
          <p:nvPr>
            <p:ph type="body" sz="quarter" idx="28" hasCustomPrompt="1"/>
          </p:nvPr>
        </p:nvSpPr>
        <p:spPr>
          <a:xfrm>
            <a:off x="7086600" y="5262393"/>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8" name="Zástupný objekt pre text 15">
            <a:extLst>
              <a:ext uri="{FF2B5EF4-FFF2-40B4-BE49-F238E27FC236}">
                <a16:creationId xmlns:a16="http://schemas.microsoft.com/office/drawing/2014/main" id="{AAE68C1C-D56C-495F-846F-604839913491}"/>
              </a:ext>
            </a:extLst>
          </p:cNvPr>
          <p:cNvSpPr>
            <a:spLocks noGrp="1"/>
          </p:cNvSpPr>
          <p:nvPr>
            <p:ph type="body" sz="quarter" idx="29" hasCustomPrompt="1"/>
          </p:nvPr>
        </p:nvSpPr>
        <p:spPr>
          <a:xfrm>
            <a:off x="8907965" y="5262393"/>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9" name="Zástupný objekt pre text 17">
            <a:extLst>
              <a:ext uri="{FF2B5EF4-FFF2-40B4-BE49-F238E27FC236}">
                <a16:creationId xmlns:a16="http://schemas.microsoft.com/office/drawing/2014/main" id="{69F8761F-659F-4486-BDC3-D5CE37C8FF09}"/>
              </a:ext>
            </a:extLst>
          </p:cNvPr>
          <p:cNvSpPr>
            <a:spLocks noGrp="1"/>
          </p:cNvSpPr>
          <p:nvPr>
            <p:ph type="body" sz="quarter" idx="30"/>
          </p:nvPr>
        </p:nvSpPr>
        <p:spPr>
          <a:xfrm>
            <a:off x="8907965" y="5808918"/>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26" name="Obrázek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40596214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5_Harmonogram_04">
    <p:spTree>
      <p:nvGrpSpPr>
        <p:cNvPr id="1" name=""/>
        <p:cNvGrpSpPr/>
        <p:nvPr/>
      </p:nvGrpSpPr>
      <p:grpSpPr>
        <a:xfrm>
          <a:off x="0" y="0"/>
          <a:ext cx="0" cy="0"/>
          <a:chOff x="0" y="0"/>
          <a:chExt cx="0" cy="0"/>
        </a:xfrm>
      </p:grpSpPr>
      <p:sp>
        <p:nvSpPr>
          <p:cNvPr id="24" name="Rectangle 14">
            <a:extLst>
              <a:ext uri="{FF2B5EF4-FFF2-40B4-BE49-F238E27FC236}">
                <a16:creationId xmlns:a16="http://schemas.microsoft.com/office/drawing/2014/main" id="{F9A829C6-0711-4E20-88AF-B8693FC7CC2A}"/>
              </a:ext>
            </a:extLst>
          </p:cNvPr>
          <p:cNvSpPr/>
          <p:nvPr userDrawn="1"/>
        </p:nvSpPr>
        <p:spPr>
          <a:xfrm>
            <a:off x="6096000" y="5058"/>
            <a:ext cx="6096000" cy="6852941"/>
          </a:xfrm>
          <a:prstGeom prst="rect">
            <a:avLst/>
          </a:prstGeom>
          <a:solidFill>
            <a:srgbClr val="BFD730"/>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a:solidFill>
                <a:schemeClr val="tx1"/>
              </a:solidFill>
              <a:latin typeface="Myriad Pro Black" panose="020B0803030403020204" pitchFamily="34" charset="0"/>
            </a:endParaRPr>
          </a:p>
        </p:txBody>
      </p:sp>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7076998" y="250826"/>
            <a:ext cx="10972800" cy="1143000"/>
          </a:xfrm>
        </p:spPr>
        <p:txBody>
          <a:bodyPr>
            <a:noAutofit/>
          </a:bodyPr>
          <a:lstStyle>
            <a:lvl1pPr algn="l">
              <a:defRPr sz="4400">
                <a:solidFill>
                  <a:schemeClr val="bg1"/>
                </a:solidFill>
              </a:defRPr>
            </a:lvl1pPr>
          </a:lstStyle>
          <a:p>
            <a:r>
              <a:rPr lang="sk-SK" dirty="0"/>
              <a:t>Kliknutím upravte štýl predlohy nadpisu</a:t>
            </a:r>
            <a:endParaRPr lang="en-GB" dirty="0"/>
          </a:p>
        </p:txBody>
      </p:sp>
      <p:sp>
        <p:nvSpPr>
          <p:cNvPr id="4" name="Zástupný objekt pre obrázok 3">
            <a:extLst>
              <a:ext uri="{FF2B5EF4-FFF2-40B4-BE49-F238E27FC236}">
                <a16:creationId xmlns:a16="http://schemas.microsoft.com/office/drawing/2014/main" id="{1BC8131B-FC6B-4A7F-80DF-D641FED5614A}"/>
              </a:ext>
            </a:extLst>
          </p:cNvPr>
          <p:cNvSpPr>
            <a:spLocks noGrp="1"/>
          </p:cNvSpPr>
          <p:nvPr>
            <p:ph type="pic" sz="quarter" idx="10"/>
          </p:nvPr>
        </p:nvSpPr>
        <p:spPr>
          <a:xfrm>
            <a:off x="0" y="0"/>
            <a:ext cx="6096000" cy="6858000"/>
          </a:xfrm>
        </p:spPr>
        <p:txBody>
          <a:bodyPr/>
          <a:lstStyle/>
          <a:p>
            <a:endParaRPr lang="en-GB"/>
          </a:p>
        </p:txBody>
      </p:sp>
      <p:sp>
        <p:nvSpPr>
          <p:cNvPr id="38" name="Zástupný objekt pre text 15">
            <a:extLst>
              <a:ext uri="{FF2B5EF4-FFF2-40B4-BE49-F238E27FC236}">
                <a16:creationId xmlns:a16="http://schemas.microsoft.com/office/drawing/2014/main" id="{02A56199-6A10-48A0-B875-DF3FA9AAAE28}"/>
              </a:ext>
            </a:extLst>
          </p:cNvPr>
          <p:cNvSpPr>
            <a:spLocks noGrp="1"/>
          </p:cNvSpPr>
          <p:nvPr userDrawn="1">
            <p:ph type="body" sz="quarter" idx="20" hasCustomPrompt="1"/>
          </p:nvPr>
        </p:nvSpPr>
        <p:spPr>
          <a:xfrm>
            <a:off x="7086600" y="207887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39" name="Zástupný objekt pre text 15">
            <a:extLst>
              <a:ext uri="{FF2B5EF4-FFF2-40B4-BE49-F238E27FC236}">
                <a16:creationId xmlns:a16="http://schemas.microsoft.com/office/drawing/2014/main" id="{5776EB7A-4765-49BD-A768-4751920FF1A2}"/>
              </a:ext>
            </a:extLst>
          </p:cNvPr>
          <p:cNvSpPr>
            <a:spLocks noGrp="1"/>
          </p:cNvSpPr>
          <p:nvPr>
            <p:ph type="body" sz="quarter" idx="21" hasCustomPrompt="1"/>
          </p:nvPr>
        </p:nvSpPr>
        <p:spPr>
          <a:xfrm>
            <a:off x="8907965" y="207887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40" name="Zástupný objekt pre text 17">
            <a:extLst>
              <a:ext uri="{FF2B5EF4-FFF2-40B4-BE49-F238E27FC236}">
                <a16:creationId xmlns:a16="http://schemas.microsoft.com/office/drawing/2014/main" id="{2942784C-699C-49BB-A2EC-5F1F41474927}"/>
              </a:ext>
            </a:extLst>
          </p:cNvPr>
          <p:cNvSpPr>
            <a:spLocks noGrp="1"/>
          </p:cNvSpPr>
          <p:nvPr>
            <p:ph type="body" sz="quarter" idx="19"/>
          </p:nvPr>
        </p:nvSpPr>
        <p:spPr>
          <a:xfrm>
            <a:off x="8907965" y="262540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48" name="Zástupný objekt pre text 15">
            <a:extLst>
              <a:ext uri="{FF2B5EF4-FFF2-40B4-BE49-F238E27FC236}">
                <a16:creationId xmlns:a16="http://schemas.microsoft.com/office/drawing/2014/main" id="{D96DB2B9-E9B8-42FD-B8D3-AA49237F6A7E}"/>
              </a:ext>
            </a:extLst>
          </p:cNvPr>
          <p:cNvSpPr>
            <a:spLocks noGrp="1"/>
          </p:cNvSpPr>
          <p:nvPr>
            <p:ph type="body" sz="quarter" idx="22" hasCustomPrompt="1"/>
          </p:nvPr>
        </p:nvSpPr>
        <p:spPr>
          <a:xfrm>
            <a:off x="7086600" y="3169035"/>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49" name="Zástupný objekt pre text 15">
            <a:extLst>
              <a:ext uri="{FF2B5EF4-FFF2-40B4-BE49-F238E27FC236}">
                <a16:creationId xmlns:a16="http://schemas.microsoft.com/office/drawing/2014/main" id="{A5C3C6E5-2E59-421A-92BC-229CDC0B22A5}"/>
              </a:ext>
            </a:extLst>
          </p:cNvPr>
          <p:cNvSpPr>
            <a:spLocks noGrp="1"/>
          </p:cNvSpPr>
          <p:nvPr>
            <p:ph type="body" sz="quarter" idx="23" hasCustomPrompt="1"/>
          </p:nvPr>
        </p:nvSpPr>
        <p:spPr>
          <a:xfrm>
            <a:off x="8907965" y="3169035"/>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0" name="Zástupný objekt pre text 17">
            <a:extLst>
              <a:ext uri="{FF2B5EF4-FFF2-40B4-BE49-F238E27FC236}">
                <a16:creationId xmlns:a16="http://schemas.microsoft.com/office/drawing/2014/main" id="{2FF440A3-B788-43EA-B352-15DDCBA9382F}"/>
              </a:ext>
            </a:extLst>
          </p:cNvPr>
          <p:cNvSpPr>
            <a:spLocks noGrp="1"/>
          </p:cNvSpPr>
          <p:nvPr>
            <p:ph type="body" sz="quarter" idx="24"/>
          </p:nvPr>
        </p:nvSpPr>
        <p:spPr>
          <a:xfrm>
            <a:off x="8907965" y="3715560"/>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4" name="Zástupný objekt pre text 15">
            <a:extLst>
              <a:ext uri="{FF2B5EF4-FFF2-40B4-BE49-F238E27FC236}">
                <a16:creationId xmlns:a16="http://schemas.microsoft.com/office/drawing/2014/main" id="{F570540C-939E-40DF-8866-124331A9E542}"/>
              </a:ext>
            </a:extLst>
          </p:cNvPr>
          <p:cNvSpPr>
            <a:spLocks noGrp="1"/>
          </p:cNvSpPr>
          <p:nvPr>
            <p:ph type="body" sz="quarter" idx="25" hasCustomPrompt="1"/>
          </p:nvPr>
        </p:nvSpPr>
        <p:spPr>
          <a:xfrm>
            <a:off x="7086600" y="4214591"/>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5" name="Zástupný objekt pre text 15">
            <a:extLst>
              <a:ext uri="{FF2B5EF4-FFF2-40B4-BE49-F238E27FC236}">
                <a16:creationId xmlns:a16="http://schemas.microsoft.com/office/drawing/2014/main" id="{067114C1-018D-4D5F-8A72-B828A66AAE8E}"/>
              </a:ext>
            </a:extLst>
          </p:cNvPr>
          <p:cNvSpPr>
            <a:spLocks noGrp="1"/>
          </p:cNvSpPr>
          <p:nvPr>
            <p:ph type="body" sz="quarter" idx="26" hasCustomPrompt="1"/>
          </p:nvPr>
        </p:nvSpPr>
        <p:spPr>
          <a:xfrm>
            <a:off x="8907965" y="4214591"/>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6" name="Zástupný objekt pre text 17">
            <a:extLst>
              <a:ext uri="{FF2B5EF4-FFF2-40B4-BE49-F238E27FC236}">
                <a16:creationId xmlns:a16="http://schemas.microsoft.com/office/drawing/2014/main" id="{9ABF0F71-4716-49F7-9B93-B706171FD047}"/>
              </a:ext>
            </a:extLst>
          </p:cNvPr>
          <p:cNvSpPr>
            <a:spLocks noGrp="1"/>
          </p:cNvSpPr>
          <p:nvPr>
            <p:ph type="body" sz="quarter" idx="27"/>
          </p:nvPr>
        </p:nvSpPr>
        <p:spPr>
          <a:xfrm>
            <a:off x="8907965" y="4761116"/>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sp>
        <p:nvSpPr>
          <p:cNvPr id="57" name="Zástupný objekt pre text 15">
            <a:extLst>
              <a:ext uri="{FF2B5EF4-FFF2-40B4-BE49-F238E27FC236}">
                <a16:creationId xmlns:a16="http://schemas.microsoft.com/office/drawing/2014/main" id="{56D60C61-213E-40A0-9D18-D757CED4129C}"/>
              </a:ext>
            </a:extLst>
          </p:cNvPr>
          <p:cNvSpPr>
            <a:spLocks noGrp="1"/>
          </p:cNvSpPr>
          <p:nvPr>
            <p:ph type="body" sz="quarter" idx="28" hasCustomPrompt="1"/>
          </p:nvPr>
        </p:nvSpPr>
        <p:spPr>
          <a:xfrm>
            <a:off x="7086600" y="5262393"/>
            <a:ext cx="1231900" cy="431800"/>
          </a:xfrm>
        </p:spPr>
        <p:txBody>
          <a:bodyPr>
            <a:normAutofit/>
          </a:bodyPr>
          <a:lstStyle>
            <a:lvl1pPr marL="0" indent="0" algn="l">
              <a:buNone/>
              <a:defRPr sz="2400">
                <a:solidFill>
                  <a:schemeClr val="bg1"/>
                </a:solidFill>
                <a:latin typeface="+mj-lt"/>
              </a:defRPr>
            </a:lvl1pPr>
          </a:lstStyle>
          <a:p>
            <a:pPr lvl="0"/>
            <a:r>
              <a:rPr lang="sk-SK" dirty="0"/>
              <a:t>Dátum</a:t>
            </a:r>
          </a:p>
        </p:txBody>
      </p:sp>
      <p:sp>
        <p:nvSpPr>
          <p:cNvPr id="58" name="Zástupný objekt pre text 15">
            <a:extLst>
              <a:ext uri="{FF2B5EF4-FFF2-40B4-BE49-F238E27FC236}">
                <a16:creationId xmlns:a16="http://schemas.microsoft.com/office/drawing/2014/main" id="{AAE68C1C-D56C-495F-846F-604839913491}"/>
              </a:ext>
            </a:extLst>
          </p:cNvPr>
          <p:cNvSpPr>
            <a:spLocks noGrp="1"/>
          </p:cNvSpPr>
          <p:nvPr>
            <p:ph type="body" sz="quarter" idx="29" hasCustomPrompt="1"/>
          </p:nvPr>
        </p:nvSpPr>
        <p:spPr>
          <a:xfrm>
            <a:off x="8907965" y="5262393"/>
            <a:ext cx="2566640" cy="431800"/>
          </a:xfrm>
        </p:spPr>
        <p:txBody>
          <a:bodyPr>
            <a:normAutofit/>
          </a:bodyPr>
          <a:lstStyle>
            <a:lvl1pPr marL="0" indent="0" algn="l">
              <a:buNone/>
              <a:defRPr sz="2400">
                <a:solidFill>
                  <a:schemeClr val="bg1"/>
                </a:solidFill>
                <a:latin typeface="+mj-lt"/>
              </a:defRPr>
            </a:lvl1pPr>
          </a:lstStyle>
          <a:p>
            <a:pPr lvl="0"/>
            <a:r>
              <a:rPr lang="sk-SK" dirty="0"/>
              <a:t>Názov procesu</a:t>
            </a:r>
          </a:p>
        </p:txBody>
      </p:sp>
      <p:sp>
        <p:nvSpPr>
          <p:cNvPr id="59" name="Zástupný objekt pre text 17">
            <a:extLst>
              <a:ext uri="{FF2B5EF4-FFF2-40B4-BE49-F238E27FC236}">
                <a16:creationId xmlns:a16="http://schemas.microsoft.com/office/drawing/2014/main" id="{69F8761F-659F-4486-BDC3-D5CE37C8FF09}"/>
              </a:ext>
            </a:extLst>
          </p:cNvPr>
          <p:cNvSpPr>
            <a:spLocks noGrp="1"/>
          </p:cNvSpPr>
          <p:nvPr>
            <p:ph type="body" sz="quarter" idx="30"/>
          </p:nvPr>
        </p:nvSpPr>
        <p:spPr>
          <a:xfrm>
            <a:off x="8907965" y="5808918"/>
            <a:ext cx="2566640" cy="431800"/>
          </a:xfrm>
        </p:spPr>
        <p:txBody>
          <a:bodyPr>
            <a:normAutofit/>
          </a:bodyPr>
          <a:lstStyle>
            <a:lvl1pPr marL="0" indent="0" algn="l">
              <a:buNone/>
              <a:defRPr sz="1330">
                <a:solidFill>
                  <a:schemeClr val="bg1"/>
                </a:solidFill>
              </a:defRPr>
            </a:lvl1pPr>
          </a:lstStyle>
          <a:p>
            <a:pPr lvl="0"/>
            <a:r>
              <a:rPr lang="sk-SK" dirty="0"/>
              <a:t>Upraviť štýly predlohy textu</a:t>
            </a:r>
          </a:p>
        </p:txBody>
      </p:sp>
      <p:pic>
        <p:nvPicPr>
          <p:cNvPr id="25" name="Obrázek 2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0379" y="6170489"/>
            <a:ext cx="1828804" cy="556870"/>
          </a:xfrm>
          <a:prstGeom prst="rect">
            <a:avLst/>
          </a:prstGeom>
        </p:spPr>
      </p:pic>
    </p:spTree>
    <p:extLst>
      <p:ext uri="{BB962C8B-B14F-4D97-AF65-F5344CB8AC3E}">
        <p14:creationId xmlns:p14="http://schemas.microsoft.com/office/powerpoint/2010/main" val="3115191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rehlad tem">
    <p:spTree>
      <p:nvGrpSpPr>
        <p:cNvPr id="1" name=""/>
        <p:cNvGrpSpPr/>
        <p:nvPr/>
      </p:nvGrpSpPr>
      <p:grpSpPr>
        <a:xfrm>
          <a:off x="0" y="0"/>
          <a:ext cx="0" cy="0"/>
          <a:chOff x="0" y="0"/>
          <a:chExt cx="0" cy="0"/>
        </a:xfrm>
      </p:grpSpPr>
      <p:sp>
        <p:nvSpPr>
          <p:cNvPr id="9" name="Rectangle 8"/>
          <p:cNvSpPr/>
          <p:nvPr userDrawn="1"/>
        </p:nvSpPr>
        <p:spPr>
          <a:xfrm>
            <a:off x="6102376" y="0"/>
            <a:ext cx="6096000" cy="6858000"/>
          </a:xfrm>
          <a:prstGeom prst="rect">
            <a:avLst/>
          </a:prstGeom>
          <a:solidFill>
            <a:srgbClr val="424249"/>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0960" tIns="30480" rIns="60960" bIns="30480" numCol="1" spcCol="0" rtlCol="0" fromWordArt="0" anchor="ctr" anchorCtr="0" forceAA="0" compatLnSpc="1">
            <a:prstTxWarp prst="textNoShape">
              <a:avLst/>
            </a:prstTxWarp>
            <a:noAutofit/>
          </a:bodyPr>
          <a:lstStyle/>
          <a:p>
            <a:pPr algn="ctr"/>
            <a:endParaRPr lang="uk-UA" sz="1867" dirty="0">
              <a:solidFill>
                <a:schemeClr val="tx1"/>
              </a:solidFill>
              <a:latin typeface="Myriad Pro Black" panose="020B0803030403020204" pitchFamily="34" charset="0"/>
            </a:endParaRPr>
          </a:p>
        </p:txBody>
      </p:sp>
      <p:sp>
        <p:nvSpPr>
          <p:cNvPr id="12" name="Content Placeholder 2"/>
          <p:cNvSpPr>
            <a:spLocks noGrp="1"/>
          </p:cNvSpPr>
          <p:nvPr>
            <p:ph idx="1"/>
          </p:nvPr>
        </p:nvSpPr>
        <p:spPr>
          <a:xfrm>
            <a:off x="2235371" y="1431034"/>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19" name="Content Placeholder 2"/>
          <p:cNvSpPr>
            <a:spLocks noGrp="1"/>
          </p:cNvSpPr>
          <p:nvPr>
            <p:ph idx="13"/>
          </p:nvPr>
        </p:nvSpPr>
        <p:spPr>
          <a:xfrm>
            <a:off x="2235371" y="3227295"/>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1" name="Content Placeholder 2"/>
          <p:cNvSpPr>
            <a:spLocks noGrp="1"/>
          </p:cNvSpPr>
          <p:nvPr>
            <p:ph idx="14"/>
          </p:nvPr>
        </p:nvSpPr>
        <p:spPr>
          <a:xfrm>
            <a:off x="2236128" y="5039329"/>
            <a:ext cx="2908302" cy="1312166"/>
          </a:xfrm>
        </p:spPr>
        <p:txBody>
          <a:bodyPr>
            <a:normAutofit/>
          </a:bodyPr>
          <a:lstStyle>
            <a:lvl1pPr marL="0" indent="0" algn="l">
              <a:buNone/>
              <a:defRPr sz="1400" b="0"/>
            </a:lvl1pPr>
            <a:lvl2pPr marL="457200" indent="0" algn="l">
              <a:buNone/>
              <a:defRPr sz="1400" b="0"/>
            </a:lvl2pPr>
            <a:lvl3pPr marL="914400" indent="0" algn="l">
              <a:buNone/>
              <a:defRPr sz="1400" b="0"/>
            </a:lvl3pPr>
            <a:lvl4pPr marL="1371600" indent="0" algn="l">
              <a:buNone/>
              <a:defRPr sz="1400" b="0"/>
            </a:lvl4pPr>
            <a:lvl5pPr marL="1828800" indent="0" algn="l">
              <a:buNone/>
              <a:defRPr sz="1400"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3" name="Content Placeholder 2"/>
          <p:cNvSpPr>
            <a:spLocks noGrp="1"/>
          </p:cNvSpPr>
          <p:nvPr>
            <p:ph idx="15"/>
          </p:nvPr>
        </p:nvSpPr>
        <p:spPr>
          <a:xfrm>
            <a:off x="8227716" y="1435516"/>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5" name="Content Placeholder 2"/>
          <p:cNvSpPr>
            <a:spLocks noGrp="1"/>
          </p:cNvSpPr>
          <p:nvPr>
            <p:ph idx="16"/>
          </p:nvPr>
        </p:nvSpPr>
        <p:spPr>
          <a:xfrm>
            <a:off x="8232198" y="3231777"/>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27" name="Content Placeholder 2"/>
          <p:cNvSpPr>
            <a:spLocks noGrp="1"/>
          </p:cNvSpPr>
          <p:nvPr>
            <p:ph idx="17"/>
          </p:nvPr>
        </p:nvSpPr>
        <p:spPr>
          <a:xfrm>
            <a:off x="8245646" y="5043811"/>
            <a:ext cx="2908302" cy="1312166"/>
          </a:xfrm>
        </p:spPr>
        <p:txBody>
          <a:bodyPr>
            <a:normAutofit/>
          </a:bodyPr>
          <a:lstStyle>
            <a:lvl1pPr marL="0" indent="0" algn="l">
              <a:buNone/>
              <a:defRPr sz="1400" b="0">
                <a:solidFill>
                  <a:schemeClr val="bg1"/>
                </a:solidFill>
              </a:defRPr>
            </a:lvl1pPr>
            <a:lvl2pPr marL="457200" indent="0" algn="l">
              <a:buNone/>
              <a:defRPr sz="1400" b="0">
                <a:solidFill>
                  <a:schemeClr val="bg1"/>
                </a:solidFill>
              </a:defRPr>
            </a:lvl2pPr>
            <a:lvl3pPr marL="914400" indent="0" algn="l">
              <a:buNone/>
              <a:defRPr sz="1400" b="0">
                <a:solidFill>
                  <a:schemeClr val="bg1"/>
                </a:solidFill>
              </a:defRPr>
            </a:lvl3pPr>
            <a:lvl4pPr marL="1371600" indent="0" algn="l">
              <a:buNone/>
              <a:defRPr sz="1400" b="0">
                <a:solidFill>
                  <a:schemeClr val="bg1"/>
                </a:solidFill>
              </a:defRPr>
            </a:lvl4pPr>
            <a:lvl5pPr marL="1828800" indent="0" algn="l">
              <a:buNone/>
              <a:defRPr sz="1400" b="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3" name="Zástupný objekt pre text 2">
            <a:extLst>
              <a:ext uri="{FF2B5EF4-FFF2-40B4-BE49-F238E27FC236}">
                <a16:creationId xmlns:a16="http://schemas.microsoft.com/office/drawing/2014/main" id="{63C5FB19-E432-4E05-9521-CC900DFCD8AE}"/>
              </a:ext>
            </a:extLst>
          </p:cNvPr>
          <p:cNvSpPr>
            <a:spLocks noGrp="1"/>
          </p:cNvSpPr>
          <p:nvPr>
            <p:ph type="body" sz="quarter" idx="18"/>
          </p:nvPr>
        </p:nvSpPr>
        <p:spPr>
          <a:xfrm>
            <a:off x="2235373" y="825345"/>
            <a:ext cx="4265787" cy="457200"/>
          </a:xfrm>
        </p:spPr>
        <p:txBody>
          <a:bodyPr>
            <a:noAutofit/>
          </a:bodyPr>
          <a:lstStyle>
            <a:lvl1pPr marL="0" indent="0">
              <a:buNone/>
              <a:defRPr sz="2400">
                <a:solidFill>
                  <a:srgbClr val="37B0C9"/>
                </a:solidFill>
                <a:latin typeface="+mj-lt"/>
              </a:defRPr>
            </a:lvl1pPr>
          </a:lstStyle>
          <a:p>
            <a:pPr lvl="0"/>
            <a:r>
              <a:rPr lang="sk-SK" dirty="0"/>
              <a:t>Upraviť štýly predlohy textu</a:t>
            </a:r>
            <a:endParaRPr lang="en-GB" dirty="0"/>
          </a:p>
        </p:txBody>
      </p:sp>
      <p:sp>
        <p:nvSpPr>
          <p:cNvPr id="11" name="Zástupný objekt pre text 2">
            <a:extLst>
              <a:ext uri="{FF2B5EF4-FFF2-40B4-BE49-F238E27FC236}">
                <a16:creationId xmlns:a16="http://schemas.microsoft.com/office/drawing/2014/main" id="{AB0049FA-DA9F-4DA6-90DD-63A14C76F21D}"/>
              </a:ext>
            </a:extLst>
          </p:cNvPr>
          <p:cNvSpPr>
            <a:spLocks noGrp="1"/>
          </p:cNvSpPr>
          <p:nvPr>
            <p:ph type="body" sz="quarter" idx="19"/>
          </p:nvPr>
        </p:nvSpPr>
        <p:spPr>
          <a:xfrm>
            <a:off x="2235372" y="2756647"/>
            <a:ext cx="4265787" cy="457200"/>
          </a:xfrm>
        </p:spPr>
        <p:txBody>
          <a:bodyPr>
            <a:noAutofit/>
          </a:bodyPr>
          <a:lstStyle>
            <a:lvl1pPr marL="0" indent="0">
              <a:buNone/>
              <a:defRPr sz="2400">
                <a:solidFill>
                  <a:srgbClr val="BFD730"/>
                </a:solidFill>
                <a:latin typeface="+mj-lt"/>
              </a:defRPr>
            </a:lvl1pPr>
          </a:lstStyle>
          <a:p>
            <a:pPr lvl="0"/>
            <a:r>
              <a:rPr lang="sk-SK" dirty="0"/>
              <a:t>Upraviť štýly predlohy textu</a:t>
            </a:r>
            <a:endParaRPr lang="en-GB" dirty="0"/>
          </a:p>
        </p:txBody>
      </p:sp>
      <p:sp>
        <p:nvSpPr>
          <p:cNvPr id="13" name="Zástupný objekt pre text 2">
            <a:extLst>
              <a:ext uri="{FF2B5EF4-FFF2-40B4-BE49-F238E27FC236}">
                <a16:creationId xmlns:a16="http://schemas.microsoft.com/office/drawing/2014/main" id="{C7190CD9-ABD4-40D2-8DDF-C9A5B576D580}"/>
              </a:ext>
            </a:extLst>
          </p:cNvPr>
          <p:cNvSpPr>
            <a:spLocks noGrp="1"/>
          </p:cNvSpPr>
          <p:nvPr>
            <p:ph type="body" sz="quarter" idx="20"/>
          </p:nvPr>
        </p:nvSpPr>
        <p:spPr>
          <a:xfrm>
            <a:off x="2235371" y="4552909"/>
            <a:ext cx="4265787" cy="457200"/>
          </a:xfrm>
        </p:spPr>
        <p:txBody>
          <a:bodyPr>
            <a:noAutofit/>
          </a:bodyPr>
          <a:lstStyle>
            <a:lvl1pPr marL="0" indent="0">
              <a:buNone/>
              <a:defRPr sz="2400">
                <a:solidFill>
                  <a:srgbClr val="E31936"/>
                </a:solidFill>
                <a:latin typeface="+mj-lt"/>
              </a:defRPr>
            </a:lvl1pPr>
          </a:lstStyle>
          <a:p>
            <a:pPr lvl="0"/>
            <a:r>
              <a:rPr lang="sk-SK" dirty="0"/>
              <a:t>Upraviť štýly predlohy textu</a:t>
            </a:r>
            <a:endParaRPr lang="en-GB" dirty="0"/>
          </a:p>
        </p:txBody>
      </p:sp>
      <p:sp>
        <p:nvSpPr>
          <p:cNvPr id="14" name="Zástupný objekt pre text 2">
            <a:extLst>
              <a:ext uri="{FF2B5EF4-FFF2-40B4-BE49-F238E27FC236}">
                <a16:creationId xmlns:a16="http://schemas.microsoft.com/office/drawing/2014/main" id="{26F660FC-3F44-4A51-874C-DDA3B0477C3D}"/>
              </a:ext>
            </a:extLst>
          </p:cNvPr>
          <p:cNvSpPr>
            <a:spLocks noGrp="1"/>
          </p:cNvSpPr>
          <p:nvPr>
            <p:ph type="body" sz="quarter" idx="21"/>
          </p:nvPr>
        </p:nvSpPr>
        <p:spPr>
          <a:xfrm>
            <a:off x="8227716" y="854565"/>
            <a:ext cx="4265787" cy="457200"/>
          </a:xfrm>
        </p:spPr>
        <p:txBody>
          <a:bodyPr>
            <a:noAutofit/>
          </a:bodyPr>
          <a:lstStyle>
            <a:lvl1pPr marL="0" indent="0">
              <a:buNone/>
              <a:defRPr sz="2400">
                <a:solidFill>
                  <a:srgbClr val="37B0C9"/>
                </a:solidFill>
                <a:latin typeface="+mj-lt"/>
              </a:defRPr>
            </a:lvl1pPr>
          </a:lstStyle>
          <a:p>
            <a:pPr lvl="0"/>
            <a:r>
              <a:rPr lang="sk-SK" dirty="0"/>
              <a:t>Upraviť štýly predlohy textu</a:t>
            </a:r>
            <a:endParaRPr lang="en-GB" dirty="0"/>
          </a:p>
        </p:txBody>
      </p:sp>
      <p:sp>
        <p:nvSpPr>
          <p:cNvPr id="15" name="Zástupný objekt pre text 2">
            <a:extLst>
              <a:ext uri="{FF2B5EF4-FFF2-40B4-BE49-F238E27FC236}">
                <a16:creationId xmlns:a16="http://schemas.microsoft.com/office/drawing/2014/main" id="{A505C37F-80F1-45BC-A60E-B4A936728902}"/>
              </a:ext>
            </a:extLst>
          </p:cNvPr>
          <p:cNvSpPr>
            <a:spLocks noGrp="1"/>
          </p:cNvSpPr>
          <p:nvPr>
            <p:ph type="body" sz="quarter" idx="22"/>
          </p:nvPr>
        </p:nvSpPr>
        <p:spPr>
          <a:xfrm>
            <a:off x="8227715" y="2785867"/>
            <a:ext cx="4265787" cy="457200"/>
          </a:xfrm>
        </p:spPr>
        <p:txBody>
          <a:bodyPr>
            <a:noAutofit/>
          </a:bodyPr>
          <a:lstStyle>
            <a:lvl1pPr marL="0" indent="0">
              <a:buNone/>
              <a:defRPr sz="2400">
                <a:solidFill>
                  <a:srgbClr val="BFD730"/>
                </a:solidFill>
                <a:latin typeface="+mj-lt"/>
              </a:defRPr>
            </a:lvl1pPr>
          </a:lstStyle>
          <a:p>
            <a:pPr lvl="0"/>
            <a:r>
              <a:rPr lang="sk-SK" dirty="0"/>
              <a:t>Upraviť štýly predlohy textu</a:t>
            </a:r>
            <a:endParaRPr lang="en-GB" dirty="0"/>
          </a:p>
        </p:txBody>
      </p:sp>
      <p:sp>
        <p:nvSpPr>
          <p:cNvPr id="16" name="Zástupný objekt pre text 2">
            <a:extLst>
              <a:ext uri="{FF2B5EF4-FFF2-40B4-BE49-F238E27FC236}">
                <a16:creationId xmlns:a16="http://schemas.microsoft.com/office/drawing/2014/main" id="{F7A22E19-0EF4-4273-B7E5-49163B1E8FB6}"/>
              </a:ext>
            </a:extLst>
          </p:cNvPr>
          <p:cNvSpPr>
            <a:spLocks noGrp="1"/>
          </p:cNvSpPr>
          <p:nvPr>
            <p:ph type="body" sz="quarter" idx="23"/>
          </p:nvPr>
        </p:nvSpPr>
        <p:spPr>
          <a:xfrm>
            <a:off x="8227714" y="4582129"/>
            <a:ext cx="4265787" cy="457200"/>
          </a:xfrm>
        </p:spPr>
        <p:txBody>
          <a:bodyPr>
            <a:noAutofit/>
          </a:bodyPr>
          <a:lstStyle>
            <a:lvl1pPr marL="0" indent="0">
              <a:buNone/>
              <a:defRPr sz="2400">
                <a:solidFill>
                  <a:srgbClr val="E31936"/>
                </a:solidFill>
                <a:latin typeface="+mj-lt"/>
              </a:defRPr>
            </a:lvl1pPr>
          </a:lstStyle>
          <a:p>
            <a:pPr lvl="0"/>
            <a:r>
              <a:rPr lang="sk-SK" dirty="0"/>
              <a:t>Upraviť štýly predlohy textu</a:t>
            </a:r>
            <a:endParaRPr lang="en-GB" dirty="0"/>
          </a:p>
        </p:txBody>
      </p:sp>
      <p:pic>
        <p:nvPicPr>
          <p:cNvPr id="29" name="Obrázek 2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8472580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1_Harmonogram 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41" name="Zástupný objekt pre text 12">
            <a:extLst>
              <a:ext uri="{FF2B5EF4-FFF2-40B4-BE49-F238E27FC236}">
                <a16:creationId xmlns:a16="http://schemas.microsoft.com/office/drawing/2014/main" id="{4CC31C66-0C16-4936-A735-B781CADB560D}"/>
              </a:ext>
            </a:extLst>
          </p:cNvPr>
          <p:cNvSpPr>
            <a:spLocks noGrp="1"/>
          </p:cNvSpPr>
          <p:nvPr>
            <p:ph type="body" sz="quarter" idx="13" hasCustomPrompt="1"/>
          </p:nvPr>
        </p:nvSpPr>
        <p:spPr>
          <a:xfrm>
            <a:off x="775852" y="2634814"/>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2" name="Zástupný objekt pre text 15">
            <a:extLst>
              <a:ext uri="{FF2B5EF4-FFF2-40B4-BE49-F238E27FC236}">
                <a16:creationId xmlns:a16="http://schemas.microsoft.com/office/drawing/2014/main" id="{22258C04-2709-4283-A35C-F71F6FCD9437}"/>
              </a:ext>
            </a:extLst>
          </p:cNvPr>
          <p:cNvSpPr>
            <a:spLocks noGrp="1"/>
          </p:cNvSpPr>
          <p:nvPr>
            <p:ph type="body" sz="quarter" idx="15"/>
          </p:nvPr>
        </p:nvSpPr>
        <p:spPr>
          <a:xfrm>
            <a:off x="775852" y="3546451"/>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43" name="Zástupný objekt pre text 12">
            <a:extLst>
              <a:ext uri="{FF2B5EF4-FFF2-40B4-BE49-F238E27FC236}">
                <a16:creationId xmlns:a16="http://schemas.microsoft.com/office/drawing/2014/main" id="{30027E92-E0F6-4DC7-B95D-1D94FAEE24E6}"/>
              </a:ext>
            </a:extLst>
          </p:cNvPr>
          <p:cNvSpPr>
            <a:spLocks noGrp="1"/>
          </p:cNvSpPr>
          <p:nvPr>
            <p:ph type="body" sz="quarter" idx="16" hasCustomPrompt="1"/>
          </p:nvPr>
        </p:nvSpPr>
        <p:spPr>
          <a:xfrm>
            <a:off x="2321821" y="2645374"/>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4" name="Zástupný objekt pre text 12">
            <a:extLst>
              <a:ext uri="{FF2B5EF4-FFF2-40B4-BE49-F238E27FC236}">
                <a16:creationId xmlns:a16="http://schemas.microsoft.com/office/drawing/2014/main" id="{F4901219-7D10-4A60-B163-B7506C8856E5}"/>
              </a:ext>
            </a:extLst>
          </p:cNvPr>
          <p:cNvSpPr>
            <a:spLocks noGrp="1"/>
          </p:cNvSpPr>
          <p:nvPr>
            <p:ph type="body" sz="quarter" idx="17" hasCustomPrompt="1"/>
          </p:nvPr>
        </p:nvSpPr>
        <p:spPr>
          <a:xfrm>
            <a:off x="3861952" y="2642286"/>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5" name="Zástupný objekt pre text 12">
            <a:extLst>
              <a:ext uri="{FF2B5EF4-FFF2-40B4-BE49-F238E27FC236}">
                <a16:creationId xmlns:a16="http://schemas.microsoft.com/office/drawing/2014/main" id="{380E1759-F074-46A9-9D05-9251131296B2}"/>
              </a:ext>
            </a:extLst>
          </p:cNvPr>
          <p:cNvSpPr>
            <a:spLocks noGrp="1"/>
          </p:cNvSpPr>
          <p:nvPr>
            <p:ph type="body" sz="quarter" idx="18" hasCustomPrompt="1"/>
          </p:nvPr>
        </p:nvSpPr>
        <p:spPr>
          <a:xfrm>
            <a:off x="5413409" y="2642285"/>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6" name="Zástupný objekt pre text 12">
            <a:extLst>
              <a:ext uri="{FF2B5EF4-FFF2-40B4-BE49-F238E27FC236}">
                <a16:creationId xmlns:a16="http://schemas.microsoft.com/office/drawing/2014/main" id="{2FF287D5-ABB9-4FCB-89D2-521505AFA03A}"/>
              </a:ext>
            </a:extLst>
          </p:cNvPr>
          <p:cNvSpPr>
            <a:spLocks noGrp="1"/>
          </p:cNvSpPr>
          <p:nvPr>
            <p:ph type="body" sz="quarter" idx="19" hasCustomPrompt="1"/>
          </p:nvPr>
        </p:nvSpPr>
        <p:spPr>
          <a:xfrm>
            <a:off x="6939688" y="2642284"/>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7" name="Zástupný objekt pre text 12">
            <a:extLst>
              <a:ext uri="{FF2B5EF4-FFF2-40B4-BE49-F238E27FC236}">
                <a16:creationId xmlns:a16="http://schemas.microsoft.com/office/drawing/2014/main" id="{36424CAA-56D0-4E2A-B7EB-4C9AF28285D5}"/>
              </a:ext>
            </a:extLst>
          </p:cNvPr>
          <p:cNvSpPr>
            <a:spLocks noGrp="1"/>
          </p:cNvSpPr>
          <p:nvPr>
            <p:ph type="body" sz="quarter" idx="20" hasCustomPrompt="1"/>
          </p:nvPr>
        </p:nvSpPr>
        <p:spPr>
          <a:xfrm>
            <a:off x="8495037" y="2626771"/>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8" name="Zástupný objekt pre text 12">
            <a:extLst>
              <a:ext uri="{FF2B5EF4-FFF2-40B4-BE49-F238E27FC236}">
                <a16:creationId xmlns:a16="http://schemas.microsoft.com/office/drawing/2014/main" id="{9DADB03D-97C7-489F-A80F-DA6B75F11E98}"/>
              </a:ext>
            </a:extLst>
          </p:cNvPr>
          <p:cNvSpPr>
            <a:spLocks noGrp="1"/>
          </p:cNvSpPr>
          <p:nvPr>
            <p:ph type="body" sz="quarter" idx="21" hasCustomPrompt="1"/>
          </p:nvPr>
        </p:nvSpPr>
        <p:spPr>
          <a:xfrm>
            <a:off x="10020053" y="2626770"/>
            <a:ext cx="1365182" cy="477837"/>
          </a:xfrm>
        </p:spPr>
        <p:txBody>
          <a:bodyPr>
            <a:noAutofit/>
          </a:bodyPr>
          <a:lstStyle>
            <a:lvl1pPr marL="0" indent="0" algn="ctr">
              <a:buNone/>
              <a:defRPr sz="2000">
                <a:solidFill>
                  <a:srgbClr val="424249"/>
                </a:solidFill>
                <a:latin typeface="+mj-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k-SK" dirty="0"/>
              <a:t>Deň</a:t>
            </a:r>
            <a:endParaRPr lang="en-GB" dirty="0"/>
          </a:p>
        </p:txBody>
      </p:sp>
      <p:sp>
        <p:nvSpPr>
          <p:cNvPr id="49" name="Zástupný objekt pre text 15">
            <a:extLst>
              <a:ext uri="{FF2B5EF4-FFF2-40B4-BE49-F238E27FC236}">
                <a16:creationId xmlns:a16="http://schemas.microsoft.com/office/drawing/2014/main" id="{8596BFC2-3B58-4CF2-A997-672C38514FED}"/>
              </a:ext>
            </a:extLst>
          </p:cNvPr>
          <p:cNvSpPr>
            <a:spLocks noGrp="1"/>
          </p:cNvSpPr>
          <p:nvPr>
            <p:ph type="body" sz="quarter" idx="22"/>
          </p:nvPr>
        </p:nvSpPr>
        <p:spPr>
          <a:xfrm>
            <a:off x="2321821" y="3552721"/>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0" name="Zástupný objekt pre text 15">
            <a:extLst>
              <a:ext uri="{FF2B5EF4-FFF2-40B4-BE49-F238E27FC236}">
                <a16:creationId xmlns:a16="http://schemas.microsoft.com/office/drawing/2014/main" id="{2D29CA77-FFAF-4EC8-952B-B98233801632}"/>
              </a:ext>
            </a:extLst>
          </p:cNvPr>
          <p:cNvSpPr>
            <a:spLocks noGrp="1"/>
          </p:cNvSpPr>
          <p:nvPr>
            <p:ph type="body" sz="quarter" idx="23"/>
          </p:nvPr>
        </p:nvSpPr>
        <p:spPr>
          <a:xfrm>
            <a:off x="3866134" y="3546451"/>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1" name="Zástupný objekt pre text 15">
            <a:extLst>
              <a:ext uri="{FF2B5EF4-FFF2-40B4-BE49-F238E27FC236}">
                <a16:creationId xmlns:a16="http://schemas.microsoft.com/office/drawing/2014/main" id="{C508CDFB-0625-4770-B962-5BD9120B5C0D}"/>
              </a:ext>
            </a:extLst>
          </p:cNvPr>
          <p:cNvSpPr>
            <a:spLocks noGrp="1"/>
          </p:cNvSpPr>
          <p:nvPr>
            <p:ph type="body" sz="quarter" idx="24"/>
          </p:nvPr>
        </p:nvSpPr>
        <p:spPr>
          <a:xfrm>
            <a:off x="5400530" y="3546450"/>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2" name="Zástupný objekt pre text 15">
            <a:extLst>
              <a:ext uri="{FF2B5EF4-FFF2-40B4-BE49-F238E27FC236}">
                <a16:creationId xmlns:a16="http://schemas.microsoft.com/office/drawing/2014/main" id="{DC5BDEE5-2045-467E-AFD1-8841B489C969}"/>
              </a:ext>
            </a:extLst>
          </p:cNvPr>
          <p:cNvSpPr>
            <a:spLocks noGrp="1"/>
          </p:cNvSpPr>
          <p:nvPr>
            <p:ph type="body" sz="quarter" idx="25"/>
          </p:nvPr>
        </p:nvSpPr>
        <p:spPr>
          <a:xfrm>
            <a:off x="6942897" y="3541567"/>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3" name="Zástupný objekt pre text 15">
            <a:extLst>
              <a:ext uri="{FF2B5EF4-FFF2-40B4-BE49-F238E27FC236}">
                <a16:creationId xmlns:a16="http://schemas.microsoft.com/office/drawing/2014/main" id="{C4449958-B140-4AE9-B9FC-F79B8A1798E2}"/>
              </a:ext>
            </a:extLst>
          </p:cNvPr>
          <p:cNvSpPr>
            <a:spLocks noGrp="1"/>
          </p:cNvSpPr>
          <p:nvPr>
            <p:ph type="body" sz="quarter" idx="26"/>
          </p:nvPr>
        </p:nvSpPr>
        <p:spPr>
          <a:xfrm>
            <a:off x="8477293" y="3546450"/>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4" name="Zástupný objekt pre text 15">
            <a:extLst>
              <a:ext uri="{FF2B5EF4-FFF2-40B4-BE49-F238E27FC236}">
                <a16:creationId xmlns:a16="http://schemas.microsoft.com/office/drawing/2014/main" id="{83DF737A-0B6B-4796-9084-D7F2C13A6336}"/>
              </a:ext>
            </a:extLst>
          </p:cNvPr>
          <p:cNvSpPr>
            <a:spLocks noGrp="1"/>
          </p:cNvSpPr>
          <p:nvPr>
            <p:ph type="body" sz="quarter" idx="27"/>
          </p:nvPr>
        </p:nvSpPr>
        <p:spPr>
          <a:xfrm>
            <a:off x="10023262" y="3541567"/>
            <a:ext cx="1361973" cy="1366889"/>
          </a:xfrm>
        </p:spPr>
        <p:txBody>
          <a:bodyPr>
            <a:normAutofit/>
          </a:bodyPr>
          <a:lstStyle>
            <a:lvl1pPr marL="0" indent="0" algn="ctr">
              <a:buNone/>
              <a:defRPr sz="1330" b="1">
                <a:solidFill>
                  <a:schemeClr val="bg1"/>
                </a:solidFill>
              </a:defRPr>
            </a:lvl1pPr>
          </a:lstStyle>
          <a:p>
            <a:pPr lvl="0"/>
            <a:r>
              <a:rPr lang="sk-SK" dirty="0"/>
              <a:t>Upraviť štýly predlohy textu</a:t>
            </a:r>
            <a:endParaRPr lang="en-GB" dirty="0"/>
          </a:p>
        </p:txBody>
      </p:sp>
      <p:sp>
        <p:nvSpPr>
          <p:cNvPr id="55" name="Zástupný objekt pre text 17">
            <a:extLst>
              <a:ext uri="{FF2B5EF4-FFF2-40B4-BE49-F238E27FC236}">
                <a16:creationId xmlns:a16="http://schemas.microsoft.com/office/drawing/2014/main" id="{E0A7952D-C981-44B1-B376-6A9E75BBAE3B}"/>
              </a:ext>
            </a:extLst>
          </p:cNvPr>
          <p:cNvSpPr>
            <a:spLocks noGrp="1"/>
          </p:cNvSpPr>
          <p:nvPr>
            <p:ph type="body" sz="quarter" idx="28"/>
          </p:nvPr>
        </p:nvSpPr>
        <p:spPr>
          <a:xfrm>
            <a:off x="775852" y="5335433"/>
            <a:ext cx="4451282" cy="1035095"/>
          </a:xfrm>
        </p:spPr>
        <p:txBody>
          <a:bodyPr>
            <a:normAutofit/>
          </a:bodyPr>
          <a:lstStyle>
            <a:lvl1pPr marL="0" indent="0" algn="l">
              <a:buNone/>
              <a:defRPr sz="1330">
                <a:solidFill>
                  <a:srgbClr val="424249"/>
                </a:solidFill>
              </a:defRPr>
            </a:lvl1pPr>
          </a:lstStyle>
          <a:p>
            <a:pPr lvl="0"/>
            <a:r>
              <a:rPr lang="sk-SK" dirty="0"/>
              <a:t>Upraviť štýly predlohy textu</a:t>
            </a:r>
          </a:p>
        </p:txBody>
      </p:sp>
      <p:pic>
        <p:nvPicPr>
          <p:cNvPr id="57" name="Obrázek 5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511173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2_Harmonogram 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57" name="Zástupný objekt pre text 15">
            <a:extLst>
              <a:ext uri="{FF2B5EF4-FFF2-40B4-BE49-F238E27FC236}">
                <a16:creationId xmlns:a16="http://schemas.microsoft.com/office/drawing/2014/main" id="{64D64C61-CF4D-480A-87D2-FCFA93FCF050}"/>
              </a:ext>
            </a:extLst>
          </p:cNvPr>
          <p:cNvSpPr>
            <a:spLocks noGrp="1"/>
          </p:cNvSpPr>
          <p:nvPr>
            <p:ph type="body" sz="quarter" idx="13" hasCustomPrompt="1"/>
          </p:nvPr>
        </p:nvSpPr>
        <p:spPr>
          <a:xfrm>
            <a:off x="929889" y="2064218"/>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58" name="Zástupný objekt pre text 17">
            <a:extLst>
              <a:ext uri="{FF2B5EF4-FFF2-40B4-BE49-F238E27FC236}">
                <a16:creationId xmlns:a16="http://schemas.microsoft.com/office/drawing/2014/main" id="{B134EBFC-697F-437A-9E65-20BAC56EE803}"/>
              </a:ext>
            </a:extLst>
          </p:cNvPr>
          <p:cNvSpPr>
            <a:spLocks noGrp="1"/>
          </p:cNvSpPr>
          <p:nvPr>
            <p:ph type="body" sz="quarter" idx="14"/>
          </p:nvPr>
        </p:nvSpPr>
        <p:spPr>
          <a:xfrm>
            <a:off x="1191942" y="2680797"/>
            <a:ext cx="2166976" cy="772591"/>
          </a:xfrm>
        </p:spPr>
        <p:txBody>
          <a:bodyPr>
            <a:normAutofit/>
          </a:bodyPr>
          <a:lstStyle>
            <a:lvl1pPr marL="0" indent="0" algn="ctr">
              <a:buNone/>
              <a:defRPr sz="1330"/>
            </a:lvl1pPr>
          </a:lstStyle>
          <a:p>
            <a:pPr lvl="0"/>
            <a:r>
              <a:rPr lang="sk-SK" dirty="0"/>
              <a:t>Upraviť štýly predlohy textu</a:t>
            </a:r>
          </a:p>
        </p:txBody>
      </p:sp>
      <p:sp>
        <p:nvSpPr>
          <p:cNvPr id="61" name="Zástupný objekt pre text 15">
            <a:extLst>
              <a:ext uri="{FF2B5EF4-FFF2-40B4-BE49-F238E27FC236}">
                <a16:creationId xmlns:a16="http://schemas.microsoft.com/office/drawing/2014/main" id="{40139793-66FD-47E5-BAB9-FED14FF189E0}"/>
              </a:ext>
            </a:extLst>
          </p:cNvPr>
          <p:cNvSpPr>
            <a:spLocks noGrp="1"/>
          </p:cNvSpPr>
          <p:nvPr>
            <p:ph type="body" sz="quarter" idx="29" hasCustomPrompt="1"/>
          </p:nvPr>
        </p:nvSpPr>
        <p:spPr>
          <a:xfrm>
            <a:off x="4750459" y="2064218"/>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62" name="Zástupný objekt pre text 17">
            <a:extLst>
              <a:ext uri="{FF2B5EF4-FFF2-40B4-BE49-F238E27FC236}">
                <a16:creationId xmlns:a16="http://schemas.microsoft.com/office/drawing/2014/main" id="{B0374D6A-F2F4-410F-ADA2-155820DB986D}"/>
              </a:ext>
            </a:extLst>
          </p:cNvPr>
          <p:cNvSpPr>
            <a:spLocks noGrp="1"/>
          </p:cNvSpPr>
          <p:nvPr>
            <p:ph type="body" sz="quarter" idx="30"/>
          </p:nvPr>
        </p:nvSpPr>
        <p:spPr>
          <a:xfrm>
            <a:off x="5012512" y="2680797"/>
            <a:ext cx="2166976" cy="772591"/>
          </a:xfrm>
        </p:spPr>
        <p:txBody>
          <a:bodyPr>
            <a:normAutofit/>
          </a:bodyPr>
          <a:lstStyle>
            <a:lvl1pPr marL="0" indent="0" algn="ctr">
              <a:buNone/>
              <a:defRPr sz="1330"/>
            </a:lvl1pPr>
          </a:lstStyle>
          <a:p>
            <a:pPr lvl="0"/>
            <a:r>
              <a:rPr lang="sk-SK" dirty="0"/>
              <a:t>Upraviť štýly predlohy textu</a:t>
            </a:r>
          </a:p>
        </p:txBody>
      </p:sp>
      <p:sp>
        <p:nvSpPr>
          <p:cNvPr id="64" name="Zástupný objekt pre text 15">
            <a:extLst>
              <a:ext uri="{FF2B5EF4-FFF2-40B4-BE49-F238E27FC236}">
                <a16:creationId xmlns:a16="http://schemas.microsoft.com/office/drawing/2014/main" id="{643EB3B7-BBB2-4122-A5C3-914603D33792}"/>
              </a:ext>
            </a:extLst>
          </p:cNvPr>
          <p:cNvSpPr>
            <a:spLocks noGrp="1"/>
          </p:cNvSpPr>
          <p:nvPr>
            <p:ph type="body" sz="quarter" idx="31" hasCustomPrompt="1"/>
          </p:nvPr>
        </p:nvSpPr>
        <p:spPr>
          <a:xfrm>
            <a:off x="8478721" y="2064218"/>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65" name="Zástupný objekt pre text 17">
            <a:extLst>
              <a:ext uri="{FF2B5EF4-FFF2-40B4-BE49-F238E27FC236}">
                <a16:creationId xmlns:a16="http://schemas.microsoft.com/office/drawing/2014/main" id="{358A64F8-B980-4D70-8E22-5C92AF8818AF}"/>
              </a:ext>
            </a:extLst>
          </p:cNvPr>
          <p:cNvSpPr>
            <a:spLocks noGrp="1"/>
          </p:cNvSpPr>
          <p:nvPr>
            <p:ph type="body" sz="quarter" idx="32"/>
          </p:nvPr>
        </p:nvSpPr>
        <p:spPr>
          <a:xfrm>
            <a:off x="8740774" y="2680797"/>
            <a:ext cx="2166976" cy="772591"/>
          </a:xfrm>
        </p:spPr>
        <p:txBody>
          <a:bodyPr>
            <a:normAutofit/>
          </a:bodyPr>
          <a:lstStyle>
            <a:lvl1pPr marL="0" indent="0" algn="ctr">
              <a:buNone/>
              <a:defRPr sz="1330"/>
            </a:lvl1pPr>
          </a:lstStyle>
          <a:p>
            <a:pPr lvl="0"/>
            <a:r>
              <a:rPr lang="sk-SK" dirty="0"/>
              <a:t>Upraviť štýly predlohy textu</a:t>
            </a:r>
          </a:p>
        </p:txBody>
      </p:sp>
      <p:pic>
        <p:nvPicPr>
          <p:cNvPr id="15" name="Obrázek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835103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3_Harmonogram 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57" name="Zástupný objekt pre text 15">
            <a:extLst>
              <a:ext uri="{FF2B5EF4-FFF2-40B4-BE49-F238E27FC236}">
                <a16:creationId xmlns:a16="http://schemas.microsoft.com/office/drawing/2014/main" id="{64D64C61-CF4D-480A-87D2-FCFA93FCF050}"/>
              </a:ext>
            </a:extLst>
          </p:cNvPr>
          <p:cNvSpPr>
            <a:spLocks noGrp="1"/>
          </p:cNvSpPr>
          <p:nvPr>
            <p:ph type="body" sz="quarter" idx="13" hasCustomPrompt="1"/>
          </p:nvPr>
        </p:nvSpPr>
        <p:spPr>
          <a:xfrm>
            <a:off x="312347" y="5409584"/>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58" name="Zástupný objekt pre text 17">
            <a:extLst>
              <a:ext uri="{FF2B5EF4-FFF2-40B4-BE49-F238E27FC236}">
                <a16:creationId xmlns:a16="http://schemas.microsoft.com/office/drawing/2014/main" id="{B134EBFC-697F-437A-9E65-20BAC56EE803}"/>
              </a:ext>
            </a:extLst>
          </p:cNvPr>
          <p:cNvSpPr>
            <a:spLocks noGrp="1"/>
          </p:cNvSpPr>
          <p:nvPr>
            <p:ph type="body" sz="quarter" idx="14"/>
          </p:nvPr>
        </p:nvSpPr>
        <p:spPr>
          <a:xfrm>
            <a:off x="426956" y="3259028"/>
            <a:ext cx="2461864" cy="1745166"/>
          </a:xfrm>
        </p:spPr>
        <p:txBody>
          <a:bodyPr>
            <a:normAutofit/>
          </a:bodyPr>
          <a:lstStyle>
            <a:lvl1pPr marL="0" indent="0" algn="ctr">
              <a:buNone/>
              <a:defRPr sz="1330"/>
            </a:lvl1pPr>
          </a:lstStyle>
          <a:p>
            <a:pPr lvl="0"/>
            <a:r>
              <a:rPr lang="sk-SK" dirty="0"/>
              <a:t>Upraviť štýly predlohy textu</a:t>
            </a:r>
          </a:p>
        </p:txBody>
      </p:sp>
      <p:sp>
        <p:nvSpPr>
          <p:cNvPr id="16" name="Zástupný objekt pre text 15">
            <a:extLst>
              <a:ext uri="{FF2B5EF4-FFF2-40B4-BE49-F238E27FC236}">
                <a16:creationId xmlns:a16="http://schemas.microsoft.com/office/drawing/2014/main" id="{184EECC8-5512-4799-AA9C-2E6D15B06140}"/>
              </a:ext>
            </a:extLst>
          </p:cNvPr>
          <p:cNvSpPr>
            <a:spLocks noGrp="1"/>
          </p:cNvSpPr>
          <p:nvPr>
            <p:ph type="body" sz="quarter" idx="15" hasCustomPrompt="1"/>
          </p:nvPr>
        </p:nvSpPr>
        <p:spPr>
          <a:xfrm>
            <a:off x="1159441" y="2283256"/>
            <a:ext cx="966216" cy="431800"/>
          </a:xfrm>
        </p:spPr>
        <p:txBody>
          <a:bodyPr>
            <a:normAutofit/>
          </a:bodyPr>
          <a:lstStyle>
            <a:lvl1pPr marL="0" indent="0" algn="ctr">
              <a:buNone/>
              <a:defRPr sz="2400">
                <a:solidFill>
                  <a:srgbClr val="424249"/>
                </a:solidFill>
                <a:latin typeface="+mj-lt"/>
              </a:defRPr>
            </a:lvl1pPr>
          </a:lstStyle>
          <a:p>
            <a:pPr lvl="0"/>
            <a:r>
              <a:rPr lang="sk-SK" dirty="0"/>
              <a:t>01</a:t>
            </a:r>
          </a:p>
        </p:txBody>
      </p:sp>
      <p:sp>
        <p:nvSpPr>
          <p:cNvPr id="23" name="Zástupný objekt pre text 15">
            <a:extLst>
              <a:ext uri="{FF2B5EF4-FFF2-40B4-BE49-F238E27FC236}">
                <a16:creationId xmlns:a16="http://schemas.microsoft.com/office/drawing/2014/main" id="{99B88056-13E0-4AC5-8FCF-2FE556326B1B}"/>
              </a:ext>
            </a:extLst>
          </p:cNvPr>
          <p:cNvSpPr>
            <a:spLocks noGrp="1"/>
          </p:cNvSpPr>
          <p:nvPr>
            <p:ph type="body" sz="quarter" idx="16" hasCustomPrompt="1"/>
          </p:nvPr>
        </p:nvSpPr>
        <p:spPr>
          <a:xfrm>
            <a:off x="3314280" y="5409584"/>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24" name="Zástupný objekt pre text 17">
            <a:extLst>
              <a:ext uri="{FF2B5EF4-FFF2-40B4-BE49-F238E27FC236}">
                <a16:creationId xmlns:a16="http://schemas.microsoft.com/office/drawing/2014/main" id="{6E46A8AB-8CA3-4A2E-B255-E5B1094D3F4A}"/>
              </a:ext>
            </a:extLst>
          </p:cNvPr>
          <p:cNvSpPr>
            <a:spLocks noGrp="1"/>
          </p:cNvSpPr>
          <p:nvPr>
            <p:ph type="body" sz="quarter" idx="17"/>
          </p:nvPr>
        </p:nvSpPr>
        <p:spPr>
          <a:xfrm>
            <a:off x="3428889" y="3259028"/>
            <a:ext cx="2461864" cy="1745166"/>
          </a:xfrm>
        </p:spPr>
        <p:txBody>
          <a:bodyPr>
            <a:normAutofit/>
          </a:bodyPr>
          <a:lstStyle>
            <a:lvl1pPr marL="0" indent="0" algn="ctr">
              <a:buNone/>
              <a:defRPr sz="1330"/>
            </a:lvl1pPr>
          </a:lstStyle>
          <a:p>
            <a:pPr lvl="0"/>
            <a:r>
              <a:rPr lang="sk-SK" dirty="0"/>
              <a:t>Upraviť štýly predlohy textu</a:t>
            </a:r>
          </a:p>
        </p:txBody>
      </p:sp>
      <p:sp>
        <p:nvSpPr>
          <p:cNvPr id="26" name="Zástupný objekt pre text 15">
            <a:extLst>
              <a:ext uri="{FF2B5EF4-FFF2-40B4-BE49-F238E27FC236}">
                <a16:creationId xmlns:a16="http://schemas.microsoft.com/office/drawing/2014/main" id="{BB691F62-F4D4-47A4-A6EF-D44B5FD9805B}"/>
              </a:ext>
            </a:extLst>
          </p:cNvPr>
          <p:cNvSpPr>
            <a:spLocks noGrp="1"/>
          </p:cNvSpPr>
          <p:nvPr>
            <p:ph type="body" sz="quarter" idx="18" hasCustomPrompt="1"/>
          </p:nvPr>
        </p:nvSpPr>
        <p:spPr>
          <a:xfrm>
            <a:off x="4161374" y="2283256"/>
            <a:ext cx="966216" cy="431800"/>
          </a:xfrm>
        </p:spPr>
        <p:txBody>
          <a:bodyPr>
            <a:normAutofit/>
          </a:bodyPr>
          <a:lstStyle>
            <a:lvl1pPr marL="0" indent="0" algn="ctr">
              <a:buNone/>
              <a:defRPr sz="2400">
                <a:solidFill>
                  <a:srgbClr val="424249"/>
                </a:solidFill>
                <a:latin typeface="+mj-lt"/>
              </a:defRPr>
            </a:lvl1pPr>
          </a:lstStyle>
          <a:p>
            <a:pPr lvl="0"/>
            <a:r>
              <a:rPr lang="sk-SK" dirty="0"/>
              <a:t>01</a:t>
            </a:r>
          </a:p>
        </p:txBody>
      </p:sp>
      <p:sp>
        <p:nvSpPr>
          <p:cNvPr id="28" name="Zástupný objekt pre text 15">
            <a:extLst>
              <a:ext uri="{FF2B5EF4-FFF2-40B4-BE49-F238E27FC236}">
                <a16:creationId xmlns:a16="http://schemas.microsoft.com/office/drawing/2014/main" id="{03F5DB9B-E892-46D8-8A1D-B330E3C1E306}"/>
              </a:ext>
            </a:extLst>
          </p:cNvPr>
          <p:cNvSpPr>
            <a:spLocks noGrp="1"/>
          </p:cNvSpPr>
          <p:nvPr>
            <p:ph type="body" sz="quarter" idx="19" hasCustomPrompt="1"/>
          </p:nvPr>
        </p:nvSpPr>
        <p:spPr>
          <a:xfrm>
            <a:off x="6316213" y="5409584"/>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29" name="Zástupný objekt pre text 17">
            <a:extLst>
              <a:ext uri="{FF2B5EF4-FFF2-40B4-BE49-F238E27FC236}">
                <a16:creationId xmlns:a16="http://schemas.microsoft.com/office/drawing/2014/main" id="{E20EBF27-1AAA-472B-BE34-26C972CEBAE3}"/>
              </a:ext>
            </a:extLst>
          </p:cNvPr>
          <p:cNvSpPr>
            <a:spLocks noGrp="1"/>
          </p:cNvSpPr>
          <p:nvPr>
            <p:ph type="body" sz="quarter" idx="20"/>
          </p:nvPr>
        </p:nvSpPr>
        <p:spPr>
          <a:xfrm>
            <a:off x="6430822" y="3259028"/>
            <a:ext cx="2461864" cy="1745166"/>
          </a:xfrm>
        </p:spPr>
        <p:txBody>
          <a:bodyPr>
            <a:normAutofit/>
          </a:bodyPr>
          <a:lstStyle>
            <a:lvl1pPr marL="0" indent="0" algn="ctr">
              <a:buNone/>
              <a:defRPr sz="1330"/>
            </a:lvl1pPr>
          </a:lstStyle>
          <a:p>
            <a:pPr lvl="0"/>
            <a:r>
              <a:rPr lang="sk-SK" dirty="0"/>
              <a:t>Upraviť štýly predlohy textu</a:t>
            </a:r>
          </a:p>
        </p:txBody>
      </p:sp>
      <p:sp>
        <p:nvSpPr>
          <p:cNvPr id="31" name="Zástupný objekt pre text 15">
            <a:extLst>
              <a:ext uri="{FF2B5EF4-FFF2-40B4-BE49-F238E27FC236}">
                <a16:creationId xmlns:a16="http://schemas.microsoft.com/office/drawing/2014/main" id="{D5E1AB60-3EBF-4E62-877E-DC1DBD13EBA2}"/>
              </a:ext>
            </a:extLst>
          </p:cNvPr>
          <p:cNvSpPr>
            <a:spLocks noGrp="1"/>
          </p:cNvSpPr>
          <p:nvPr>
            <p:ph type="body" sz="quarter" idx="21" hasCustomPrompt="1"/>
          </p:nvPr>
        </p:nvSpPr>
        <p:spPr>
          <a:xfrm>
            <a:off x="7163307" y="2283256"/>
            <a:ext cx="966216" cy="431800"/>
          </a:xfrm>
        </p:spPr>
        <p:txBody>
          <a:bodyPr>
            <a:normAutofit/>
          </a:bodyPr>
          <a:lstStyle>
            <a:lvl1pPr marL="0" indent="0" algn="ctr">
              <a:buNone/>
              <a:defRPr sz="2400">
                <a:solidFill>
                  <a:srgbClr val="424249"/>
                </a:solidFill>
                <a:latin typeface="+mj-lt"/>
              </a:defRPr>
            </a:lvl1pPr>
          </a:lstStyle>
          <a:p>
            <a:pPr lvl="0"/>
            <a:r>
              <a:rPr lang="sk-SK" dirty="0"/>
              <a:t>01</a:t>
            </a:r>
          </a:p>
        </p:txBody>
      </p:sp>
      <p:sp>
        <p:nvSpPr>
          <p:cNvPr id="33" name="Zástupný objekt pre text 15">
            <a:extLst>
              <a:ext uri="{FF2B5EF4-FFF2-40B4-BE49-F238E27FC236}">
                <a16:creationId xmlns:a16="http://schemas.microsoft.com/office/drawing/2014/main" id="{FD9B3AC7-F2DB-42CF-9467-1931C719FEB2}"/>
              </a:ext>
            </a:extLst>
          </p:cNvPr>
          <p:cNvSpPr>
            <a:spLocks noGrp="1"/>
          </p:cNvSpPr>
          <p:nvPr>
            <p:ph type="body" sz="quarter" idx="22" hasCustomPrompt="1"/>
          </p:nvPr>
        </p:nvSpPr>
        <p:spPr>
          <a:xfrm>
            <a:off x="9318146" y="5409584"/>
            <a:ext cx="2668781" cy="431800"/>
          </a:xfrm>
        </p:spPr>
        <p:txBody>
          <a:bodyPr>
            <a:normAutofit/>
          </a:bodyPr>
          <a:lstStyle>
            <a:lvl1pPr marL="0" indent="0" algn="ctr">
              <a:buNone/>
              <a:defRPr sz="2400">
                <a:solidFill>
                  <a:schemeClr val="bg1"/>
                </a:solidFill>
                <a:latin typeface="+mj-lt"/>
              </a:defRPr>
            </a:lvl1pPr>
          </a:lstStyle>
          <a:p>
            <a:pPr lvl="0"/>
            <a:r>
              <a:rPr lang="sk-SK" dirty="0"/>
              <a:t>Názov</a:t>
            </a:r>
          </a:p>
        </p:txBody>
      </p:sp>
      <p:sp>
        <p:nvSpPr>
          <p:cNvPr id="34" name="Zástupný objekt pre text 17">
            <a:extLst>
              <a:ext uri="{FF2B5EF4-FFF2-40B4-BE49-F238E27FC236}">
                <a16:creationId xmlns:a16="http://schemas.microsoft.com/office/drawing/2014/main" id="{57DF2BB2-C8D4-42B0-91E2-FF162FCD5888}"/>
              </a:ext>
            </a:extLst>
          </p:cNvPr>
          <p:cNvSpPr>
            <a:spLocks noGrp="1"/>
          </p:cNvSpPr>
          <p:nvPr>
            <p:ph type="body" sz="quarter" idx="23"/>
          </p:nvPr>
        </p:nvSpPr>
        <p:spPr>
          <a:xfrm>
            <a:off x="9432755" y="3259028"/>
            <a:ext cx="2461864" cy="1745166"/>
          </a:xfrm>
        </p:spPr>
        <p:txBody>
          <a:bodyPr>
            <a:normAutofit/>
          </a:bodyPr>
          <a:lstStyle>
            <a:lvl1pPr marL="0" indent="0" algn="ctr">
              <a:buNone/>
              <a:defRPr sz="1330"/>
            </a:lvl1pPr>
          </a:lstStyle>
          <a:p>
            <a:pPr lvl="0"/>
            <a:r>
              <a:rPr lang="sk-SK" dirty="0"/>
              <a:t>Upraviť štýly predlohy textu</a:t>
            </a:r>
          </a:p>
        </p:txBody>
      </p:sp>
      <p:sp>
        <p:nvSpPr>
          <p:cNvPr id="36" name="Zástupný objekt pre text 15">
            <a:extLst>
              <a:ext uri="{FF2B5EF4-FFF2-40B4-BE49-F238E27FC236}">
                <a16:creationId xmlns:a16="http://schemas.microsoft.com/office/drawing/2014/main" id="{CBE442D4-F570-4224-AFA3-A36B8DF9687F}"/>
              </a:ext>
            </a:extLst>
          </p:cNvPr>
          <p:cNvSpPr>
            <a:spLocks noGrp="1"/>
          </p:cNvSpPr>
          <p:nvPr>
            <p:ph type="body" sz="quarter" idx="24" hasCustomPrompt="1"/>
          </p:nvPr>
        </p:nvSpPr>
        <p:spPr>
          <a:xfrm>
            <a:off x="10165240" y="2283256"/>
            <a:ext cx="966216" cy="431800"/>
          </a:xfrm>
        </p:spPr>
        <p:txBody>
          <a:bodyPr>
            <a:normAutofit/>
          </a:bodyPr>
          <a:lstStyle>
            <a:lvl1pPr marL="0" indent="0" algn="ctr">
              <a:buNone/>
              <a:defRPr sz="2400">
                <a:solidFill>
                  <a:srgbClr val="424249"/>
                </a:solidFill>
                <a:latin typeface="+mj-lt"/>
              </a:defRPr>
            </a:lvl1pPr>
          </a:lstStyle>
          <a:p>
            <a:pPr lvl="0"/>
            <a:r>
              <a:rPr lang="sk-SK" dirty="0"/>
              <a:t>01</a:t>
            </a:r>
          </a:p>
        </p:txBody>
      </p:sp>
      <p:pic>
        <p:nvPicPr>
          <p:cNvPr id="38" name="Obrázek 3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3050392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4_Proces 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40" name="Zástupný objekt pre text 15">
            <a:extLst>
              <a:ext uri="{FF2B5EF4-FFF2-40B4-BE49-F238E27FC236}">
                <a16:creationId xmlns:a16="http://schemas.microsoft.com/office/drawing/2014/main" id="{CC11C81D-A620-4BA7-AEF0-359AB34283BC}"/>
              </a:ext>
            </a:extLst>
          </p:cNvPr>
          <p:cNvSpPr>
            <a:spLocks noGrp="1"/>
          </p:cNvSpPr>
          <p:nvPr>
            <p:ph type="body" sz="quarter" idx="13" hasCustomPrompt="1"/>
          </p:nvPr>
        </p:nvSpPr>
        <p:spPr>
          <a:xfrm>
            <a:off x="2995419"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41" name="Zástupný objekt pre text 15">
            <a:extLst>
              <a:ext uri="{FF2B5EF4-FFF2-40B4-BE49-F238E27FC236}">
                <a16:creationId xmlns:a16="http://schemas.microsoft.com/office/drawing/2014/main" id="{D6AB2F99-D16D-421F-8D2B-80D3EB4951B8}"/>
              </a:ext>
            </a:extLst>
          </p:cNvPr>
          <p:cNvSpPr>
            <a:spLocks noGrp="1"/>
          </p:cNvSpPr>
          <p:nvPr>
            <p:ph type="body" sz="quarter" idx="14" hasCustomPrompt="1"/>
          </p:nvPr>
        </p:nvSpPr>
        <p:spPr>
          <a:xfrm>
            <a:off x="2995419" y="4037984"/>
            <a:ext cx="2668781" cy="431800"/>
          </a:xfrm>
        </p:spPr>
        <p:txBody>
          <a:bodyPr>
            <a:normAutofit/>
          </a:bodyPr>
          <a:lstStyle>
            <a:lvl1pPr marL="0" indent="0" algn="r">
              <a:buNone/>
              <a:defRPr sz="2400">
                <a:solidFill>
                  <a:srgbClr val="E31936"/>
                </a:solidFill>
                <a:latin typeface="+mj-lt"/>
              </a:defRPr>
            </a:lvl1pPr>
          </a:lstStyle>
          <a:p>
            <a:pPr lvl="0"/>
            <a:r>
              <a:rPr lang="sk-SK" dirty="0"/>
              <a:t>Názov</a:t>
            </a:r>
          </a:p>
        </p:txBody>
      </p:sp>
      <p:sp>
        <p:nvSpPr>
          <p:cNvPr id="42" name="Zástupný objekt pre text 17">
            <a:extLst>
              <a:ext uri="{FF2B5EF4-FFF2-40B4-BE49-F238E27FC236}">
                <a16:creationId xmlns:a16="http://schemas.microsoft.com/office/drawing/2014/main" id="{CEDF326C-E76F-40C7-BE21-4A37E067B855}"/>
              </a:ext>
            </a:extLst>
          </p:cNvPr>
          <p:cNvSpPr>
            <a:spLocks noGrp="1"/>
          </p:cNvSpPr>
          <p:nvPr>
            <p:ph type="body" sz="quarter" idx="15"/>
          </p:nvPr>
        </p:nvSpPr>
        <p:spPr>
          <a:xfrm>
            <a:off x="3202336" y="4572390"/>
            <a:ext cx="2461864" cy="1745166"/>
          </a:xfrm>
        </p:spPr>
        <p:txBody>
          <a:bodyPr>
            <a:normAutofit/>
          </a:bodyPr>
          <a:lstStyle>
            <a:lvl1pPr marL="0" indent="0" algn="r">
              <a:buNone/>
              <a:defRPr sz="1330"/>
            </a:lvl1pPr>
          </a:lstStyle>
          <a:p>
            <a:pPr lvl="0"/>
            <a:r>
              <a:rPr lang="sk-SK" dirty="0"/>
              <a:t>Upraviť štýly predlohy textu</a:t>
            </a:r>
          </a:p>
        </p:txBody>
      </p:sp>
      <p:sp>
        <p:nvSpPr>
          <p:cNvPr id="43" name="Zástupný objekt pre text 15">
            <a:extLst>
              <a:ext uri="{FF2B5EF4-FFF2-40B4-BE49-F238E27FC236}">
                <a16:creationId xmlns:a16="http://schemas.microsoft.com/office/drawing/2014/main" id="{477598AC-8BF6-4547-A475-B279FAB4A906}"/>
              </a:ext>
            </a:extLst>
          </p:cNvPr>
          <p:cNvSpPr>
            <a:spLocks noGrp="1"/>
          </p:cNvSpPr>
          <p:nvPr>
            <p:ph type="body" sz="quarter" idx="16" hasCustomPrompt="1"/>
          </p:nvPr>
        </p:nvSpPr>
        <p:spPr>
          <a:xfrm>
            <a:off x="6729219" y="4037984"/>
            <a:ext cx="2668781" cy="431800"/>
          </a:xfrm>
        </p:spPr>
        <p:txBody>
          <a:bodyPr>
            <a:normAutofit/>
          </a:bodyPr>
          <a:lstStyle>
            <a:lvl1pPr marL="0" indent="0" algn="l">
              <a:buNone/>
              <a:defRPr sz="2400">
                <a:solidFill>
                  <a:srgbClr val="424249"/>
                </a:solidFill>
                <a:latin typeface="+mj-lt"/>
              </a:defRPr>
            </a:lvl1pPr>
          </a:lstStyle>
          <a:p>
            <a:pPr lvl="0"/>
            <a:r>
              <a:rPr lang="sk-SK" dirty="0"/>
              <a:t>Komentár</a:t>
            </a:r>
          </a:p>
        </p:txBody>
      </p:sp>
      <p:sp>
        <p:nvSpPr>
          <p:cNvPr id="44" name="Zástupný objekt pre text 17">
            <a:extLst>
              <a:ext uri="{FF2B5EF4-FFF2-40B4-BE49-F238E27FC236}">
                <a16:creationId xmlns:a16="http://schemas.microsoft.com/office/drawing/2014/main" id="{57544669-FB01-4225-8FB5-377F1896F008}"/>
              </a:ext>
            </a:extLst>
          </p:cNvPr>
          <p:cNvSpPr>
            <a:spLocks noGrp="1"/>
          </p:cNvSpPr>
          <p:nvPr>
            <p:ph type="body" sz="quarter" idx="17"/>
          </p:nvPr>
        </p:nvSpPr>
        <p:spPr>
          <a:xfrm>
            <a:off x="6729218" y="4572390"/>
            <a:ext cx="4726181" cy="1745166"/>
          </a:xfrm>
        </p:spPr>
        <p:txBody>
          <a:bodyPr>
            <a:normAutofit/>
          </a:bodyPr>
          <a:lstStyle>
            <a:lvl1pPr marL="0" indent="0" algn="l">
              <a:buNone/>
              <a:defRPr sz="1330"/>
            </a:lvl1pPr>
          </a:lstStyle>
          <a:p>
            <a:pPr lvl="0"/>
            <a:r>
              <a:rPr lang="sk-SK" dirty="0"/>
              <a:t>Upraviť štýly predlohy textu</a:t>
            </a:r>
          </a:p>
        </p:txBody>
      </p:sp>
      <p:pic>
        <p:nvPicPr>
          <p:cNvPr id="14" name="Obrázek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4252881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5_Proces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40" name="Zástupný objekt pre text 15">
            <a:extLst>
              <a:ext uri="{FF2B5EF4-FFF2-40B4-BE49-F238E27FC236}">
                <a16:creationId xmlns:a16="http://schemas.microsoft.com/office/drawing/2014/main" id="{CC11C81D-A620-4BA7-AEF0-359AB34283BC}"/>
              </a:ext>
            </a:extLst>
          </p:cNvPr>
          <p:cNvSpPr>
            <a:spLocks noGrp="1"/>
          </p:cNvSpPr>
          <p:nvPr>
            <p:ph type="body" sz="quarter" idx="13" hasCustomPrompt="1"/>
          </p:nvPr>
        </p:nvSpPr>
        <p:spPr>
          <a:xfrm>
            <a:off x="2188505"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41" name="Zástupný objekt pre text 15">
            <a:extLst>
              <a:ext uri="{FF2B5EF4-FFF2-40B4-BE49-F238E27FC236}">
                <a16:creationId xmlns:a16="http://schemas.microsoft.com/office/drawing/2014/main" id="{D6AB2F99-D16D-421F-8D2B-80D3EB4951B8}"/>
              </a:ext>
            </a:extLst>
          </p:cNvPr>
          <p:cNvSpPr>
            <a:spLocks noGrp="1"/>
          </p:cNvSpPr>
          <p:nvPr>
            <p:ph type="body" sz="quarter" idx="14" hasCustomPrompt="1"/>
          </p:nvPr>
        </p:nvSpPr>
        <p:spPr>
          <a:xfrm>
            <a:off x="2188505" y="4037984"/>
            <a:ext cx="2668781" cy="431800"/>
          </a:xfrm>
        </p:spPr>
        <p:txBody>
          <a:bodyPr>
            <a:normAutofit/>
          </a:bodyPr>
          <a:lstStyle>
            <a:lvl1pPr marL="0" indent="0" algn="r">
              <a:buNone/>
              <a:defRPr sz="2400">
                <a:solidFill>
                  <a:srgbClr val="BFD730"/>
                </a:solidFill>
                <a:latin typeface="+mj-lt"/>
              </a:defRPr>
            </a:lvl1pPr>
          </a:lstStyle>
          <a:p>
            <a:pPr lvl="0"/>
            <a:r>
              <a:rPr lang="sk-SK" dirty="0"/>
              <a:t>Názov</a:t>
            </a:r>
          </a:p>
        </p:txBody>
      </p:sp>
      <p:sp>
        <p:nvSpPr>
          <p:cNvPr id="42" name="Zástupný objekt pre text 17">
            <a:extLst>
              <a:ext uri="{FF2B5EF4-FFF2-40B4-BE49-F238E27FC236}">
                <a16:creationId xmlns:a16="http://schemas.microsoft.com/office/drawing/2014/main" id="{CEDF326C-E76F-40C7-BE21-4A37E067B855}"/>
              </a:ext>
            </a:extLst>
          </p:cNvPr>
          <p:cNvSpPr>
            <a:spLocks noGrp="1"/>
          </p:cNvSpPr>
          <p:nvPr>
            <p:ph type="body" sz="quarter" idx="15"/>
          </p:nvPr>
        </p:nvSpPr>
        <p:spPr>
          <a:xfrm>
            <a:off x="2395422" y="4572390"/>
            <a:ext cx="2461864" cy="1745166"/>
          </a:xfrm>
        </p:spPr>
        <p:txBody>
          <a:bodyPr>
            <a:normAutofit/>
          </a:bodyPr>
          <a:lstStyle>
            <a:lvl1pPr marL="0" indent="0" algn="r">
              <a:buNone/>
              <a:defRPr sz="1330"/>
            </a:lvl1pPr>
          </a:lstStyle>
          <a:p>
            <a:pPr lvl="0"/>
            <a:r>
              <a:rPr lang="sk-SK" dirty="0"/>
              <a:t>Upraviť štýly predlohy textu</a:t>
            </a:r>
          </a:p>
        </p:txBody>
      </p:sp>
      <p:sp>
        <p:nvSpPr>
          <p:cNvPr id="15" name="Zástupný objekt pre text 15">
            <a:extLst>
              <a:ext uri="{FF2B5EF4-FFF2-40B4-BE49-F238E27FC236}">
                <a16:creationId xmlns:a16="http://schemas.microsoft.com/office/drawing/2014/main" id="{A7D715B6-0A89-4D65-8249-6F1707729956}"/>
              </a:ext>
            </a:extLst>
          </p:cNvPr>
          <p:cNvSpPr>
            <a:spLocks noGrp="1"/>
          </p:cNvSpPr>
          <p:nvPr>
            <p:ph type="body" sz="quarter" idx="16" hasCustomPrompt="1"/>
          </p:nvPr>
        </p:nvSpPr>
        <p:spPr>
          <a:xfrm>
            <a:off x="6695998"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16" name="Zástupný objekt pre text 15">
            <a:extLst>
              <a:ext uri="{FF2B5EF4-FFF2-40B4-BE49-F238E27FC236}">
                <a16:creationId xmlns:a16="http://schemas.microsoft.com/office/drawing/2014/main" id="{A4111AEA-01E2-4A36-9C26-2C24F5C08AF1}"/>
              </a:ext>
            </a:extLst>
          </p:cNvPr>
          <p:cNvSpPr>
            <a:spLocks noGrp="1"/>
          </p:cNvSpPr>
          <p:nvPr>
            <p:ph type="body" sz="quarter" idx="17" hasCustomPrompt="1"/>
          </p:nvPr>
        </p:nvSpPr>
        <p:spPr>
          <a:xfrm>
            <a:off x="6695998" y="4037984"/>
            <a:ext cx="2668781" cy="431800"/>
          </a:xfrm>
        </p:spPr>
        <p:txBody>
          <a:bodyPr>
            <a:normAutofit/>
          </a:bodyPr>
          <a:lstStyle>
            <a:lvl1pPr marL="0" indent="0" algn="r">
              <a:buNone/>
              <a:defRPr sz="2400">
                <a:solidFill>
                  <a:srgbClr val="37B0C9"/>
                </a:solidFill>
                <a:latin typeface="+mj-lt"/>
              </a:defRPr>
            </a:lvl1pPr>
          </a:lstStyle>
          <a:p>
            <a:pPr lvl="0"/>
            <a:r>
              <a:rPr lang="sk-SK" dirty="0"/>
              <a:t>Názov</a:t>
            </a:r>
          </a:p>
        </p:txBody>
      </p:sp>
      <p:sp>
        <p:nvSpPr>
          <p:cNvPr id="17" name="Zástupný objekt pre text 17">
            <a:extLst>
              <a:ext uri="{FF2B5EF4-FFF2-40B4-BE49-F238E27FC236}">
                <a16:creationId xmlns:a16="http://schemas.microsoft.com/office/drawing/2014/main" id="{C5EAEBEB-9601-475E-8F26-95B9A18809D2}"/>
              </a:ext>
            </a:extLst>
          </p:cNvPr>
          <p:cNvSpPr>
            <a:spLocks noGrp="1"/>
          </p:cNvSpPr>
          <p:nvPr>
            <p:ph type="body" sz="quarter" idx="18"/>
          </p:nvPr>
        </p:nvSpPr>
        <p:spPr>
          <a:xfrm>
            <a:off x="6902915" y="4572390"/>
            <a:ext cx="2461864" cy="1745166"/>
          </a:xfrm>
        </p:spPr>
        <p:txBody>
          <a:bodyPr>
            <a:normAutofit/>
          </a:bodyPr>
          <a:lstStyle>
            <a:lvl1pPr marL="0" indent="0" algn="r">
              <a:buNone/>
              <a:defRPr sz="1330"/>
            </a:lvl1pPr>
          </a:lstStyle>
          <a:p>
            <a:pPr lvl="0"/>
            <a:r>
              <a:rPr lang="sk-SK" dirty="0"/>
              <a:t>Upraviť štýly predlohy textu</a:t>
            </a:r>
          </a:p>
        </p:txBody>
      </p:sp>
      <p:pic>
        <p:nvPicPr>
          <p:cNvPr id="19" name="Obrázek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4044947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6_Proces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40" name="Zástupný objekt pre text 15">
            <a:extLst>
              <a:ext uri="{FF2B5EF4-FFF2-40B4-BE49-F238E27FC236}">
                <a16:creationId xmlns:a16="http://schemas.microsoft.com/office/drawing/2014/main" id="{CC11C81D-A620-4BA7-AEF0-359AB34283BC}"/>
              </a:ext>
            </a:extLst>
          </p:cNvPr>
          <p:cNvSpPr>
            <a:spLocks noGrp="1"/>
          </p:cNvSpPr>
          <p:nvPr>
            <p:ph type="body" sz="quarter" idx="13" hasCustomPrompt="1"/>
          </p:nvPr>
        </p:nvSpPr>
        <p:spPr>
          <a:xfrm>
            <a:off x="701598"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41" name="Zástupný objekt pre text 15">
            <a:extLst>
              <a:ext uri="{FF2B5EF4-FFF2-40B4-BE49-F238E27FC236}">
                <a16:creationId xmlns:a16="http://schemas.microsoft.com/office/drawing/2014/main" id="{D6AB2F99-D16D-421F-8D2B-80D3EB4951B8}"/>
              </a:ext>
            </a:extLst>
          </p:cNvPr>
          <p:cNvSpPr>
            <a:spLocks noGrp="1"/>
          </p:cNvSpPr>
          <p:nvPr>
            <p:ph type="body" sz="quarter" idx="14" hasCustomPrompt="1"/>
          </p:nvPr>
        </p:nvSpPr>
        <p:spPr>
          <a:xfrm>
            <a:off x="701598" y="4037984"/>
            <a:ext cx="2668781" cy="431800"/>
          </a:xfrm>
        </p:spPr>
        <p:txBody>
          <a:bodyPr>
            <a:normAutofit/>
          </a:bodyPr>
          <a:lstStyle>
            <a:lvl1pPr marL="0" indent="0" algn="r">
              <a:buNone/>
              <a:defRPr sz="2400">
                <a:solidFill>
                  <a:srgbClr val="BFD730"/>
                </a:solidFill>
                <a:latin typeface="+mj-lt"/>
              </a:defRPr>
            </a:lvl1pPr>
          </a:lstStyle>
          <a:p>
            <a:pPr lvl="0"/>
            <a:r>
              <a:rPr lang="sk-SK" dirty="0"/>
              <a:t>Názov</a:t>
            </a:r>
          </a:p>
        </p:txBody>
      </p:sp>
      <p:sp>
        <p:nvSpPr>
          <p:cNvPr id="42" name="Zástupný objekt pre text 17">
            <a:extLst>
              <a:ext uri="{FF2B5EF4-FFF2-40B4-BE49-F238E27FC236}">
                <a16:creationId xmlns:a16="http://schemas.microsoft.com/office/drawing/2014/main" id="{CEDF326C-E76F-40C7-BE21-4A37E067B855}"/>
              </a:ext>
            </a:extLst>
          </p:cNvPr>
          <p:cNvSpPr>
            <a:spLocks noGrp="1"/>
          </p:cNvSpPr>
          <p:nvPr>
            <p:ph type="body" sz="quarter" idx="15"/>
          </p:nvPr>
        </p:nvSpPr>
        <p:spPr>
          <a:xfrm>
            <a:off x="908515" y="4572390"/>
            <a:ext cx="2461864" cy="1745166"/>
          </a:xfrm>
        </p:spPr>
        <p:txBody>
          <a:bodyPr>
            <a:normAutofit/>
          </a:bodyPr>
          <a:lstStyle>
            <a:lvl1pPr marL="0" indent="0" algn="r">
              <a:buNone/>
              <a:defRPr sz="1330"/>
            </a:lvl1pPr>
          </a:lstStyle>
          <a:p>
            <a:pPr lvl="0"/>
            <a:r>
              <a:rPr lang="sk-SK" dirty="0"/>
              <a:t>Upraviť štýly predlohy textu</a:t>
            </a:r>
          </a:p>
        </p:txBody>
      </p:sp>
      <p:sp>
        <p:nvSpPr>
          <p:cNvPr id="15" name="Zástupný objekt pre text 15">
            <a:extLst>
              <a:ext uri="{FF2B5EF4-FFF2-40B4-BE49-F238E27FC236}">
                <a16:creationId xmlns:a16="http://schemas.microsoft.com/office/drawing/2014/main" id="{A7D715B6-0A89-4D65-8249-6F1707729956}"/>
              </a:ext>
            </a:extLst>
          </p:cNvPr>
          <p:cNvSpPr>
            <a:spLocks noGrp="1"/>
          </p:cNvSpPr>
          <p:nvPr>
            <p:ph type="body" sz="quarter" idx="16" hasCustomPrompt="1"/>
          </p:nvPr>
        </p:nvSpPr>
        <p:spPr>
          <a:xfrm>
            <a:off x="4321098"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16" name="Zástupný objekt pre text 15">
            <a:extLst>
              <a:ext uri="{FF2B5EF4-FFF2-40B4-BE49-F238E27FC236}">
                <a16:creationId xmlns:a16="http://schemas.microsoft.com/office/drawing/2014/main" id="{A4111AEA-01E2-4A36-9C26-2C24F5C08AF1}"/>
              </a:ext>
            </a:extLst>
          </p:cNvPr>
          <p:cNvSpPr>
            <a:spLocks noGrp="1"/>
          </p:cNvSpPr>
          <p:nvPr>
            <p:ph type="body" sz="quarter" idx="17" hasCustomPrompt="1"/>
          </p:nvPr>
        </p:nvSpPr>
        <p:spPr>
          <a:xfrm>
            <a:off x="4321098" y="4037984"/>
            <a:ext cx="2668781" cy="431800"/>
          </a:xfrm>
        </p:spPr>
        <p:txBody>
          <a:bodyPr>
            <a:normAutofit/>
          </a:bodyPr>
          <a:lstStyle>
            <a:lvl1pPr marL="0" indent="0" algn="r">
              <a:buNone/>
              <a:defRPr sz="2400">
                <a:solidFill>
                  <a:srgbClr val="37B0C9"/>
                </a:solidFill>
                <a:latin typeface="+mj-lt"/>
              </a:defRPr>
            </a:lvl1pPr>
          </a:lstStyle>
          <a:p>
            <a:pPr lvl="0"/>
            <a:r>
              <a:rPr lang="sk-SK" dirty="0"/>
              <a:t>Názov</a:t>
            </a:r>
          </a:p>
        </p:txBody>
      </p:sp>
      <p:sp>
        <p:nvSpPr>
          <p:cNvPr id="17" name="Zástupný objekt pre text 17">
            <a:extLst>
              <a:ext uri="{FF2B5EF4-FFF2-40B4-BE49-F238E27FC236}">
                <a16:creationId xmlns:a16="http://schemas.microsoft.com/office/drawing/2014/main" id="{C5EAEBEB-9601-475E-8F26-95B9A18809D2}"/>
              </a:ext>
            </a:extLst>
          </p:cNvPr>
          <p:cNvSpPr>
            <a:spLocks noGrp="1"/>
          </p:cNvSpPr>
          <p:nvPr>
            <p:ph type="body" sz="quarter" idx="18"/>
          </p:nvPr>
        </p:nvSpPr>
        <p:spPr>
          <a:xfrm>
            <a:off x="4528015" y="4572390"/>
            <a:ext cx="2461864" cy="1745166"/>
          </a:xfrm>
        </p:spPr>
        <p:txBody>
          <a:bodyPr>
            <a:normAutofit/>
          </a:bodyPr>
          <a:lstStyle>
            <a:lvl1pPr marL="0" indent="0" algn="r">
              <a:buNone/>
              <a:defRPr sz="1330"/>
            </a:lvl1pPr>
          </a:lstStyle>
          <a:p>
            <a:pPr lvl="0"/>
            <a:r>
              <a:rPr lang="sk-SK" dirty="0"/>
              <a:t>Upraviť štýly predlohy textu</a:t>
            </a:r>
          </a:p>
        </p:txBody>
      </p:sp>
      <p:sp>
        <p:nvSpPr>
          <p:cNvPr id="19" name="Zástupný objekt pre text 15">
            <a:extLst>
              <a:ext uri="{FF2B5EF4-FFF2-40B4-BE49-F238E27FC236}">
                <a16:creationId xmlns:a16="http://schemas.microsoft.com/office/drawing/2014/main" id="{216DEC54-4C91-4EA3-ADB5-BA8CC6A667D1}"/>
              </a:ext>
            </a:extLst>
          </p:cNvPr>
          <p:cNvSpPr>
            <a:spLocks noGrp="1"/>
          </p:cNvSpPr>
          <p:nvPr>
            <p:ph type="body" sz="quarter" idx="19" hasCustomPrompt="1"/>
          </p:nvPr>
        </p:nvSpPr>
        <p:spPr>
          <a:xfrm>
            <a:off x="8011642" y="2971800"/>
            <a:ext cx="2668781" cy="431800"/>
          </a:xfrm>
        </p:spPr>
        <p:txBody>
          <a:bodyPr>
            <a:noAutofit/>
          </a:bodyPr>
          <a:lstStyle>
            <a:lvl1pPr marL="0" indent="0" algn="r">
              <a:buNone/>
              <a:defRPr sz="3200">
                <a:solidFill>
                  <a:srgbClr val="424249"/>
                </a:solidFill>
                <a:latin typeface="+mj-lt"/>
              </a:defRPr>
            </a:lvl1pPr>
          </a:lstStyle>
          <a:p>
            <a:pPr lvl="0"/>
            <a:r>
              <a:rPr lang="sk-SK" dirty="0"/>
              <a:t>Rok</a:t>
            </a:r>
          </a:p>
        </p:txBody>
      </p:sp>
      <p:sp>
        <p:nvSpPr>
          <p:cNvPr id="20" name="Zástupný objekt pre text 15">
            <a:extLst>
              <a:ext uri="{FF2B5EF4-FFF2-40B4-BE49-F238E27FC236}">
                <a16:creationId xmlns:a16="http://schemas.microsoft.com/office/drawing/2014/main" id="{A56485D9-2FE3-4313-A72D-F2A531CAA03D}"/>
              </a:ext>
            </a:extLst>
          </p:cNvPr>
          <p:cNvSpPr>
            <a:spLocks noGrp="1"/>
          </p:cNvSpPr>
          <p:nvPr>
            <p:ph type="body" sz="quarter" idx="20" hasCustomPrompt="1"/>
          </p:nvPr>
        </p:nvSpPr>
        <p:spPr>
          <a:xfrm>
            <a:off x="8011642" y="4037984"/>
            <a:ext cx="2668781" cy="431800"/>
          </a:xfrm>
        </p:spPr>
        <p:txBody>
          <a:bodyPr>
            <a:normAutofit/>
          </a:bodyPr>
          <a:lstStyle>
            <a:lvl1pPr marL="0" indent="0" algn="r">
              <a:buNone/>
              <a:defRPr sz="2400">
                <a:solidFill>
                  <a:srgbClr val="A5A5A5"/>
                </a:solidFill>
                <a:latin typeface="+mj-lt"/>
              </a:defRPr>
            </a:lvl1pPr>
          </a:lstStyle>
          <a:p>
            <a:pPr lvl="0"/>
            <a:r>
              <a:rPr lang="sk-SK" dirty="0"/>
              <a:t>Názov</a:t>
            </a:r>
          </a:p>
        </p:txBody>
      </p:sp>
      <p:sp>
        <p:nvSpPr>
          <p:cNvPr id="21" name="Zástupný objekt pre text 17">
            <a:extLst>
              <a:ext uri="{FF2B5EF4-FFF2-40B4-BE49-F238E27FC236}">
                <a16:creationId xmlns:a16="http://schemas.microsoft.com/office/drawing/2014/main" id="{1DD58942-2166-4F4C-BC6E-1AFE8CF371F4}"/>
              </a:ext>
            </a:extLst>
          </p:cNvPr>
          <p:cNvSpPr>
            <a:spLocks noGrp="1"/>
          </p:cNvSpPr>
          <p:nvPr>
            <p:ph type="body" sz="quarter" idx="21"/>
          </p:nvPr>
        </p:nvSpPr>
        <p:spPr>
          <a:xfrm>
            <a:off x="8218559" y="4572390"/>
            <a:ext cx="2461864" cy="1745166"/>
          </a:xfrm>
        </p:spPr>
        <p:txBody>
          <a:bodyPr>
            <a:normAutofit/>
          </a:bodyPr>
          <a:lstStyle>
            <a:lvl1pPr marL="0" indent="0" algn="r">
              <a:buNone/>
              <a:defRPr sz="1330"/>
            </a:lvl1pPr>
          </a:lstStyle>
          <a:p>
            <a:pPr lvl="0"/>
            <a:r>
              <a:rPr lang="sk-SK" dirty="0"/>
              <a:t>Upraviť štýly predlohy textu</a:t>
            </a:r>
          </a:p>
        </p:txBody>
      </p:sp>
      <p:pic>
        <p:nvPicPr>
          <p:cNvPr id="23" name="Obrázek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9452881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_kontakty">
    <p:bg>
      <p:bgPr>
        <a:solidFill>
          <a:schemeClr val="bg1"/>
        </a:solidFill>
        <a:effectLst/>
      </p:bgPr>
    </p:bg>
    <p:spTree>
      <p:nvGrpSpPr>
        <p:cNvPr id="1" name=""/>
        <p:cNvGrpSpPr/>
        <p:nvPr/>
      </p:nvGrpSpPr>
      <p:grpSpPr>
        <a:xfrm>
          <a:off x="0" y="0"/>
          <a:ext cx="0" cy="0"/>
          <a:chOff x="0" y="0"/>
          <a:chExt cx="0" cy="0"/>
        </a:xfrm>
      </p:grpSpPr>
      <p:pic>
        <p:nvPicPr>
          <p:cNvPr id="15"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sp>
        <p:nvSpPr>
          <p:cNvPr id="8" name="Zástupný objekt pre text 15">
            <a:extLst>
              <a:ext uri="{FF2B5EF4-FFF2-40B4-BE49-F238E27FC236}">
                <a16:creationId xmlns:a16="http://schemas.microsoft.com/office/drawing/2014/main" id="{8681CEA8-F861-4865-BED8-6A077B96CFDB}"/>
              </a:ext>
            </a:extLst>
          </p:cNvPr>
          <p:cNvSpPr>
            <a:spLocks noGrp="1"/>
          </p:cNvSpPr>
          <p:nvPr>
            <p:ph type="body" sz="quarter" idx="13" hasCustomPrompt="1"/>
          </p:nvPr>
        </p:nvSpPr>
        <p:spPr>
          <a:xfrm>
            <a:off x="1282392" y="2619482"/>
            <a:ext cx="2668781" cy="431800"/>
          </a:xfrm>
        </p:spPr>
        <p:txBody>
          <a:bodyPr>
            <a:normAutofit/>
          </a:bodyPr>
          <a:lstStyle>
            <a:lvl1pPr marL="0" indent="0" algn="l">
              <a:buNone/>
              <a:defRPr sz="2400">
                <a:solidFill>
                  <a:srgbClr val="424249"/>
                </a:solidFill>
                <a:latin typeface="+mj-lt"/>
              </a:defRPr>
            </a:lvl1pPr>
          </a:lstStyle>
          <a:p>
            <a:pPr lvl="0"/>
            <a:r>
              <a:rPr lang="sk-SK" dirty="0"/>
              <a:t>Názov</a:t>
            </a:r>
          </a:p>
        </p:txBody>
      </p:sp>
      <p:sp>
        <p:nvSpPr>
          <p:cNvPr id="9" name="Zástupný objekt pre text 17">
            <a:extLst>
              <a:ext uri="{FF2B5EF4-FFF2-40B4-BE49-F238E27FC236}">
                <a16:creationId xmlns:a16="http://schemas.microsoft.com/office/drawing/2014/main" id="{A5AF5CCE-ADD7-4F23-B071-D1F216FA4A6C}"/>
              </a:ext>
            </a:extLst>
          </p:cNvPr>
          <p:cNvSpPr>
            <a:spLocks noGrp="1"/>
          </p:cNvSpPr>
          <p:nvPr>
            <p:ph type="body" sz="quarter" idx="14"/>
          </p:nvPr>
        </p:nvSpPr>
        <p:spPr>
          <a:xfrm>
            <a:off x="1282392" y="3365500"/>
            <a:ext cx="3262348" cy="990600"/>
          </a:xfrm>
        </p:spPr>
        <p:txBody>
          <a:bodyPr>
            <a:normAutofit/>
          </a:bodyPr>
          <a:lstStyle>
            <a:lvl1pPr marL="0" indent="0" algn="l">
              <a:buNone/>
              <a:defRPr sz="1330"/>
            </a:lvl1pPr>
          </a:lstStyle>
          <a:p>
            <a:pPr lvl="0"/>
            <a:r>
              <a:rPr lang="sk-SK" dirty="0"/>
              <a:t>Upraviť štýly predlohy textu</a:t>
            </a:r>
          </a:p>
        </p:txBody>
      </p:sp>
      <p:sp>
        <p:nvSpPr>
          <p:cNvPr id="10" name="Zástupný objekt pre text 15">
            <a:extLst>
              <a:ext uri="{FF2B5EF4-FFF2-40B4-BE49-F238E27FC236}">
                <a16:creationId xmlns:a16="http://schemas.microsoft.com/office/drawing/2014/main" id="{3C5D6606-4F00-4F2B-A40E-41DCD338874C}"/>
              </a:ext>
            </a:extLst>
          </p:cNvPr>
          <p:cNvSpPr>
            <a:spLocks noGrp="1"/>
          </p:cNvSpPr>
          <p:nvPr>
            <p:ph type="body" sz="quarter" idx="15" hasCustomPrompt="1"/>
          </p:nvPr>
        </p:nvSpPr>
        <p:spPr>
          <a:xfrm>
            <a:off x="4586003" y="2619482"/>
            <a:ext cx="2668781" cy="431800"/>
          </a:xfrm>
        </p:spPr>
        <p:txBody>
          <a:bodyPr>
            <a:normAutofit/>
          </a:bodyPr>
          <a:lstStyle>
            <a:lvl1pPr marL="0" indent="0" algn="l">
              <a:buNone/>
              <a:defRPr sz="2400">
                <a:solidFill>
                  <a:srgbClr val="424249"/>
                </a:solidFill>
                <a:latin typeface="+mj-lt"/>
              </a:defRPr>
            </a:lvl1pPr>
          </a:lstStyle>
          <a:p>
            <a:pPr lvl="0"/>
            <a:r>
              <a:rPr lang="sk-SK" dirty="0"/>
              <a:t>Názov</a:t>
            </a:r>
          </a:p>
        </p:txBody>
      </p:sp>
      <p:sp>
        <p:nvSpPr>
          <p:cNvPr id="11" name="Zástupný objekt pre text 17">
            <a:extLst>
              <a:ext uri="{FF2B5EF4-FFF2-40B4-BE49-F238E27FC236}">
                <a16:creationId xmlns:a16="http://schemas.microsoft.com/office/drawing/2014/main" id="{82358D08-4371-463C-AA6E-37AC996313F6}"/>
              </a:ext>
            </a:extLst>
          </p:cNvPr>
          <p:cNvSpPr>
            <a:spLocks noGrp="1"/>
          </p:cNvSpPr>
          <p:nvPr>
            <p:ph type="body" sz="quarter" idx="16"/>
          </p:nvPr>
        </p:nvSpPr>
        <p:spPr>
          <a:xfrm>
            <a:off x="4586003" y="3365500"/>
            <a:ext cx="3262348" cy="990600"/>
          </a:xfrm>
        </p:spPr>
        <p:txBody>
          <a:bodyPr>
            <a:normAutofit/>
          </a:bodyPr>
          <a:lstStyle>
            <a:lvl1pPr marL="0" indent="0" algn="l">
              <a:buNone/>
              <a:defRPr sz="1330"/>
            </a:lvl1pPr>
          </a:lstStyle>
          <a:p>
            <a:pPr lvl="0"/>
            <a:r>
              <a:rPr lang="sk-SK" dirty="0"/>
              <a:t>Upraviť štýly predlohy textu</a:t>
            </a:r>
          </a:p>
        </p:txBody>
      </p:sp>
      <p:sp>
        <p:nvSpPr>
          <p:cNvPr id="12" name="Zástupný objekt pre text 15">
            <a:extLst>
              <a:ext uri="{FF2B5EF4-FFF2-40B4-BE49-F238E27FC236}">
                <a16:creationId xmlns:a16="http://schemas.microsoft.com/office/drawing/2014/main" id="{46D407F8-7855-493A-A40C-AACBDB5D738A}"/>
              </a:ext>
            </a:extLst>
          </p:cNvPr>
          <p:cNvSpPr>
            <a:spLocks noGrp="1"/>
          </p:cNvSpPr>
          <p:nvPr>
            <p:ph type="body" sz="quarter" idx="17" hasCustomPrompt="1"/>
          </p:nvPr>
        </p:nvSpPr>
        <p:spPr>
          <a:xfrm>
            <a:off x="7848351" y="2619482"/>
            <a:ext cx="2668781" cy="431800"/>
          </a:xfrm>
        </p:spPr>
        <p:txBody>
          <a:bodyPr>
            <a:normAutofit/>
          </a:bodyPr>
          <a:lstStyle>
            <a:lvl1pPr marL="0" indent="0" algn="l">
              <a:buNone/>
              <a:defRPr sz="2400">
                <a:solidFill>
                  <a:srgbClr val="424249"/>
                </a:solidFill>
                <a:latin typeface="+mj-lt"/>
              </a:defRPr>
            </a:lvl1pPr>
          </a:lstStyle>
          <a:p>
            <a:pPr lvl="0"/>
            <a:r>
              <a:rPr lang="sk-SK" dirty="0"/>
              <a:t>Názov</a:t>
            </a:r>
          </a:p>
        </p:txBody>
      </p:sp>
      <p:sp>
        <p:nvSpPr>
          <p:cNvPr id="13" name="Zástupný objekt pre text 17">
            <a:extLst>
              <a:ext uri="{FF2B5EF4-FFF2-40B4-BE49-F238E27FC236}">
                <a16:creationId xmlns:a16="http://schemas.microsoft.com/office/drawing/2014/main" id="{63B76766-BDA8-44E0-91C6-FFC91250FFED}"/>
              </a:ext>
            </a:extLst>
          </p:cNvPr>
          <p:cNvSpPr>
            <a:spLocks noGrp="1"/>
          </p:cNvSpPr>
          <p:nvPr>
            <p:ph type="body" sz="quarter" idx="18"/>
          </p:nvPr>
        </p:nvSpPr>
        <p:spPr>
          <a:xfrm>
            <a:off x="7848351" y="3365500"/>
            <a:ext cx="3262348" cy="990600"/>
          </a:xfrm>
        </p:spPr>
        <p:txBody>
          <a:bodyPr>
            <a:normAutofit/>
          </a:bodyPr>
          <a:lstStyle>
            <a:lvl1pPr marL="0" indent="0" algn="l">
              <a:buNone/>
              <a:defRPr sz="1330"/>
            </a:lvl1pPr>
          </a:lstStyle>
          <a:p>
            <a:pPr lvl="0"/>
            <a:r>
              <a:rPr lang="sk-SK" dirty="0"/>
              <a:t>Upraviť štýly predlohy textu</a:t>
            </a:r>
          </a:p>
        </p:txBody>
      </p:sp>
      <p:pic>
        <p:nvPicPr>
          <p:cNvPr id="16" name="Obrázek 1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5196513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5" name="Date Placeholder 4"/>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DE372A82-DCCA-45C9-8FF8-962275A7FE45}" type="slidenum">
              <a:rPr lang="sk-SK" smtClean="0"/>
              <a:pPr/>
              <a:t>‹#›</a:t>
            </a:fld>
            <a:endParaRPr lang="sk-SK"/>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40145133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sk-SK"/>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7" name="Date Placeholder 6"/>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DE372A82-DCCA-45C9-8FF8-962275A7FE45}" type="slidenum">
              <a:rPr lang="sk-SK" smtClean="0"/>
              <a:pPr/>
              <a:t>‹#›</a:t>
            </a:fld>
            <a:endParaRPr lang="sk-SK"/>
          </a:p>
        </p:txBody>
      </p:sp>
      <p:pic>
        <p:nvPicPr>
          <p:cNvPr id="11" name="Obrázek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6324647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277470" y="274638"/>
            <a:ext cx="10251141" cy="1143000"/>
          </a:xfrm>
        </p:spPr>
        <p:txBody>
          <a:bodyPr>
            <a:normAutofit/>
          </a:bodyPr>
          <a:lstStyle>
            <a:lvl1pPr algn="l">
              <a:defRPr sz="4800"/>
            </a:lvl1pPr>
          </a:lstStyle>
          <a:p>
            <a:r>
              <a:rPr lang="en-US" dirty="0"/>
              <a:t>Click to edit Master title style</a:t>
            </a:r>
            <a:endParaRPr lang="sk-SK" dirty="0"/>
          </a:p>
        </p:txBody>
      </p:sp>
      <p:sp>
        <p:nvSpPr>
          <p:cNvPr id="3" name="Date Placeholder 2"/>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lvl1pPr>
              <a:defRPr sz="1800">
                <a:solidFill>
                  <a:srgbClr val="424249"/>
                </a:solidFill>
                <a:latin typeface="+mj-lt"/>
              </a:defRPr>
            </a:lvl1pPr>
          </a:lstStyle>
          <a:p>
            <a:fld id="{DE372A82-DCCA-45C9-8FF8-962275A7FE45}" type="slidenum">
              <a:rPr lang="sk-SK" smtClean="0"/>
              <a:pPr/>
              <a:t>‹#›</a:t>
            </a:fld>
            <a:endParaRPr lang="sk-SK" dirty="0"/>
          </a:p>
        </p:txBody>
      </p:sp>
      <p:pic>
        <p:nvPicPr>
          <p:cNvPr id="6" name="Grafický objekt 26">
            <a:extLst>
              <a:ext uri="{FF2B5EF4-FFF2-40B4-BE49-F238E27FC236}">
                <a16:creationId xmlns:a16="http://schemas.microsoft.com/office/drawing/2014/main" id="{53F4A2B6-F23A-45A6-BB8E-F50A4D685AC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90767" y="413444"/>
            <a:ext cx="6095997" cy="1035095"/>
          </a:xfrm>
          <a:prstGeom prst="rect">
            <a:avLst/>
          </a:prstGeom>
        </p:spPr>
      </p:pic>
      <p:pic>
        <p:nvPicPr>
          <p:cNvPr id="8" name="Obrázek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701596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_conten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61BE4-35B7-4569-B28B-39E89B41025A}"/>
              </a:ext>
            </a:extLst>
          </p:cNvPr>
          <p:cNvSpPr>
            <a:spLocks noGrp="1"/>
          </p:cNvSpPr>
          <p:nvPr>
            <p:ph type="title"/>
          </p:nvPr>
        </p:nvSpPr>
        <p:spPr>
          <a:xfrm>
            <a:off x="1044498" y="250826"/>
            <a:ext cx="10972800" cy="1143000"/>
          </a:xfrm>
        </p:spPr>
        <p:txBody>
          <a:bodyPr>
            <a:noAutofit/>
          </a:bodyPr>
          <a:lstStyle>
            <a:lvl1pPr algn="l">
              <a:defRPr sz="4400"/>
            </a:lvl1pPr>
          </a:lstStyle>
          <a:p>
            <a:r>
              <a:rPr lang="sk-SK" dirty="0"/>
              <a:t>Kliknutím upravte štýl predlohy nadpisu</a:t>
            </a:r>
            <a:endParaRPr lang="en-GB" dirty="0"/>
          </a:p>
        </p:txBody>
      </p:sp>
      <p:sp>
        <p:nvSpPr>
          <p:cNvPr id="3" name="Zástupný objekt pre dátum 2">
            <a:extLst>
              <a:ext uri="{FF2B5EF4-FFF2-40B4-BE49-F238E27FC236}">
                <a16:creationId xmlns:a16="http://schemas.microsoft.com/office/drawing/2014/main" id="{EE77C57A-7E49-4047-87DD-1D784D1B8293}"/>
              </a:ext>
            </a:extLst>
          </p:cNvPr>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Zástupný objekt pre pätu 3">
            <a:extLst>
              <a:ext uri="{FF2B5EF4-FFF2-40B4-BE49-F238E27FC236}">
                <a16:creationId xmlns:a16="http://schemas.microsoft.com/office/drawing/2014/main" id="{E63485CA-F700-4364-BF2C-63CE21DA60B5}"/>
              </a:ext>
            </a:extLst>
          </p:cNvPr>
          <p:cNvSpPr>
            <a:spLocks noGrp="1"/>
          </p:cNvSpPr>
          <p:nvPr>
            <p:ph type="ftr" sz="quarter" idx="11"/>
          </p:nvPr>
        </p:nvSpPr>
        <p:spPr/>
        <p:txBody>
          <a:bodyPr/>
          <a:lstStyle/>
          <a:p>
            <a:endParaRPr lang="sk-SK"/>
          </a:p>
        </p:txBody>
      </p:sp>
      <p:sp>
        <p:nvSpPr>
          <p:cNvPr id="5" name="Zástupný objekt pre číslo snímky 4">
            <a:extLst>
              <a:ext uri="{FF2B5EF4-FFF2-40B4-BE49-F238E27FC236}">
                <a16:creationId xmlns:a16="http://schemas.microsoft.com/office/drawing/2014/main" id="{B1963103-BD3F-4C70-9DC6-B80DAF540B91}"/>
              </a:ext>
            </a:extLst>
          </p:cNvPr>
          <p:cNvSpPr>
            <a:spLocks noGrp="1"/>
          </p:cNvSpPr>
          <p:nvPr>
            <p:ph type="sldNum" sz="quarter" idx="12"/>
          </p:nvPr>
        </p:nvSpPr>
        <p:spPr/>
        <p:txBody>
          <a:bodyPr/>
          <a:lstStyle/>
          <a:p>
            <a:fld id="{DE372A82-DCCA-45C9-8FF8-962275A7FE45}" type="slidenum">
              <a:rPr lang="sk-SK" smtClean="0"/>
              <a:pPr/>
              <a:t>‹#›</a:t>
            </a:fld>
            <a:endParaRPr lang="sk-SK"/>
          </a:p>
        </p:txBody>
      </p:sp>
      <p:sp>
        <p:nvSpPr>
          <p:cNvPr id="15" name="Zástupný objekt pre text 14">
            <a:extLst>
              <a:ext uri="{FF2B5EF4-FFF2-40B4-BE49-F238E27FC236}">
                <a16:creationId xmlns:a16="http://schemas.microsoft.com/office/drawing/2014/main" id="{ED841102-961B-4808-8A9F-A3A3BCFCF472}"/>
              </a:ext>
            </a:extLst>
          </p:cNvPr>
          <p:cNvSpPr>
            <a:spLocks noGrp="1"/>
          </p:cNvSpPr>
          <p:nvPr>
            <p:ph type="body" sz="quarter" idx="13"/>
          </p:nvPr>
        </p:nvSpPr>
        <p:spPr>
          <a:xfrm>
            <a:off x="1879600" y="3784600"/>
            <a:ext cx="2197100" cy="590550"/>
          </a:xfrm>
        </p:spPr>
        <p:txBody>
          <a:bodyPr>
            <a:noAutofit/>
          </a:bodyPr>
          <a:lstStyle>
            <a:lvl1pPr marL="0" indent="0" algn="ctr">
              <a:buNone/>
              <a:defRPr sz="2400">
                <a:latin typeface="+mj-lt"/>
              </a:defRPr>
            </a:lvl1pPr>
          </a:lstStyle>
          <a:p>
            <a:pPr lvl="0"/>
            <a:r>
              <a:rPr lang="sk-SK" dirty="0"/>
              <a:t>Upraviť štýly predlohy textu</a:t>
            </a:r>
          </a:p>
        </p:txBody>
      </p:sp>
      <p:sp>
        <p:nvSpPr>
          <p:cNvPr id="16" name="Zástupný objekt pre text 14">
            <a:extLst>
              <a:ext uri="{FF2B5EF4-FFF2-40B4-BE49-F238E27FC236}">
                <a16:creationId xmlns:a16="http://schemas.microsoft.com/office/drawing/2014/main" id="{00547EA7-A25F-4DD8-AF2F-0A8ECCF84C64}"/>
              </a:ext>
            </a:extLst>
          </p:cNvPr>
          <p:cNvSpPr>
            <a:spLocks noGrp="1"/>
          </p:cNvSpPr>
          <p:nvPr>
            <p:ph type="body" sz="quarter" idx="14"/>
          </p:nvPr>
        </p:nvSpPr>
        <p:spPr>
          <a:xfrm>
            <a:off x="4997450" y="3784600"/>
            <a:ext cx="2197100" cy="590550"/>
          </a:xfrm>
        </p:spPr>
        <p:txBody>
          <a:bodyPr>
            <a:noAutofit/>
          </a:bodyPr>
          <a:lstStyle>
            <a:lvl1pPr marL="0" indent="0" algn="ctr">
              <a:buNone/>
              <a:defRPr sz="2400">
                <a:latin typeface="+mj-lt"/>
              </a:defRPr>
            </a:lvl1pPr>
          </a:lstStyle>
          <a:p>
            <a:pPr lvl="0"/>
            <a:r>
              <a:rPr lang="sk-SK" dirty="0"/>
              <a:t>Upraviť štýly predlohy textu</a:t>
            </a:r>
          </a:p>
        </p:txBody>
      </p:sp>
      <p:sp>
        <p:nvSpPr>
          <p:cNvPr id="17" name="Zástupný objekt pre text 14">
            <a:extLst>
              <a:ext uri="{FF2B5EF4-FFF2-40B4-BE49-F238E27FC236}">
                <a16:creationId xmlns:a16="http://schemas.microsoft.com/office/drawing/2014/main" id="{30F8E297-4635-4CD8-A362-CBD130E23CE0}"/>
              </a:ext>
            </a:extLst>
          </p:cNvPr>
          <p:cNvSpPr>
            <a:spLocks noGrp="1"/>
          </p:cNvSpPr>
          <p:nvPr>
            <p:ph type="body" sz="quarter" idx="15"/>
          </p:nvPr>
        </p:nvSpPr>
        <p:spPr>
          <a:xfrm>
            <a:off x="8216900" y="3784600"/>
            <a:ext cx="2197100" cy="590550"/>
          </a:xfrm>
        </p:spPr>
        <p:txBody>
          <a:bodyPr>
            <a:noAutofit/>
          </a:bodyPr>
          <a:lstStyle>
            <a:lvl1pPr marL="0" indent="0" algn="ctr">
              <a:buNone/>
              <a:defRPr sz="2400">
                <a:latin typeface="+mj-lt"/>
              </a:defRPr>
            </a:lvl1pPr>
          </a:lstStyle>
          <a:p>
            <a:pPr lvl="0"/>
            <a:r>
              <a:rPr lang="sk-SK" dirty="0"/>
              <a:t>Upraviť štýly predlohy textu</a:t>
            </a:r>
          </a:p>
        </p:txBody>
      </p:sp>
      <p:sp>
        <p:nvSpPr>
          <p:cNvPr id="19" name="Zástupný objekt pre text 18">
            <a:extLst>
              <a:ext uri="{FF2B5EF4-FFF2-40B4-BE49-F238E27FC236}">
                <a16:creationId xmlns:a16="http://schemas.microsoft.com/office/drawing/2014/main" id="{1A83185C-AEDB-4DB5-8705-CD9D2C8503E2}"/>
              </a:ext>
            </a:extLst>
          </p:cNvPr>
          <p:cNvSpPr>
            <a:spLocks noGrp="1"/>
          </p:cNvSpPr>
          <p:nvPr>
            <p:ph type="body" sz="quarter" idx="16"/>
          </p:nvPr>
        </p:nvSpPr>
        <p:spPr>
          <a:xfrm>
            <a:off x="1727200" y="4383935"/>
            <a:ext cx="2438400" cy="1193800"/>
          </a:xfrm>
        </p:spPr>
        <p:txBody>
          <a:bodyPr>
            <a:normAutofit/>
          </a:bodyPr>
          <a:lstStyle>
            <a:lvl1pPr marL="0" indent="0" algn="ctr">
              <a:buNone/>
              <a:defRPr sz="1330"/>
            </a:lvl1pPr>
          </a:lstStyle>
          <a:p>
            <a:pPr lvl="0"/>
            <a:r>
              <a:rPr lang="sk-SK" dirty="0"/>
              <a:t>Upraviť štýly predlohy textu</a:t>
            </a:r>
            <a:endParaRPr lang="en-GB" dirty="0"/>
          </a:p>
        </p:txBody>
      </p:sp>
      <p:sp>
        <p:nvSpPr>
          <p:cNvPr id="20" name="Zástupný objekt pre text 18">
            <a:extLst>
              <a:ext uri="{FF2B5EF4-FFF2-40B4-BE49-F238E27FC236}">
                <a16:creationId xmlns:a16="http://schemas.microsoft.com/office/drawing/2014/main" id="{A7BFA32E-E481-4F80-91DB-1A8D7DF4EF91}"/>
              </a:ext>
            </a:extLst>
          </p:cNvPr>
          <p:cNvSpPr>
            <a:spLocks noGrp="1"/>
          </p:cNvSpPr>
          <p:nvPr>
            <p:ph type="body" sz="quarter" idx="17"/>
          </p:nvPr>
        </p:nvSpPr>
        <p:spPr>
          <a:xfrm>
            <a:off x="4876800" y="4383935"/>
            <a:ext cx="2438400" cy="1193800"/>
          </a:xfrm>
        </p:spPr>
        <p:txBody>
          <a:bodyPr>
            <a:normAutofit/>
          </a:bodyPr>
          <a:lstStyle>
            <a:lvl1pPr marL="0" indent="0" algn="ctr">
              <a:buNone/>
              <a:defRPr sz="1330"/>
            </a:lvl1pPr>
          </a:lstStyle>
          <a:p>
            <a:pPr lvl="0"/>
            <a:r>
              <a:rPr lang="sk-SK" dirty="0"/>
              <a:t>Upraviť štýly predlohy textu</a:t>
            </a:r>
            <a:endParaRPr lang="en-GB" dirty="0"/>
          </a:p>
        </p:txBody>
      </p:sp>
      <p:sp>
        <p:nvSpPr>
          <p:cNvPr id="21" name="Zástupný objekt pre text 18">
            <a:extLst>
              <a:ext uri="{FF2B5EF4-FFF2-40B4-BE49-F238E27FC236}">
                <a16:creationId xmlns:a16="http://schemas.microsoft.com/office/drawing/2014/main" id="{D07DF6A3-54A9-4FEE-B8C0-339324CF95A6}"/>
              </a:ext>
            </a:extLst>
          </p:cNvPr>
          <p:cNvSpPr>
            <a:spLocks noGrp="1"/>
          </p:cNvSpPr>
          <p:nvPr>
            <p:ph type="body" sz="quarter" idx="18"/>
          </p:nvPr>
        </p:nvSpPr>
        <p:spPr>
          <a:xfrm>
            <a:off x="8096250" y="4383935"/>
            <a:ext cx="2438400" cy="1193800"/>
          </a:xfrm>
        </p:spPr>
        <p:txBody>
          <a:bodyPr>
            <a:normAutofit/>
          </a:bodyPr>
          <a:lstStyle>
            <a:lvl1pPr marL="0" indent="0" algn="ctr">
              <a:buNone/>
              <a:defRPr sz="1330"/>
            </a:lvl1pPr>
          </a:lstStyle>
          <a:p>
            <a:pPr lvl="0"/>
            <a:r>
              <a:rPr lang="sk-SK" dirty="0"/>
              <a:t>Upraviť štýly predlohy textu</a:t>
            </a:r>
            <a:endParaRPr lang="en-GB" dirty="0"/>
          </a:p>
        </p:txBody>
      </p:sp>
      <p:pic>
        <p:nvPicPr>
          <p:cNvPr id="22" name="Obrázek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15876001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sk-SK" dirty="0"/>
          </a:p>
        </p:txBody>
      </p:sp>
      <p:sp>
        <p:nvSpPr>
          <p:cNvPr id="3" name="Date Placeholder 2"/>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DE372A82-DCCA-45C9-8FF8-962275A7FE45}" type="slidenum">
              <a:rPr lang="sk-SK" smtClean="0"/>
              <a:pPr/>
              <a:t>‹#›</a:t>
            </a:fld>
            <a:endParaRPr lang="sk-SK"/>
          </a:p>
        </p:txBody>
      </p:sp>
      <p:pic>
        <p:nvPicPr>
          <p:cNvPr id="7" name="Obrázek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373722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DE372A82-DCCA-45C9-8FF8-962275A7FE45}" type="slidenum">
              <a:rPr lang="sk-SK" smtClean="0"/>
              <a:pPr/>
              <a:t>‹#›</a:t>
            </a:fld>
            <a:endParaRPr lang="sk-SK"/>
          </a:p>
        </p:txBody>
      </p:sp>
      <p:pic>
        <p:nvPicPr>
          <p:cNvPr id="6" name="Obrázek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37142681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dit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55327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Revers">
    <p:spTree>
      <p:nvGrpSpPr>
        <p:cNvPr id="1" name=""/>
        <p:cNvGrpSpPr/>
        <p:nvPr/>
      </p:nvGrpSpPr>
      <p:grpSpPr>
        <a:xfrm>
          <a:off x="0" y="0"/>
          <a:ext cx="0" cy="0"/>
          <a:chOff x="0" y="0"/>
          <a:chExt cx="0" cy="0"/>
        </a:xfrm>
      </p:grpSpPr>
      <p:pic>
        <p:nvPicPr>
          <p:cNvPr id="7" name="Obrázek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255268939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sk-SK"/>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DE372A82-DCCA-45C9-8FF8-962275A7FE45}" type="slidenum">
              <a:rPr lang="sk-SK" smtClean="0"/>
              <a:pPr/>
              <a:t>‹#›</a:t>
            </a:fld>
            <a:endParaRPr lang="sk-SK"/>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7035791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sk-SK"/>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DE372A82-DCCA-45C9-8FF8-962275A7FE45}" type="slidenum">
              <a:rPr lang="sk-SK" smtClean="0"/>
              <a:pPr/>
              <a:t>‹#›</a:t>
            </a:fld>
            <a:endParaRPr lang="sk-SK"/>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98223555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9499419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endParaRPr lang="sk-SK"/>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535394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Content Placeholder 2"/>
          <p:cNvSpPr>
            <a:spLocks noGrp="1"/>
          </p:cNvSpPr>
          <p:nvPr>
            <p:ph idx="1"/>
          </p:nvPr>
        </p:nvSpPr>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DE372A82-DCCA-45C9-8FF8-962275A7FE45}" type="slidenum">
              <a:rPr lang="sk-SK" smtClean="0"/>
              <a:pPr/>
              <a:t>‹#›</a:t>
            </a:fld>
            <a:endParaRPr lang="sk-SK"/>
          </a:p>
        </p:txBody>
      </p:sp>
      <p:pic>
        <p:nvPicPr>
          <p:cNvPr id="8" name="Obrázek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234877" y="6170489"/>
            <a:ext cx="1819808" cy="556871"/>
          </a:xfrm>
          <a:prstGeom prst="rect">
            <a:avLst/>
          </a:prstGeom>
        </p:spPr>
      </p:pic>
    </p:spTree>
    <p:extLst>
      <p:ext uri="{BB962C8B-B14F-4D97-AF65-F5344CB8AC3E}">
        <p14:creationId xmlns:p14="http://schemas.microsoft.com/office/powerpoint/2010/main" val="2412169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delovaci1">
    <p:bg>
      <p:bgPr>
        <a:solidFill>
          <a:schemeClr val="accent1"/>
        </a:solidFill>
        <a:effectLst/>
      </p:bgPr>
    </p:bg>
    <p:spTree>
      <p:nvGrpSpPr>
        <p:cNvPr id="1" name=""/>
        <p:cNvGrpSpPr/>
        <p:nvPr/>
      </p:nvGrpSpPr>
      <p:grpSpPr>
        <a:xfrm>
          <a:off x="0" y="0"/>
          <a:ext cx="0" cy="0"/>
          <a:chOff x="0" y="0"/>
          <a:chExt cx="0" cy="0"/>
        </a:xfrm>
      </p:grpSpPr>
      <p:pic>
        <p:nvPicPr>
          <p:cNvPr id="9" name="Grafický objekt 1">
            <a:extLst>
              <a:ext uri="{FF2B5EF4-FFF2-40B4-BE49-F238E27FC236}">
                <a16:creationId xmlns:a16="http://schemas.microsoft.com/office/drawing/2014/main" id="{3D552D62-EC22-4288-988C-9ED8C31D153B}"/>
              </a:ext>
            </a:extLst>
          </p:cNvPr>
          <p:cNvPicPr>
            <a:picLocks noChangeAspect="1"/>
          </p:cNvPicPr>
          <p:nvPr userDrawn="1"/>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6687149" y="-25400"/>
            <a:ext cx="5007839" cy="6883400"/>
          </a:xfrm>
          <a:prstGeom prst="rect">
            <a:avLst/>
          </a:prstGeom>
        </p:spPr>
      </p:pic>
      <p:sp>
        <p:nvSpPr>
          <p:cNvPr id="3" name="Content Placeholder 2"/>
          <p:cNvSpPr>
            <a:spLocks noGrp="1"/>
          </p:cNvSpPr>
          <p:nvPr>
            <p:ph idx="1"/>
          </p:nvPr>
        </p:nvSpPr>
        <p:spPr>
          <a:xfrm>
            <a:off x="1561785" y="1762788"/>
            <a:ext cx="9068430" cy="3251744"/>
          </a:xfrm>
        </p:spPr>
        <p:txBody>
          <a:bodyPr anchor="ctr">
            <a:normAutofit/>
          </a:bodyPr>
          <a:lstStyle>
            <a:lvl1pPr marL="0" indent="0" algn="ctr">
              <a:buNone/>
              <a:defRPr sz="2800">
                <a:solidFill>
                  <a:schemeClr val="bg1"/>
                </a:solidFill>
              </a:defRPr>
            </a:lvl1pPr>
            <a:lvl2pPr marL="457200" indent="0" algn="ctr">
              <a:buNone/>
              <a:defRPr sz="2800">
                <a:solidFill>
                  <a:schemeClr val="bg1"/>
                </a:solidFill>
              </a:defRPr>
            </a:lvl2pPr>
            <a:lvl3pPr marL="914400" indent="0" algn="ctr">
              <a:buNone/>
              <a:defRPr sz="2400">
                <a:solidFill>
                  <a:schemeClr val="bg1"/>
                </a:solidFill>
              </a:defRPr>
            </a:lvl3pPr>
            <a:lvl4pPr marL="1371600" indent="0" algn="ctr">
              <a:buNone/>
              <a:defRPr sz="2000">
                <a:solidFill>
                  <a:schemeClr val="bg1"/>
                </a:solidFill>
              </a:defRPr>
            </a:lvl4pPr>
            <a:lvl5pPr marL="1828800" indent="0" algn="ctr">
              <a:buNone/>
              <a:defRPr sz="2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10"/>
          </p:nvPr>
        </p:nvSpPr>
        <p:spPr/>
        <p:txBody>
          <a:bodyPr/>
          <a:lstStyle>
            <a:lvl1pPr>
              <a:defRPr>
                <a:solidFill>
                  <a:schemeClr val="bg1"/>
                </a:solidFill>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sk-SK"/>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DE372A82-DCCA-45C9-8FF8-962275A7FE45}" type="slidenum">
              <a:rPr lang="sk-SK" smtClean="0"/>
              <a:pPr/>
              <a:t>‹#›</a:t>
            </a:fld>
            <a:endParaRPr lang="sk-SK" dirty="0"/>
          </a:p>
        </p:txBody>
      </p:sp>
      <p:pic>
        <p:nvPicPr>
          <p:cNvPr id="10" name="Obrázek 9"/>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33323" y="6170489"/>
            <a:ext cx="1822916" cy="556870"/>
          </a:xfrm>
          <a:prstGeom prst="rect">
            <a:avLst/>
          </a:prstGeom>
        </p:spPr>
      </p:pic>
    </p:spTree>
    <p:extLst>
      <p:ext uri="{BB962C8B-B14F-4D97-AF65-F5344CB8AC3E}">
        <p14:creationId xmlns:p14="http://schemas.microsoft.com/office/powerpoint/2010/main" val="347476741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sk-SK" dirty="0"/>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k-SK" dirty="0"/>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600">
                <a:solidFill>
                  <a:schemeClr val="tx1">
                    <a:tint val="75000"/>
                  </a:schemeClr>
                </a:solidFill>
                <a:latin typeface="+mj-lt"/>
              </a:defRPr>
            </a:lvl1pPr>
          </a:lstStyle>
          <a:p>
            <a:fld id="{864E3884-94B0-4D41-A858-F9115EDA7712}" type="datetimeFigureOut">
              <a:rPr lang="sk-SK" smtClean="0"/>
              <a:pPr/>
              <a:t>16.10.2020</a:t>
            </a:fld>
            <a:endParaRPr lang="sk-SK"/>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600">
                <a:solidFill>
                  <a:schemeClr val="tx1">
                    <a:tint val="75000"/>
                  </a:schemeClr>
                </a:solidFill>
                <a:latin typeface="+mj-lt"/>
              </a:defRPr>
            </a:lvl1pPr>
          </a:lstStyle>
          <a:p>
            <a:endParaRPr lang="sk-SK"/>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600">
                <a:solidFill>
                  <a:schemeClr val="tx1">
                    <a:tint val="75000"/>
                  </a:schemeClr>
                </a:solidFill>
                <a:latin typeface="+mj-lt"/>
              </a:defRPr>
            </a:lvl1pPr>
          </a:lstStyle>
          <a:p>
            <a:fld id="{DE372A82-DCCA-45C9-8FF8-962275A7FE45}" type="slidenum">
              <a:rPr lang="sk-SK" smtClean="0"/>
              <a:pPr/>
              <a:t>‹#›</a:t>
            </a:fld>
            <a:endParaRPr lang="sk-SK"/>
          </a:p>
        </p:txBody>
      </p:sp>
    </p:spTree>
    <p:extLst>
      <p:ext uri="{BB962C8B-B14F-4D97-AF65-F5344CB8AC3E}">
        <p14:creationId xmlns:p14="http://schemas.microsoft.com/office/powerpoint/2010/main" val="159681877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 id="2147483846" r:id="rId24"/>
    <p:sldLayoutId id="2147483847" r:id="rId25"/>
    <p:sldLayoutId id="2147483848" r:id="rId26"/>
    <p:sldLayoutId id="2147483849" r:id="rId27"/>
    <p:sldLayoutId id="2147483850" r:id="rId28"/>
    <p:sldLayoutId id="2147483851" r:id="rId29"/>
    <p:sldLayoutId id="2147483852" r:id="rId30"/>
    <p:sldLayoutId id="2147483853" r:id="rId31"/>
    <p:sldLayoutId id="2147483854" r:id="rId32"/>
    <p:sldLayoutId id="2147483855" r:id="rId33"/>
    <p:sldLayoutId id="2147483856" r:id="rId34"/>
    <p:sldLayoutId id="2147483857" r:id="rId35"/>
    <p:sldLayoutId id="2147483858" r:id="rId36"/>
    <p:sldLayoutId id="2147483859" r:id="rId37"/>
    <p:sldLayoutId id="2147483860" r:id="rId38"/>
    <p:sldLayoutId id="2147483861" r:id="rId39"/>
    <p:sldLayoutId id="2147483862" r:id="rId40"/>
    <p:sldLayoutId id="2147483863" r:id="rId41"/>
    <p:sldLayoutId id="2147483864" r:id="rId42"/>
    <p:sldLayoutId id="2147483865" r:id="rId43"/>
    <p:sldLayoutId id="2147483866" r:id="rId44"/>
    <p:sldLayoutId id="2147483867" r:id="rId45"/>
    <p:sldLayoutId id="2147483868" r:id="rId46"/>
    <p:sldLayoutId id="2147483869" r:id="rId47"/>
    <p:sldLayoutId id="2147483870" r:id="rId48"/>
    <p:sldLayoutId id="2147483871" r:id="rId49"/>
    <p:sldLayoutId id="2147483872" r:id="rId50"/>
    <p:sldLayoutId id="2147483873" r:id="rId51"/>
    <p:sldLayoutId id="2147483874" r:id="rId52"/>
    <p:sldLayoutId id="2147483875" r:id="rId53"/>
    <p:sldLayoutId id="2147483876" r:id="rId54"/>
    <p:sldLayoutId id="2147483877" r:id="rId55"/>
    <p:sldLayoutId id="2147483878" r:id="rId56"/>
    <p:sldLayoutId id="2147483879" r:id="rId57"/>
    <p:sldLayoutId id="2147483880" r:id="rId58"/>
    <p:sldLayoutId id="2147483881" r:id="rId59"/>
    <p:sldLayoutId id="2147483882" r:id="rId60"/>
    <p:sldLayoutId id="2147483883" r:id="rId61"/>
    <p:sldLayoutId id="2147483884" r:id="rId62"/>
    <p:sldLayoutId id="2147483885" r:id="rId63"/>
    <p:sldLayoutId id="2147483886" r:id="rId64"/>
    <p:sldLayoutId id="2147483887" r:id="rId65"/>
    <p:sldLayoutId id="2147483888" r:id="rId66"/>
    <p:sldLayoutId id="2147483889" r:id="rId67"/>
    <p:sldLayoutId id="2147483890" r:id="rId68"/>
    <p:sldLayoutId id="2147483891" r:id="rId69"/>
    <p:sldLayoutId id="2147483892" r:id="rId70"/>
    <p:sldLayoutId id="2147483893" r:id="rId71"/>
    <p:sldLayoutId id="2147483894" r:id="rId72"/>
    <p:sldLayoutId id="2147483895" r:id="rId73"/>
    <p:sldLayoutId id="2147483896" r:id="rId74"/>
    <p:sldLayoutId id="2147483897" r:id="rId75"/>
    <p:sldLayoutId id="2147483898" r:id="rId76"/>
    <p:sldLayoutId id="2147483899" r:id="rId77"/>
  </p:sldLayoutIdLst>
  <p:txStyles>
    <p:titleStyle>
      <a:lvl1pPr algn="ctr" defTabSz="914400" rtl="0" eaLnBrk="1" latinLnBrk="0" hangingPunct="1">
        <a:spcBef>
          <a:spcPct val="0"/>
        </a:spcBef>
        <a:buNone/>
        <a:defRPr sz="6000" kern="1200" spc="-150">
          <a:solidFill>
            <a:srgbClr val="424249"/>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rgbClr val="424249"/>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24249"/>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24249"/>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hyperlink" Target="https://finweb.hnonline.sk/ekonomika/1661933-union-prestahoval-centralu-zdravotnej-aj-komercnej-poistovne" TargetMode="External"/><Relationship Id="rId2" Type="http://schemas.openxmlformats.org/officeDocument/2006/relationships/image" Target="../media/image51.jp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970828" y="1575685"/>
            <a:ext cx="10250343" cy="4403437"/>
          </a:xfrm>
        </p:spPr>
        <p:txBody>
          <a:bodyPr>
            <a:normAutofit/>
          </a:bodyPr>
          <a:lstStyle/>
          <a:p>
            <a:pPr algn="ctr">
              <a:lnSpc>
                <a:spcPct val="150000"/>
              </a:lnSpc>
            </a:pPr>
            <a:r>
              <a:rPr lang="sk-SK" dirty="0"/>
              <a:t>Nakládka/Vykládka     Parkovanie takmer kdekoľvek         Subdopravca</a:t>
            </a:r>
          </a:p>
          <a:p>
            <a:pPr algn="ctr">
              <a:lnSpc>
                <a:spcPct val="150000"/>
              </a:lnSpc>
            </a:pPr>
            <a:r>
              <a:rPr lang="sk-SK" dirty="0"/>
              <a:t>Vedomá nedbanlivosť     CMR 24/26     Odmietnutie prevzatia zásielky  </a:t>
            </a:r>
          </a:p>
          <a:p>
            <a:pPr algn="ctr">
              <a:lnSpc>
                <a:spcPct val="150000"/>
              </a:lnSpc>
            </a:pPr>
            <a:r>
              <a:rPr lang="sk-SK" dirty="0"/>
              <a:t>Následná majetková škoda pri vykládke     Škody na cudzích návesoch</a:t>
            </a:r>
          </a:p>
          <a:p>
            <a:pPr algn="ctr">
              <a:lnSpc>
                <a:spcPct val="150000"/>
              </a:lnSpc>
            </a:pPr>
            <a:r>
              <a:rPr lang="sk-SK" dirty="0"/>
              <a:t>Nový prístup k sadzobníku    Nové kombinácie PS    Nové spoluúčasti</a:t>
            </a:r>
          </a:p>
          <a:p>
            <a:pPr algn="ctr">
              <a:lnSpc>
                <a:spcPct val="150000"/>
              </a:lnSpc>
            </a:pPr>
            <a:r>
              <a:rPr lang="sk-SK" dirty="0"/>
              <a:t>...a čoskoro aj atraktívne Asistenčné služby Eurocross</a:t>
            </a:r>
          </a:p>
          <a:p>
            <a:endParaRPr lang="sk-SK" dirty="0"/>
          </a:p>
          <a:p>
            <a:endParaRPr lang="sk-SK" dirty="0"/>
          </a:p>
          <a:p>
            <a:endParaRPr lang="sk-SK" dirty="0"/>
          </a:p>
        </p:txBody>
      </p:sp>
      <p:sp>
        <p:nvSpPr>
          <p:cNvPr id="2" name="TextBox 1">
            <a:extLst>
              <a:ext uri="{FF2B5EF4-FFF2-40B4-BE49-F238E27FC236}">
                <a16:creationId xmlns:a16="http://schemas.microsoft.com/office/drawing/2014/main" id="{0A405158-BE28-4310-A226-148265DB9F74}"/>
              </a:ext>
            </a:extLst>
          </p:cNvPr>
          <p:cNvSpPr txBox="1"/>
          <p:nvPr/>
        </p:nvSpPr>
        <p:spPr>
          <a:xfrm>
            <a:off x="970828" y="677268"/>
            <a:ext cx="10250343" cy="584775"/>
          </a:xfrm>
          <a:prstGeom prst="rect">
            <a:avLst/>
          </a:prstGeom>
          <a:noFill/>
        </p:spPr>
        <p:txBody>
          <a:bodyPr wrap="square" rtlCol="0">
            <a:spAutoFit/>
          </a:bodyPr>
          <a:lstStyle/>
          <a:p>
            <a:pPr algn="ctr"/>
            <a:r>
              <a:rPr lang="sk-SK" sz="3200" dirty="0">
                <a:solidFill>
                  <a:schemeClr val="tx2">
                    <a:lumMod val="75000"/>
                  </a:schemeClr>
                </a:solidFill>
                <a:latin typeface="+mj-lt"/>
              </a:rPr>
              <a:t>Vitajte, o chvíľu začíname...</a:t>
            </a:r>
            <a:endParaRPr lang="sk-SK" sz="3200" dirty="0">
              <a:solidFill>
                <a:srgbClr val="E31936"/>
              </a:solidFill>
              <a:latin typeface="+mj-lt"/>
            </a:endParaRPr>
          </a:p>
        </p:txBody>
      </p:sp>
      <p:pic>
        <p:nvPicPr>
          <p:cNvPr id="11" name="Picture 10">
            <a:extLst>
              <a:ext uri="{FF2B5EF4-FFF2-40B4-BE49-F238E27FC236}">
                <a16:creationId xmlns:a16="http://schemas.microsoft.com/office/drawing/2014/main" id="{ED941A9F-C48F-47BD-AC38-B1E39CC6FF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4975" y="4561840"/>
            <a:ext cx="4451274" cy="2222489"/>
          </a:xfrm>
          <a:prstGeom prst="rect">
            <a:avLst/>
          </a:prstGeom>
        </p:spPr>
      </p:pic>
    </p:spTree>
    <p:extLst>
      <p:ext uri="{BB962C8B-B14F-4D97-AF65-F5344CB8AC3E}">
        <p14:creationId xmlns:p14="http://schemas.microsoft.com/office/powerpoint/2010/main" val="32029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top sign&#10;&#10;Description automatically generated">
            <a:extLst>
              <a:ext uri="{FF2B5EF4-FFF2-40B4-BE49-F238E27FC236}">
                <a16:creationId xmlns:a16="http://schemas.microsoft.com/office/drawing/2014/main" id="{9B43EBD8-33AB-4990-961E-C17341051F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5841" y="4089283"/>
            <a:ext cx="2443082" cy="2443082"/>
          </a:xfrm>
          <a:prstGeom prst="rect">
            <a:avLst/>
          </a:prstGeom>
        </p:spPr>
      </p:pic>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MCD: Dovozné, clo a iné výdavky (CMR 23/4)</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Pri strate zásielky dopravca zodpovedá odosielateľovi zásielky aj za škody z titulu vyrubeného cla. Odosielateľ zásielky má právo na vrátenie dovozného (t.j. ceny za prepravu).</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2806700"/>
          </a:xfrm>
        </p:spPr>
        <p:txBody>
          <a:bodyPr>
            <a:normAutofit/>
          </a:bodyPr>
          <a:lstStyle/>
          <a:p>
            <a:r>
              <a:rPr lang="sk-SK" sz="2000" dirty="0"/>
              <a:t>Dovozné, clo a iné výdavky, </a:t>
            </a:r>
            <a:r>
              <a:rPr lang="sk-SK" sz="2000" dirty="0">
                <a:solidFill>
                  <a:srgbClr val="E31936"/>
                </a:solidFill>
              </a:rPr>
              <a:t>ak sú priamym dôsledkom straty zásielky</a:t>
            </a:r>
            <a:endParaRPr lang="sk-SK" sz="2000" dirty="0"/>
          </a:p>
          <a:p>
            <a:endParaRPr lang="sk-SK" sz="2000" dirty="0">
              <a:solidFill>
                <a:srgbClr val="E31936"/>
              </a:solidFill>
            </a:endParaRPr>
          </a:p>
          <a:p>
            <a:r>
              <a:rPr lang="sk-SK" sz="2000" dirty="0"/>
              <a:t>Pri čiastočnej strate zásielky má poistený právo na ich pomerné odškodnenie</a:t>
            </a:r>
          </a:p>
        </p:txBody>
      </p:sp>
    </p:spTree>
    <p:extLst>
      <p:ext uri="{BB962C8B-B14F-4D97-AF65-F5344CB8AC3E}">
        <p14:creationId xmlns:p14="http://schemas.microsoft.com/office/powerpoint/2010/main" val="484393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MCD: Dovozné (CMR 23/5)</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Napriek reálne stanovenej dodacej lehote, ktorá bola písomne dojednaná, dopravca termín vykládky nestihol. Odosielateľovi zásielky vzniká nárok na vrátenie dovozného. Nárok na odškodnenie ušlého zisku nevzniká (ten je kompenzovaný nárokom na vrátenie dovozného).</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2806700"/>
          </a:xfrm>
        </p:spPr>
        <p:txBody>
          <a:bodyPr>
            <a:normAutofit/>
          </a:bodyPr>
          <a:lstStyle/>
          <a:p>
            <a:r>
              <a:rPr lang="sk-SK" sz="2000" dirty="0"/>
              <a:t>Ak poškodený preukáže, že škoda vznikla </a:t>
            </a:r>
            <a:r>
              <a:rPr lang="sk-SK" sz="2000" dirty="0">
                <a:solidFill>
                  <a:srgbClr val="E31936"/>
                </a:solidFill>
              </a:rPr>
              <a:t>z dôvodu prekročenia dodacej lehoty</a:t>
            </a:r>
            <a:endParaRPr lang="sk-SK" sz="2000" dirty="0"/>
          </a:p>
          <a:p>
            <a:endParaRPr lang="sk-SK" sz="2000" dirty="0"/>
          </a:p>
          <a:p>
            <a:r>
              <a:rPr lang="sk-SK" sz="2000" dirty="0"/>
              <a:t>DL musí byť písomne dojednaná          a stanovená tak, aby ju s ohľadom na obvyklý spôsob prepravy bolo možné dodržať</a:t>
            </a:r>
          </a:p>
        </p:txBody>
      </p:sp>
    </p:spTree>
    <p:extLst>
      <p:ext uri="{BB962C8B-B14F-4D97-AF65-F5344CB8AC3E}">
        <p14:creationId xmlns:p14="http://schemas.microsoft.com/office/powerpoint/2010/main" val="4002329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sign&#10;&#10;Description automatically generated">
            <a:extLst>
              <a:ext uri="{FF2B5EF4-FFF2-40B4-BE49-F238E27FC236}">
                <a16:creationId xmlns:a16="http://schemas.microsoft.com/office/drawing/2014/main" id="{B213D600-705C-47B2-A038-22E0CA5B3B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9927" y="4681086"/>
            <a:ext cx="1633353" cy="1633353"/>
          </a:xfrm>
          <a:prstGeom prst="rect">
            <a:avLst/>
          </a:prstGeom>
        </p:spPr>
      </p:pic>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MCD: Škoda na zásielke – vyšší limit (CMR 24)</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Hodnota zásielky presahuje sumu 8,33 SDR/kg. Odosielateľ zaplatil príplatok k dovoznému. Pri poškodení zásielky dopravca za škodu zodpovedá do výšky skutočnej hodnoty zásielky uvedenej v nákladom liste</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2806700"/>
          </a:xfrm>
        </p:spPr>
        <p:txBody>
          <a:bodyPr>
            <a:normAutofit/>
          </a:bodyPr>
          <a:lstStyle/>
          <a:p>
            <a:r>
              <a:rPr lang="sk-SK" sz="2000" dirty="0"/>
              <a:t>Ak je v nákladnom liste udaná </a:t>
            </a:r>
            <a:r>
              <a:rPr lang="sk-SK" sz="2000" dirty="0">
                <a:solidFill>
                  <a:srgbClr val="E31936"/>
                </a:solidFill>
              </a:rPr>
              <a:t>cena zásielky prevyšujúca hranicu určenú v CMR 23/3</a:t>
            </a:r>
            <a:r>
              <a:rPr lang="sk-SK" sz="2000" dirty="0"/>
              <a:t> </a:t>
            </a:r>
          </a:p>
          <a:p>
            <a:endParaRPr lang="sk-SK" sz="2000" dirty="0"/>
          </a:p>
          <a:p>
            <a:r>
              <a:rPr lang="sk-SK" sz="2000" dirty="0"/>
              <a:t>a súčasne</a:t>
            </a:r>
          </a:p>
          <a:p>
            <a:endParaRPr lang="sk-SK" sz="2000" dirty="0"/>
          </a:p>
          <a:p>
            <a:r>
              <a:rPr lang="sk-SK" sz="2000" dirty="0"/>
              <a:t>Odosielateľ zásielky zaplatil dohodnutý príplatok k dovoznému</a:t>
            </a:r>
          </a:p>
        </p:txBody>
      </p:sp>
    </p:spTree>
    <p:extLst>
      <p:ext uri="{BB962C8B-B14F-4D97-AF65-F5344CB8AC3E}">
        <p14:creationId xmlns:p14="http://schemas.microsoft.com/office/powerpoint/2010/main" val="625946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MCD: Osobitný záujem na dodaní (CMR 26)</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Odosielateľ zásielky sa s dopravcom dohodol na výplate extra sumy pre prípad straty / poškodenia / prekročenia DL a zaplatil príplatok k dovoznému. Táto extra suma prevyšuje skutočnú hodnotu tovaru a preto nárok na jej odškodnenie vzniká len z CMR 26.</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3312160"/>
          </a:xfrm>
        </p:spPr>
        <p:txBody>
          <a:bodyPr>
            <a:normAutofit/>
          </a:bodyPr>
          <a:lstStyle/>
          <a:p>
            <a:r>
              <a:rPr lang="sk-SK" sz="2000" dirty="0"/>
              <a:t>Suma osobitného záujmu na dodaní zásielky udaná v nákladnom liste </a:t>
            </a:r>
            <a:r>
              <a:rPr lang="sk-SK" sz="2000" dirty="0">
                <a:solidFill>
                  <a:srgbClr val="E31936"/>
                </a:solidFill>
              </a:rPr>
              <a:t>pre prípad jej straty alebo poškodenia alebo prekročenia dodacej lehoty</a:t>
            </a:r>
          </a:p>
          <a:p>
            <a:endParaRPr lang="sk-SK" sz="2000" dirty="0"/>
          </a:p>
          <a:p>
            <a:r>
              <a:rPr lang="sk-SK" sz="2000" dirty="0"/>
              <a:t>a súčasne</a:t>
            </a:r>
          </a:p>
          <a:p>
            <a:endParaRPr lang="sk-SK" sz="2000" dirty="0"/>
          </a:p>
          <a:p>
            <a:r>
              <a:rPr lang="sk-SK" sz="2000" dirty="0"/>
              <a:t>Odosielateľ zásielky zaplatil dohodnutý príplatok k dovoznému</a:t>
            </a:r>
          </a:p>
        </p:txBody>
      </p:sp>
    </p:spTree>
    <p:extLst>
      <p:ext uri="{BB962C8B-B14F-4D97-AF65-F5344CB8AC3E}">
        <p14:creationId xmlns:p14="http://schemas.microsoft.com/office/powerpoint/2010/main" val="2323845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MCD: Úroky z omeškania (CMR 27, 30-33)</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Odosielateľ zásielky oznámil v stanovenej lehote dopravcovi výhrady k poškodeniu zásielky, resp. vzniesol nárok z titulu prekročenia dodacej lehoty a zasiela dopravcovi písomnú reklamáciu. Zároveň odosielateľovi vzniká nárok na úroky odo dňa podania reklamácie až do dňa jej vyriešenia.</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3312160"/>
          </a:xfrm>
        </p:spPr>
        <p:txBody>
          <a:bodyPr>
            <a:normAutofit/>
          </a:bodyPr>
          <a:lstStyle/>
          <a:p>
            <a:r>
              <a:rPr lang="sk-SK" sz="2000" dirty="0"/>
              <a:t>Úroky vo výške 5 % ročne sa počítajú </a:t>
            </a:r>
            <a:r>
              <a:rPr lang="sk-SK" sz="2000" dirty="0">
                <a:solidFill>
                  <a:srgbClr val="E31936"/>
                </a:solidFill>
              </a:rPr>
              <a:t>odo dňa zaslania písomnej reklamácie </a:t>
            </a:r>
            <a:r>
              <a:rPr lang="sk-SK" sz="2000" dirty="0"/>
              <a:t>dopravcovi, a ak nebola reklamácia podaná, </a:t>
            </a:r>
            <a:r>
              <a:rPr lang="sk-SK" sz="2000" dirty="0">
                <a:solidFill>
                  <a:srgbClr val="E31936"/>
                </a:solidFill>
              </a:rPr>
              <a:t>odo dňa podania žaloby na súde</a:t>
            </a:r>
          </a:p>
          <a:p>
            <a:endParaRPr lang="sk-SK" sz="2000" dirty="0">
              <a:solidFill>
                <a:srgbClr val="E31936"/>
              </a:solidFill>
            </a:endParaRPr>
          </a:p>
          <a:p>
            <a:endParaRPr lang="sk-SK" sz="2000" dirty="0">
              <a:solidFill>
                <a:srgbClr val="E31936"/>
              </a:solidFill>
            </a:endParaRPr>
          </a:p>
        </p:txBody>
      </p:sp>
      <p:pic>
        <p:nvPicPr>
          <p:cNvPr id="8" name="Picture 7" descr="A close up of a sign&#10;&#10;Description automatically generated">
            <a:extLst>
              <a:ext uri="{FF2B5EF4-FFF2-40B4-BE49-F238E27FC236}">
                <a16:creationId xmlns:a16="http://schemas.microsoft.com/office/drawing/2014/main" id="{0BD59941-F208-45B0-A323-D4C83A6CE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888" y="4208084"/>
            <a:ext cx="2519152" cy="1890455"/>
          </a:xfrm>
          <a:prstGeom prst="rect">
            <a:avLst/>
          </a:prstGeom>
        </p:spPr>
      </p:pic>
    </p:spTree>
    <p:extLst>
      <p:ext uri="{BB962C8B-B14F-4D97-AF65-F5344CB8AC3E}">
        <p14:creationId xmlns:p14="http://schemas.microsoft.com/office/powerpoint/2010/main" val="1892634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KAB: Dovozné</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966720"/>
          </a:xfrm>
        </p:spPr>
        <p:txBody>
          <a:bodyPr>
            <a:normAutofit/>
          </a:bodyPr>
          <a:lstStyle/>
          <a:p>
            <a:r>
              <a:rPr lang="sk-SK" sz="2000" dirty="0"/>
              <a:t>Pre prípady, ak je dopravca v zmysle prepravnej zmluvy / prepravného poriadku povinný odosielateľovi zásielky uhradiť pri škode na zásielke aj dovozné</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3312160"/>
          </a:xfrm>
        </p:spPr>
        <p:txBody>
          <a:bodyPr>
            <a:normAutofit/>
          </a:bodyPr>
          <a:lstStyle/>
          <a:p>
            <a:r>
              <a:rPr lang="sk-SK" sz="2000" dirty="0"/>
              <a:t>Ak je priamym dôsledkom škody na prepravovanej zásielke, ktorá bola posúdená ako poistná udalosť a poistený je povinný ho nahradiť</a:t>
            </a:r>
            <a:endParaRPr lang="sk-SK" sz="2000" dirty="0">
              <a:solidFill>
                <a:srgbClr val="E31936"/>
              </a:solidFill>
            </a:endParaRPr>
          </a:p>
          <a:p>
            <a:endParaRPr lang="sk-SK" sz="2000" dirty="0">
              <a:solidFill>
                <a:srgbClr val="E31936"/>
              </a:solidFill>
            </a:endParaRPr>
          </a:p>
        </p:txBody>
      </p:sp>
    </p:spTree>
    <p:extLst>
      <p:ext uri="{BB962C8B-B14F-4D97-AF65-F5344CB8AC3E}">
        <p14:creationId xmlns:p14="http://schemas.microsoft.com/office/powerpoint/2010/main" val="769862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oy, photo, table, person&#10;&#10;Description automatically generated">
            <a:extLst>
              <a:ext uri="{FF2B5EF4-FFF2-40B4-BE49-F238E27FC236}">
                <a16:creationId xmlns:a16="http://schemas.microsoft.com/office/drawing/2014/main" id="{8338E1DD-C923-4799-AD56-0FF936696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8480" y="3887860"/>
            <a:ext cx="3718560" cy="2559167"/>
          </a:xfrm>
          <a:prstGeom prst="rect">
            <a:avLst/>
          </a:prstGeom>
        </p:spPr>
      </p:pic>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KAB: Špecifické krytie pre Nemecko</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966720"/>
          </a:xfrm>
        </p:spPr>
        <p:txBody>
          <a:bodyPr>
            <a:normAutofit/>
          </a:bodyPr>
          <a:lstStyle/>
          <a:p>
            <a:r>
              <a:rPr lang="sk-SK" sz="2000" dirty="0"/>
              <a:t>Prekročením DL došlo na strane príjemcu zásielky k prerušeniu výroby. Dopravca za uvedené pochybenie zodpovedá do výšky 3-násobku prepravného</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3312160"/>
          </a:xfrm>
        </p:spPr>
        <p:txBody>
          <a:bodyPr>
            <a:normAutofit/>
          </a:bodyPr>
          <a:lstStyle/>
          <a:p>
            <a:r>
              <a:rPr lang="sk-SK" sz="2000" dirty="0">
                <a:solidFill>
                  <a:srgbClr val="E31936"/>
                </a:solidFill>
              </a:rPr>
              <a:t>Skutočná a preukázateľná iná majetková škoda </a:t>
            </a:r>
            <a:r>
              <a:rPr lang="sk-SK" sz="2000" dirty="0"/>
              <a:t>spôsobená inak než škodou na zásielke </a:t>
            </a:r>
            <a:r>
              <a:rPr lang="sk-SK" sz="2000" dirty="0">
                <a:solidFill>
                  <a:srgbClr val="E31936"/>
                </a:solidFill>
              </a:rPr>
              <a:t>z dôvodu prekročenia DL </a:t>
            </a:r>
            <a:r>
              <a:rPr lang="sk-SK" sz="2000" dirty="0"/>
              <a:t>v dôsledku preukázateľného pochybenia alebo zanedbania povinnosti zo strany dopravcu</a:t>
            </a:r>
          </a:p>
          <a:p>
            <a:endParaRPr lang="sk-SK" sz="2000" dirty="0">
              <a:solidFill>
                <a:srgbClr val="E31936"/>
              </a:solidFill>
            </a:endParaRPr>
          </a:p>
          <a:p>
            <a:r>
              <a:rPr lang="sk-SK" sz="2000" dirty="0">
                <a:solidFill>
                  <a:srgbClr val="E31936"/>
                </a:solidFill>
              </a:rPr>
              <a:t>Sublimit:</a:t>
            </a:r>
            <a:r>
              <a:rPr lang="sk-SK" sz="2000" dirty="0"/>
              <a:t> 3-násobok dovozného za predmetnú prepravu</a:t>
            </a:r>
          </a:p>
        </p:txBody>
      </p:sp>
    </p:spTree>
    <p:extLst>
      <p:ext uri="{BB962C8B-B14F-4D97-AF65-F5344CB8AC3E}">
        <p14:creationId xmlns:p14="http://schemas.microsoft.com/office/powerpoint/2010/main" val="76837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ruck, road, box, bed&#10;&#10;Description automatically generated">
            <a:extLst>
              <a:ext uri="{FF2B5EF4-FFF2-40B4-BE49-F238E27FC236}">
                <a16:creationId xmlns:a16="http://schemas.microsoft.com/office/drawing/2014/main" id="{C31DB8DF-5321-452F-9BB0-075FE6A76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1650" y="4680863"/>
            <a:ext cx="4144721" cy="2072361"/>
          </a:xfrm>
          <a:prstGeom prst="rect">
            <a:avLst/>
          </a:prstGeom>
        </p:spPr>
      </p:pic>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Čo ešte kryjeme v základe?</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4" y="1841500"/>
            <a:ext cx="4685665" cy="3716020"/>
          </a:xfrm>
        </p:spPr>
        <p:txBody>
          <a:bodyPr>
            <a:normAutofit/>
          </a:bodyPr>
          <a:lstStyle/>
          <a:p>
            <a:r>
              <a:rPr lang="sk-SK" sz="2000" dirty="0"/>
              <a:t>Nakládka / Vykládka</a:t>
            </a:r>
          </a:p>
          <a:p>
            <a:endParaRPr lang="sk-SK" sz="2000" dirty="0"/>
          </a:p>
          <a:p>
            <a:r>
              <a:rPr lang="sk-SK" sz="2000" dirty="0"/>
              <a:t>Zmluvný dopravca a </a:t>
            </a:r>
            <a:r>
              <a:rPr lang="sk-SK" sz="2000"/>
              <a:t>vodiči živnostníci</a:t>
            </a:r>
            <a:endParaRPr lang="sk-SK" sz="2000" dirty="0"/>
          </a:p>
          <a:p>
            <a:endParaRPr lang="pl-PL" sz="2000" dirty="0"/>
          </a:p>
          <a:p>
            <a:r>
              <a:rPr lang="pl-PL" sz="2000" dirty="0"/>
              <a:t>Parkovanie takmer kdekoľvek</a:t>
            </a:r>
          </a:p>
          <a:p>
            <a:endParaRPr lang="pl-PL" sz="2000" dirty="0"/>
          </a:p>
          <a:p>
            <a:r>
              <a:rPr lang="sk-SK" sz="2000" dirty="0"/>
              <a:t>Preprava ojazdených a havarovaných MV</a:t>
            </a:r>
          </a:p>
          <a:p>
            <a:endParaRPr lang="pl-PL" dirty="0"/>
          </a:p>
          <a:p>
            <a:endParaRPr lang="sk-SK" dirty="0"/>
          </a:p>
        </p:txBody>
      </p:sp>
      <p:sp>
        <p:nvSpPr>
          <p:cNvPr id="14" name="Text Placeholder 2">
            <a:extLst>
              <a:ext uri="{FF2B5EF4-FFF2-40B4-BE49-F238E27FC236}">
                <a16:creationId xmlns:a16="http://schemas.microsoft.com/office/drawing/2014/main" id="{F35AC274-CFAB-47F2-B614-134C1787F7AD}"/>
              </a:ext>
            </a:extLst>
          </p:cNvPr>
          <p:cNvSpPr txBox="1">
            <a:spLocks/>
          </p:cNvSpPr>
          <p:nvPr/>
        </p:nvSpPr>
        <p:spPr>
          <a:xfrm>
            <a:off x="6096000" y="1841500"/>
            <a:ext cx="4454350" cy="371602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400" kern="1200">
                <a:solidFill>
                  <a:srgbClr val="E31936"/>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24249"/>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24249"/>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sk-SK" dirty="0"/>
          </a:p>
        </p:txBody>
      </p:sp>
      <p:sp>
        <p:nvSpPr>
          <p:cNvPr id="15" name="Text Placeholder 2">
            <a:extLst>
              <a:ext uri="{FF2B5EF4-FFF2-40B4-BE49-F238E27FC236}">
                <a16:creationId xmlns:a16="http://schemas.microsoft.com/office/drawing/2014/main" id="{C50D9DFD-2B8A-4E5C-ADC1-C79C47BC0AEC}"/>
              </a:ext>
            </a:extLst>
          </p:cNvPr>
          <p:cNvSpPr txBox="1">
            <a:spLocks/>
          </p:cNvSpPr>
          <p:nvPr/>
        </p:nvSpPr>
        <p:spPr>
          <a:xfrm>
            <a:off x="6530898" y="1833880"/>
            <a:ext cx="4685665" cy="371602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400" kern="1200">
                <a:solidFill>
                  <a:srgbClr val="E31936"/>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rgbClr val="424249"/>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rgbClr val="424249"/>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rgbClr val="424249"/>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k-SK" sz="2000" dirty="0"/>
              <a:t>Zásielky ADR</a:t>
            </a:r>
          </a:p>
          <a:p>
            <a:endParaRPr lang="sk-SK" sz="2000" dirty="0"/>
          </a:p>
          <a:p>
            <a:r>
              <a:rPr lang="sk-SK" sz="2000" dirty="0"/>
              <a:t>Cisternové a mraziarenské MV</a:t>
            </a:r>
          </a:p>
          <a:p>
            <a:endParaRPr lang="pl-PL" sz="2000" dirty="0"/>
          </a:p>
          <a:p>
            <a:r>
              <a:rPr lang="pl-PL" sz="2000" dirty="0"/>
              <a:t>Náklady na zistenie rozsahu a príčiny škody </a:t>
            </a:r>
          </a:p>
          <a:p>
            <a:endParaRPr lang="pl-PL" sz="2000" dirty="0"/>
          </a:p>
          <a:p>
            <a:r>
              <a:rPr lang="pl-PL" sz="2000" dirty="0"/>
              <a:t>Náklady právneho zastúpenia</a:t>
            </a:r>
            <a:endParaRPr lang="sk-SK" sz="2000" dirty="0"/>
          </a:p>
          <a:p>
            <a:endParaRPr lang="pl-PL" dirty="0"/>
          </a:p>
          <a:p>
            <a:endParaRPr lang="sk-SK" dirty="0"/>
          </a:p>
        </p:txBody>
      </p:sp>
    </p:spTree>
    <p:extLst>
      <p:ext uri="{BB962C8B-B14F-4D97-AF65-F5344CB8AC3E}">
        <p14:creationId xmlns:p14="http://schemas.microsoft.com/office/powerpoint/2010/main" val="243165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ar parked in front of a truck&#10;&#10;Description automatically generated">
            <a:extLst>
              <a:ext uri="{FF2B5EF4-FFF2-40B4-BE49-F238E27FC236}">
                <a16:creationId xmlns:a16="http://schemas.microsoft.com/office/drawing/2014/main" id="{2D1877C3-C2DF-481D-BD47-24D9DA51E3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6973"/>
            <a:ext cx="8261798" cy="4125057"/>
          </a:xfrm>
          <a:prstGeom prst="rect">
            <a:avLst/>
          </a:prstGeom>
        </p:spPr>
      </p:pic>
      <p:pic>
        <p:nvPicPr>
          <p:cNvPr id="3" name="Picture 2">
            <a:extLst>
              <a:ext uri="{FF2B5EF4-FFF2-40B4-BE49-F238E27FC236}">
                <a16:creationId xmlns:a16="http://schemas.microsoft.com/office/drawing/2014/main" id="{AE4042C6-D33B-47FD-ADFC-17B4C1482806}"/>
              </a:ext>
            </a:extLst>
          </p:cNvPr>
          <p:cNvPicPr>
            <a:picLocks noChangeAspect="1"/>
          </p:cNvPicPr>
          <p:nvPr/>
        </p:nvPicPr>
        <p:blipFill>
          <a:blip r:embed="rId3"/>
          <a:stretch>
            <a:fillRect/>
          </a:stretch>
        </p:blipFill>
        <p:spPr>
          <a:xfrm>
            <a:off x="6841273" y="0"/>
            <a:ext cx="4987084" cy="6858000"/>
          </a:xfrm>
          <a:prstGeom prst="rect">
            <a:avLst/>
          </a:prstGeom>
        </p:spPr>
      </p:pic>
      <p:sp>
        <p:nvSpPr>
          <p:cNvPr id="2" name="Nadpis 1" hidden="1">
            <a:extLst>
              <a:ext uri="{FF2B5EF4-FFF2-40B4-BE49-F238E27FC236}">
                <a16:creationId xmlns:a16="http://schemas.microsoft.com/office/drawing/2014/main" id="{B3E9C04E-5C46-4B57-BE24-AA09DC35499A}"/>
              </a:ext>
            </a:extLst>
          </p:cNvPr>
          <p:cNvSpPr>
            <a:spLocks noGrp="1"/>
          </p:cNvSpPr>
          <p:nvPr>
            <p:ph type="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2127676"/>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k-SK" sz="3200" b="0" i="0" u="none" strike="noStrike" kern="1200" cap="none" spc="0" normalizeH="0" baseline="0" noProof="0" dirty="0">
                <a:ln>
                  <a:noFill/>
                </a:ln>
                <a:solidFill>
                  <a:srgbClr val="E31936"/>
                </a:solidFill>
                <a:effectLst/>
                <a:uLnTx/>
                <a:uFillTx/>
                <a:latin typeface="Myriad Pro black"/>
                <a:ea typeface="+mj-ea"/>
                <a:cs typeface="+mj-cs"/>
              </a:rPr>
              <a:t>Voliteľné pripoistenia</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k-SK" sz="3200" b="0" i="0" u="none" strike="noStrike" kern="1200" cap="none" spc="-150" normalizeH="0" baseline="0" noProof="0" dirty="0">
              <a:ln>
                <a:noFill/>
              </a:ln>
              <a:solidFill>
                <a:srgbClr val="424249"/>
              </a:solidFill>
              <a:effectLst/>
              <a:uLnTx/>
              <a:uFillTx/>
              <a:latin typeface="Myriad Pro black"/>
              <a:ea typeface="+mj-ea"/>
              <a:cs typeface="+mj-cs"/>
            </a:endParaRPr>
          </a:p>
        </p:txBody>
      </p:sp>
    </p:spTree>
    <p:extLst>
      <p:ext uri="{BB962C8B-B14F-4D97-AF65-F5344CB8AC3E}">
        <p14:creationId xmlns:p14="http://schemas.microsoft.com/office/powerpoint/2010/main" val="12816946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Vedomá nedbanlivosť</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Výlučne v súvislosti alebo v dôsledku požitia alkoholických nápojov, iných návykových, omamných                       a psychotropných látok a/alebo nedodržaním prestávok a dôb odpočinku v zmysle Dohody AETR</a:t>
            </a:r>
          </a:p>
          <a:p>
            <a:endParaRPr lang="sk-SK" sz="2000" dirty="0"/>
          </a:p>
          <a:p>
            <a:r>
              <a:rPr lang="sk-SK" sz="2000" dirty="0"/>
              <a:t>Spoluúčasť: 3.000 EUR</a:t>
            </a:r>
          </a:p>
          <a:p>
            <a:r>
              <a:rPr lang="sk-SK" sz="2000" dirty="0"/>
              <a:t>Sublimit: stanovený UW</a:t>
            </a:r>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sk-SK" sz="2000" dirty="0"/>
              <a:t>Škoda na zásielke preukázateľne spôsobená mikrospánkom vodiča z titulu nedodržania povinných prestávok v zmysle Dohody AETR</a:t>
            </a:r>
          </a:p>
          <a:p>
            <a:endParaRPr lang="sk-SK" sz="2000" dirty="0"/>
          </a:p>
          <a:p>
            <a:r>
              <a:rPr lang="sk-SK" sz="2000" dirty="0"/>
              <a:t>Škoda na zásielke preukázateľne spôsobená vodičom pod vplyvom alkoholu / liekov / drog</a:t>
            </a:r>
          </a:p>
          <a:p>
            <a:endParaRPr lang="sk-SK" sz="2000" dirty="0"/>
          </a:p>
          <a:p>
            <a:endParaRPr lang="sk-SK" sz="2000" dirty="0"/>
          </a:p>
          <a:p>
            <a:endParaRPr lang="sk-SK" dirty="0"/>
          </a:p>
          <a:p>
            <a:endParaRPr lang="sk-SK" dirty="0"/>
          </a:p>
        </p:txBody>
      </p:sp>
    </p:spTree>
    <p:extLst>
      <p:ext uri="{BB962C8B-B14F-4D97-AF65-F5344CB8AC3E}">
        <p14:creationId xmlns:p14="http://schemas.microsoft.com/office/powerpoint/2010/main" val="277285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hidden="1">
            <a:extLst>
              <a:ext uri="{FF2B5EF4-FFF2-40B4-BE49-F238E27FC236}">
                <a16:creationId xmlns:a16="http://schemas.microsoft.com/office/drawing/2014/main" id="{B3E9C04E-5C46-4B57-BE24-AA09DC35499A}"/>
              </a:ext>
            </a:extLst>
          </p:cNvPr>
          <p:cNvSpPr>
            <a:spLocks noGrp="1"/>
          </p:cNvSpPr>
          <p:nvPr>
            <p:ph type="ctr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pic>
        <p:nvPicPr>
          <p:cNvPr id="15" name="Obrázok 7" descr="Obrázok, na ktorom je ClipArt&#10;&#10;Popis vygenerovaný s vysokou spoľahlivosťou">
            <a:extLst>
              <a:ext uri="{FF2B5EF4-FFF2-40B4-BE49-F238E27FC236}">
                <a16:creationId xmlns:a16="http://schemas.microsoft.com/office/drawing/2014/main" id="{E0387470-EE49-4346-A19A-326EC12CA41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9067" y="3855321"/>
            <a:ext cx="2053866" cy="763480"/>
          </a:xfrm>
          <a:prstGeom prst="rect">
            <a:avLst/>
          </a:prstGeom>
        </p:spPr>
      </p:pic>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1904864"/>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lvl="0"/>
            <a:r>
              <a:rPr lang="sk-SK" sz="4000" dirty="0"/>
              <a:t>Poistenie zodpovednosti za škodu </a:t>
            </a:r>
          </a:p>
          <a:p>
            <a:pPr lvl="0"/>
            <a:r>
              <a:rPr lang="sk-SK" sz="4000" dirty="0"/>
              <a:t>cestného dopravcu</a:t>
            </a:r>
            <a:endParaRPr kumimoji="0" lang="en-GB" sz="4000" i="0" u="none" strike="noStrike" kern="1200" cap="none" spc="-150" normalizeH="0" baseline="0" noProof="0" dirty="0">
              <a:ln>
                <a:noFill/>
              </a:ln>
              <a:solidFill>
                <a:srgbClr val="424249"/>
              </a:solidFill>
              <a:effectLst/>
              <a:uLnTx/>
              <a:uFillTx/>
              <a:latin typeface="Myriad Pro black"/>
              <a:ea typeface="+mj-ea"/>
              <a:cs typeface="+mj-cs"/>
            </a:endParaRPr>
          </a:p>
        </p:txBody>
      </p:sp>
    </p:spTree>
    <p:extLst>
      <p:ext uri="{BB962C8B-B14F-4D97-AF65-F5344CB8AC3E}">
        <p14:creationId xmlns:p14="http://schemas.microsoft.com/office/powerpoint/2010/main" val="3593154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Odmietnutie prevzatia zásielky príjemcom</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V priamej súvislosti s prítomnosťou nepovolenej osoby/osôb v cestnom vozidle (napr. utečenec, nelegálny migrant a pod.)</a:t>
            </a:r>
          </a:p>
          <a:p>
            <a:endParaRPr lang="sk-SK" sz="2000" dirty="0"/>
          </a:p>
          <a:p>
            <a:r>
              <a:rPr lang="sk-SK" sz="2000" dirty="0"/>
              <a:t>Výluka: Výkon verejnej moci</a:t>
            </a:r>
          </a:p>
          <a:p>
            <a:endParaRPr lang="sk-SK" sz="2000" dirty="0"/>
          </a:p>
          <a:p>
            <a:r>
              <a:rPr lang="sk-SK" sz="2000" dirty="0"/>
              <a:t>Spoluúčasť: 30%</a:t>
            </a:r>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302000"/>
          </a:xfrm>
        </p:spPr>
        <p:txBody>
          <a:bodyPr>
            <a:normAutofit lnSpcReduction="10000"/>
          </a:bodyPr>
          <a:lstStyle/>
          <a:p>
            <a:r>
              <a:rPr lang="sk-SK" sz="2000" dirty="0"/>
              <a:t>Odmietnutie prevzatia zásielky príjemcom z dôvodu výskytu utečenca v návese a následnej z obavy o kontamináciu zásielky či vynaloženia neprimeraných nákladov na opätovné získanie certifikátu bezpečnosti</a:t>
            </a:r>
          </a:p>
          <a:p>
            <a:endParaRPr lang="sk-SK" sz="2000" dirty="0"/>
          </a:p>
          <a:p>
            <a:r>
              <a:rPr lang="sk-SK" sz="2000" dirty="0"/>
              <a:t>Výkon verejnej moci: zabavenie zásielky úradom verejného zdravotníctva (hygienik), veterinárnou a potravinovou správou, colnou a finančnou správou</a:t>
            </a:r>
          </a:p>
          <a:p>
            <a:endParaRPr lang="sk-SK" sz="2000" dirty="0"/>
          </a:p>
          <a:p>
            <a:endParaRPr lang="sk-SK" sz="2000" dirty="0"/>
          </a:p>
          <a:p>
            <a:endParaRPr lang="sk-SK" dirty="0"/>
          </a:p>
          <a:p>
            <a:endParaRPr lang="sk-SK" dirty="0"/>
          </a:p>
        </p:txBody>
      </p:sp>
    </p:spTree>
    <p:extLst>
      <p:ext uri="{BB962C8B-B14F-4D97-AF65-F5344CB8AC3E}">
        <p14:creationId xmlns:p14="http://schemas.microsoft.com/office/powerpoint/2010/main" val="155870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Následná majetková škoda pri vykládke</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Následná majetková škoda vrátane ušlého zisku, ktorá vznikla poškodenému v priamej súvislosti s vykládkou zásielky</a:t>
            </a:r>
          </a:p>
          <a:p>
            <a:endParaRPr lang="sk-SK" sz="2000" dirty="0"/>
          </a:p>
          <a:p>
            <a:r>
              <a:rPr lang="sk-SK" sz="2000" dirty="0"/>
              <a:t>Sublimit: 10/30/50tis. EUR</a:t>
            </a:r>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302000"/>
          </a:xfrm>
        </p:spPr>
        <p:txBody>
          <a:bodyPr>
            <a:normAutofit/>
          </a:bodyPr>
          <a:lstStyle/>
          <a:p>
            <a:r>
              <a:rPr lang="sk-SK" sz="2000" dirty="0"/>
              <a:t>Vypustenie obsahu cisterny benzín/nafta, pšenica/ovos</a:t>
            </a:r>
          </a:p>
          <a:p>
            <a:endParaRPr lang="sk-SK" sz="2000" dirty="0"/>
          </a:p>
          <a:p>
            <a:r>
              <a:rPr lang="sk-SK" sz="2000" dirty="0"/>
              <a:t>Vypustenie kontaminovaného mlieka do nádrže (kontaminácia zle vyčistenou výpusťou – zodpovedá dopravca)</a:t>
            </a:r>
          </a:p>
          <a:p>
            <a:endParaRPr lang="sk-SK" sz="2000" dirty="0"/>
          </a:p>
          <a:p>
            <a:endParaRPr lang="sk-SK" dirty="0"/>
          </a:p>
          <a:p>
            <a:endParaRPr lang="sk-SK" dirty="0"/>
          </a:p>
        </p:txBody>
      </p:sp>
    </p:spTree>
    <p:extLst>
      <p:ext uri="{BB962C8B-B14F-4D97-AF65-F5344CB8AC3E}">
        <p14:creationId xmlns:p14="http://schemas.microsoft.com/office/powerpoint/2010/main" val="169304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Škoda na cudzom návese / prívese</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Náves/príves nie je vlastníctvom poisteného, v čase PU tvoril 1 jazdnú súpravu s poisteným MV, poškodenie nastalo výlučne počas prevádzky MV,</a:t>
            </a:r>
          </a:p>
          <a:p>
            <a:endParaRPr lang="sk-SK" sz="2000" dirty="0"/>
          </a:p>
          <a:p>
            <a:r>
              <a:rPr lang="sk-SK" sz="2000" dirty="0"/>
              <a:t>Výluka: Nájom/leasing, škody estetickej povahy, strata návesu/prívesu</a:t>
            </a:r>
          </a:p>
          <a:p>
            <a:endParaRPr lang="sk-SK" sz="2000" dirty="0"/>
          </a:p>
          <a:p>
            <a:r>
              <a:rPr lang="sk-SK" sz="2000" dirty="0"/>
              <a:t>Sublimit</a:t>
            </a:r>
            <a:r>
              <a:rPr lang="sk-SK" sz="2000"/>
              <a:t>: 10/30/50tis</a:t>
            </a:r>
            <a:r>
              <a:rPr lang="sk-SK" sz="2000" dirty="0"/>
              <a:t>. EUR</a:t>
            </a:r>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302000"/>
          </a:xfrm>
        </p:spPr>
        <p:txBody>
          <a:bodyPr>
            <a:normAutofit/>
          </a:bodyPr>
          <a:lstStyle/>
          <a:p>
            <a:r>
              <a:rPr lang="sk-SK" sz="2000" dirty="0"/>
              <a:t>Dopravca sa s ťahačom dostavil na miesto nakládky, kde mu bol k ťahaču pripojený náves/príves obsahujúci zásielku na prepravu.</a:t>
            </a:r>
          </a:p>
          <a:p>
            <a:endParaRPr lang="sk-SK" sz="2000" dirty="0"/>
          </a:p>
          <a:p>
            <a:r>
              <a:rPr lang="sk-SK" sz="2000" dirty="0"/>
              <a:t>Poškodenie zásielky v rozsahu dojednaných rizík</a:t>
            </a:r>
          </a:p>
          <a:p>
            <a:endParaRPr lang="sk-SK" sz="2000" dirty="0"/>
          </a:p>
          <a:p>
            <a:endParaRPr lang="sk-SK" dirty="0"/>
          </a:p>
          <a:p>
            <a:endParaRPr lang="sk-SK" dirty="0"/>
          </a:p>
        </p:txBody>
      </p:sp>
    </p:spTree>
    <p:extLst>
      <p:ext uri="{BB962C8B-B14F-4D97-AF65-F5344CB8AC3E}">
        <p14:creationId xmlns:p14="http://schemas.microsoft.com/office/powerpoint/2010/main" val="3487532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Asistenčné služby Eurocross</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pPr marL="342900" indent="-342900">
              <a:buFont typeface="Wingdings" panose="05000000000000000000" pitchFamily="2" charset="2"/>
              <a:buChar char="ü"/>
            </a:pPr>
            <a:r>
              <a:rPr lang="sk-SK" sz="2000" dirty="0"/>
              <a:t>Vyslobodenie vozidla</a:t>
            </a:r>
          </a:p>
          <a:p>
            <a:pPr marL="342900" indent="-342900">
              <a:buFont typeface="Wingdings" panose="05000000000000000000" pitchFamily="2" charset="2"/>
              <a:buChar char="ü"/>
            </a:pPr>
            <a:r>
              <a:rPr lang="sk-SK" sz="2000" dirty="0"/>
              <a:t>Odťah vozidla</a:t>
            </a:r>
          </a:p>
          <a:p>
            <a:pPr marL="342900" indent="-342900">
              <a:buFont typeface="Wingdings" panose="05000000000000000000" pitchFamily="2" charset="2"/>
              <a:buChar char="ü"/>
            </a:pPr>
            <a:r>
              <a:rPr lang="sk-SK" sz="2000" dirty="0"/>
              <a:t>Ekologická likvidácia nákladu / paliva</a:t>
            </a:r>
          </a:p>
          <a:p>
            <a:pPr marL="342900" indent="-342900">
              <a:buFont typeface="Wingdings" panose="05000000000000000000" pitchFamily="2" charset="2"/>
              <a:buChar char="ü"/>
            </a:pPr>
            <a:r>
              <a:rPr lang="sk-SK" sz="2000" dirty="0"/>
              <a:t>Preprava náhradného vozidla</a:t>
            </a:r>
          </a:p>
          <a:p>
            <a:pPr marL="342900" indent="-342900">
              <a:buFont typeface="Wingdings" panose="05000000000000000000" pitchFamily="2" charset="2"/>
              <a:buChar char="ü"/>
            </a:pPr>
            <a:r>
              <a:rPr lang="sk-SK" sz="2000" dirty="0"/>
              <a:t>Preloženie nákladu</a:t>
            </a:r>
          </a:p>
          <a:p>
            <a:pPr marL="342900" indent="-342900">
              <a:buFont typeface="Wingdings" panose="05000000000000000000" pitchFamily="2" charset="2"/>
              <a:buChar char="ü"/>
            </a:pPr>
            <a:r>
              <a:rPr lang="sk-SK" sz="2000" dirty="0"/>
              <a:t>Ubytovanie osádky vozidla</a:t>
            </a:r>
          </a:p>
          <a:p>
            <a:pPr marL="342900" indent="-342900">
              <a:buFont typeface="Wingdings" panose="05000000000000000000" pitchFamily="2" charset="2"/>
              <a:buChar char="ü"/>
            </a:pPr>
            <a:r>
              <a:rPr lang="sk-SK" sz="2000" dirty="0"/>
              <a:t>Oprava vozidla</a:t>
            </a:r>
          </a:p>
          <a:p>
            <a:pPr marL="342900" indent="-342900">
              <a:buFont typeface="Wingdings" panose="05000000000000000000" pitchFamily="2" charset="2"/>
              <a:buChar char="ü"/>
            </a:pPr>
            <a:r>
              <a:rPr lang="sk-SK" sz="2000" dirty="0"/>
              <a:t>Defekt + dovoz novej pneumatiky</a:t>
            </a:r>
          </a:p>
          <a:p>
            <a:pPr marL="342900" indent="-342900">
              <a:buFont typeface="Wingdings" panose="05000000000000000000" pitchFamily="2" charset="2"/>
              <a:buChar char="ü"/>
            </a:pPr>
            <a:r>
              <a:rPr lang="sk-SK" sz="2000" dirty="0"/>
              <a:t>Podpora pri úhrade pokút</a:t>
            </a:r>
          </a:p>
          <a:p>
            <a:pPr marL="342900" indent="-342900">
              <a:buFont typeface="Wingdings" panose="05000000000000000000" pitchFamily="2" charset="2"/>
              <a:buChar char="ü"/>
            </a:pPr>
            <a:r>
              <a:rPr lang="sk-SK" sz="2000" dirty="0"/>
              <a:t>Nonstop tiesňové volanie</a:t>
            </a:r>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Limity</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302000"/>
          </a:xfrm>
        </p:spPr>
        <p:txBody>
          <a:bodyPr>
            <a:normAutofit/>
          </a:bodyPr>
          <a:lstStyle/>
          <a:p>
            <a:r>
              <a:rPr lang="sk-SK" sz="2000" dirty="0"/>
              <a:t>Limit: 4tis. EUR / asistencia</a:t>
            </a:r>
          </a:p>
          <a:p>
            <a:r>
              <a:rPr lang="sk-SK" sz="2000" dirty="0"/>
              <a:t>Max. 2 asistencie / EČV / PO</a:t>
            </a:r>
          </a:p>
          <a:p>
            <a:endParaRPr lang="sk-SK" sz="2000" dirty="0"/>
          </a:p>
          <a:p>
            <a:r>
              <a:rPr lang="sk-SK" sz="2000" dirty="0"/>
              <a:t>Územná platnosť: Európa + RU, TR, GB</a:t>
            </a:r>
          </a:p>
          <a:p>
            <a:endParaRPr lang="sk-SK" sz="2000" dirty="0"/>
          </a:p>
          <a:p>
            <a:r>
              <a:rPr lang="sk-SK" sz="2000" dirty="0"/>
              <a:t>Predpoklad spustenia:                október / november 2020</a:t>
            </a:r>
          </a:p>
          <a:p>
            <a:endParaRPr lang="sk-SK" sz="2000" dirty="0"/>
          </a:p>
          <a:p>
            <a:endParaRPr lang="sk-SK" dirty="0"/>
          </a:p>
          <a:p>
            <a:endParaRPr lang="sk-SK" dirty="0"/>
          </a:p>
        </p:txBody>
      </p:sp>
      <p:pic>
        <p:nvPicPr>
          <p:cNvPr id="7" name="Picture 6" descr="A close up of a sign&#10;&#10;Description automatically generated">
            <a:extLst>
              <a:ext uri="{FF2B5EF4-FFF2-40B4-BE49-F238E27FC236}">
                <a16:creationId xmlns:a16="http://schemas.microsoft.com/office/drawing/2014/main" id="{22EBD99C-A4C3-4E17-8421-BDD328BDD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178312">
            <a:off x="9440724" y="344591"/>
            <a:ext cx="1881380" cy="1824368"/>
          </a:xfrm>
          <a:prstGeom prst="rect">
            <a:avLst/>
          </a:prstGeom>
        </p:spPr>
      </p:pic>
    </p:spTree>
    <p:extLst>
      <p:ext uri="{BB962C8B-B14F-4D97-AF65-F5344CB8AC3E}">
        <p14:creationId xmlns:p14="http://schemas.microsoft.com/office/powerpoint/2010/main" val="3585612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4042C6-D33B-47FD-ADFC-17B4C1482806}"/>
              </a:ext>
            </a:extLst>
          </p:cNvPr>
          <p:cNvPicPr>
            <a:picLocks noChangeAspect="1"/>
          </p:cNvPicPr>
          <p:nvPr/>
        </p:nvPicPr>
        <p:blipFill>
          <a:blip r:embed="rId2"/>
          <a:stretch>
            <a:fillRect/>
          </a:stretch>
        </p:blipFill>
        <p:spPr>
          <a:xfrm>
            <a:off x="6841273" y="0"/>
            <a:ext cx="4987084" cy="6858000"/>
          </a:xfrm>
          <a:prstGeom prst="rect">
            <a:avLst/>
          </a:prstGeom>
        </p:spPr>
      </p:pic>
      <p:sp>
        <p:nvSpPr>
          <p:cNvPr id="2" name="Nadpis 1" hidden="1">
            <a:extLst>
              <a:ext uri="{FF2B5EF4-FFF2-40B4-BE49-F238E27FC236}">
                <a16:creationId xmlns:a16="http://schemas.microsoft.com/office/drawing/2014/main" id="{B3E9C04E-5C46-4B57-BE24-AA09DC35499A}"/>
              </a:ext>
            </a:extLst>
          </p:cNvPr>
          <p:cNvSpPr>
            <a:spLocks noGrp="1"/>
          </p:cNvSpPr>
          <p:nvPr>
            <p:ph type="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2127676"/>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k-SK" sz="3200" b="0" i="0" u="none" strike="noStrike" kern="1200" cap="none" spc="0" normalizeH="0" baseline="0" noProof="0" dirty="0">
                <a:ln>
                  <a:noFill/>
                </a:ln>
                <a:solidFill>
                  <a:srgbClr val="E31936"/>
                </a:solidFill>
                <a:effectLst/>
                <a:uLnTx/>
                <a:uFillTx/>
                <a:latin typeface="Myriad Pro black"/>
                <a:ea typeface="+mj-ea"/>
                <a:cs typeface="+mj-cs"/>
              </a:rPr>
              <a:t>Ďalšie informácie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k-SK" sz="3200" b="0" i="0" u="none" strike="noStrike" kern="1200" cap="none" spc="-150" normalizeH="0" baseline="0" noProof="0" dirty="0">
              <a:ln>
                <a:noFill/>
              </a:ln>
              <a:solidFill>
                <a:srgbClr val="424249"/>
              </a:solidFill>
              <a:effectLst/>
              <a:uLnTx/>
              <a:uFillTx/>
              <a:latin typeface="Myriad Pro black"/>
              <a:ea typeface="+mj-ea"/>
              <a:cs typeface="+mj-cs"/>
            </a:endParaRPr>
          </a:p>
        </p:txBody>
      </p:sp>
      <p:pic>
        <p:nvPicPr>
          <p:cNvPr id="5" name="Picture 4" descr="A close up of a car&#10;&#10;Description automatically generated">
            <a:extLst>
              <a:ext uri="{FF2B5EF4-FFF2-40B4-BE49-F238E27FC236}">
                <a16:creationId xmlns:a16="http://schemas.microsoft.com/office/drawing/2014/main" id="{8A751856-2342-45A4-823C-C1AD7D9CC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636" y="1964544"/>
            <a:ext cx="6520841" cy="4893456"/>
          </a:xfrm>
          <a:prstGeom prst="rect">
            <a:avLst/>
          </a:prstGeom>
        </p:spPr>
      </p:pic>
    </p:spTree>
    <p:extLst>
      <p:ext uri="{BB962C8B-B14F-4D97-AF65-F5344CB8AC3E}">
        <p14:creationId xmlns:p14="http://schemas.microsoft.com/office/powerpoint/2010/main" val="4049680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573520" y="1841500"/>
            <a:ext cx="4568923" cy="3883890"/>
          </a:xfrm>
        </p:spPr>
        <p:txBody>
          <a:bodyPr>
            <a:normAutofit/>
          </a:bodyPr>
          <a:lstStyle/>
          <a:p>
            <a:r>
              <a:rPr lang="sk-SK" sz="2000" dirty="0"/>
              <a:t>Detailný prehľad výluk:</a:t>
            </a:r>
          </a:p>
          <a:p>
            <a:endParaRPr lang="sk-SK" sz="2000" dirty="0"/>
          </a:p>
          <a:p>
            <a:pPr marL="342900" indent="-342900">
              <a:buFont typeface="Wingdings" panose="05000000000000000000" pitchFamily="2" charset="2"/>
              <a:buChar char="ü"/>
            </a:pPr>
            <a:r>
              <a:rPr lang="sk-SK" sz="2000" dirty="0"/>
              <a:t>OD-CD čl. 4 (výluky) a 5 (pripoistenia)</a:t>
            </a:r>
          </a:p>
          <a:p>
            <a:pPr marL="342900" indent="-342900">
              <a:buFont typeface="Wingdings" panose="05000000000000000000" pitchFamily="2" charset="2"/>
              <a:buChar char="ü"/>
            </a:pPr>
            <a:r>
              <a:rPr lang="sk-SK" sz="2000" dirty="0"/>
              <a:t>OD-CD/AS (asistenčné služby)</a:t>
            </a:r>
          </a:p>
          <a:p>
            <a:pPr marL="342900" indent="-342900">
              <a:buFont typeface="Wingdings" panose="05000000000000000000" pitchFamily="2" charset="2"/>
              <a:buChar char="ü"/>
            </a:pPr>
            <a:r>
              <a:rPr lang="sk-SK" sz="2000" dirty="0"/>
              <a:t>VPPZ čl. 11</a:t>
            </a:r>
          </a:p>
          <a:p>
            <a:endParaRPr lang="sk-SK" sz="2000" dirty="0"/>
          </a:p>
          <a:p>
            <a:endParaRPr lang="sk-SK" sz="2000" dirty="0"/>
          </a:p>
          <a:p>
            <a:endParaRPr lang="sk-SK" sz="2000" dirty="0"/>
          </a:p>
          <a:p>
            <a:endParaRPr lang="sk-SK" dirty="0"/>
          </a:p>
          <a:p>
            <a:endParaRPr lang="sk-SK" dirty="0"/>
          </a:p>
        </p:txBody>
      </p:sp>
      <p:pic>
        <p:nvPicPr>
          <p:cNvPr id="17" name="Picture 16" descr="A picture containing man&#10;&#10;Description automatically generated">
            <a:extLst>
              <a:ext uri="{FF2B5EF4-FFF2-40B4-BE49-F238E27FC236}">
                <a16:creationId xmlns:a16="http://schemas.microsoft.com/office/drawing/2014/main" id="{24D93E90-CB3D-46D1-A9F8-441191D37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5169" y="3880782"/>
            <a:ext cx="2540195" cy="1944072"/>
          </a:xfrm>
          <a:prstGeom prst="rect">
            <a:avLst/>
          </a:prstGeom>
        </p:spPr>
      </p:pic>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Výluky z poistenia: Príklady</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1841500"/>
            <a:ext cx="4454351" cy="4765674"/>
          </a:xfrm>
        </p:spPr>
        <p:txBody>
          <a:bodyPr>
            <a:normAutofit/>
          </a:bodyPr>
          <a:lstStyle/>
          <a:p>
            <a:r>
              <a:rPr lang="sk-SK" sz="2000" dirty="0">
                <a:solidFill>
                  <a:srgbClr val="E31936"/>
                </a:solidFill>
                <a:latin typeface="+mj-lt"/>
              </a:rPr>
              <a:t>zásielka neuvedená v prepravných dokladoch</a:t>
            </a:r>
            <a:endParaRPr lang="sk-SK" sz="2000" dirty="0"/>
          </a:p>
          <a:p>
            <a:endParaRPr lang="sk-SK" sz="2000" dirty="0"/>
          </a:p>
          <a:p>
            <a:r>
              <a:rPr lang="sk-SK" sz="2000" dirty="0">
                <a:solidFill>
                  <a:srgbClr val="E31936"/>
                </a:solidFill>
                <a:latin typeface="+mj-lt"/>
              </a:rPr>
              <a:t>vybrané druhy zásielok</a:t>
            </a:r>
          </a:p>
          <a:p>
            <a:endParaRPr lang="sk-SK" sz="2000" dirty="0"/>
          </a:p>
          <a:p>
            <a:r>
              <a:rPr lang="sk-SK" sz="2000" dirty="0">
                <a:solidFill>
                  <a:srgbClr val="E31936"/>
                </a:solidFill>
                <a:latin typeface="+mj-lt"/>
              </a:rPr>
              <a:t>nevhodné a/alebo nespôsobilé MV</a:t>
            </a:r>
            <a:endParaRPr lang="it-IT" sz="2000" dirty="0">
              <a:solidFill>
                <a:srgbClr val="E31936"/>
              </a:solidFill>
              <a:latin typeface="+mj-lt"/>
            </a:endParaRPr>
          </a:p>
          <a:p>
            <a:endParaRPr lang="it-IT" sz="2000" dirty="0"/>
          </a:p>
          <a:p>
            <a:r>
              <a:rPr lang="pl-PL" sz="2000" dirty="0">
                <a:solidFill>
                  <a:srgbClr val="E31936"/>
                </a:solidFill>
                <a:latin typeface="+mj-lt"/>
              </a:rPr>
              <a:t>vydanie zásielky neoprávnenému príjemcovi</a:t>
            </a:r>
          </a:p>
          <a:p>
            <a:endParaRPr lang="sk-SK" sz="2000" dirty="0"/>
          </a:p>
          <a:p>
            <a:endParaRPr lang="sk-SK" sz="2000" dirty="0"/>
          </a:p>
          <a:p>
            <a:endParaRPr lang="sk-SK" sz="2000" dirty="0"/>
          </a:p>
          <a:p>
            <a:endParaRPr lang="sk-SK" sz="2000" dirty="0"/>
          </a:p>
          <a:p>
            <a:endParaRPr lang="sk-SK" dirty="0"/>
          </a:p>
        </p:txBody>
      </p:sp>
    </p:spTree>
    <p:extLst>
      <p:ext uri="{BB962C8B-B14F-4D97-AF65-F5344CB8AC3E}">
        <p14:creationId xmlns:p14="http://schemas.microsoft.com/office/powerpoint/2010/main" val="2719514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sk-SK" sz="2000" dirty="0"/>
              <a:t>Európa + RU, TR, GB</a:t>
            </a:r>
          </a:p>
          <a:p>
            <a:endParaRPr lang="sk-SK" sz="2000" dirty="0"/>
          </a:p>
          <a:p>
            <a:endParaRPr lang="sk-SK" sz="2000" dirty="0"/>
          </a:p>
          <a:p>
            <a:endParaRPr lang="sk-SK" sz="2000" dirty="0"/>
          </a:p>
          <a:p>
            <a:endParaRPr lang="sk-SK" dirty="0"/>
          </a:p>
          <a:p>
            <a:endParaRPr lang="sk-SK" dirty="0"/>
          </a:p>
        </p:txBody>
      </p:sp>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Územná platnosť</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Poistenie</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Európa + Ázia</a:t>
            </a:r>
          </a:p>
          <a:p>
            <a:endParaRPr lang="sk-SK" sz="2000" dirty="0"/>
          </a:p>
          <a:p>
            <a:r>
              <a:rPr lang="sk-SK" sz="2000" dirty="0"/>
              <a:t>V základnom krytí</a:t>
            </a:r>
          </a:p>
          <a:p>
            <a:r>
              <a:rPr lang="sk-SK" sz="2000" dirty="0"/>
              <a:t>Bez obmedzenia krajín / rizík / zásielok</a:t>
            </a:r>
          </a:p>
          <a:p>
            <a:endParaRPr lang="sk-SK" sz="2000" dirty="0"/>
          </a:p>
          <a:p>
            <a:endParaRPr lang="sk-SK" sz="2000" dirty="0"/>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Asistenčné služby</a:t>
            </a:r>
          </a:p>
        </p:txBody>
      </p:sp>
      <p:pic>
        <p:nvPicPr>
          <p:cNvPr id="14" name="Picture 13">
            <a:extLst>
              <a:ext uri="{FF2B5EF4-FFF2-40B4-BE49-F238E27FC236}">
                <a16:creationId xmlns:a16="http://schemas.microsoft.com/office/drawing/2014/main" id="{EFA6C47D-9624-46C5-9451-E7D2465E76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06342" y="3803073"/>
            <a:ext cx="2048845" cy="2048845"/>
          </a:xfrm>
          <a:prstGeom prst="rect">
            <a:avLst/>
          </a:prstGeom>
        </p:spPr>
      </p:pic>
    </p:spTree>
    <p:extLst>
      <p:ext uri="{BB962C8B-B14F-4D97-AF65-F5344CB8AC3E}">
        <p14:creationId xmlns:p14="http://schemas.microsoft.com/office/powerpoint/2010/main" val="4002992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Poistná suma</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Možnosť výberu</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Poistnú sumu si stanovuje poistený</a:t>
            </a:r>
          </a:p>
          <a:p>
            <a:endParaRPr lang="sk-SK" sz="2000" dirty="0"/>
          </a:p>
          <a:p>
            <a:r>
              <a:rPr lang="sk-SK" sz="2000" dirty="0"/>
              <a:t>Možnosť voľby (EUR): </a:t>
            </a:r>
          </a:p>
          <a:p>
            <a:endParaRPr lang="sk-SK" sz="2000" dirty="0"/>
          </a:p>
          <a:p>
            <a:pPr marL="342900" indent="-342900">
              <a:buFont typeface="Wingdings" panose="05000000000000000000" pitchFamily="2" charset="2"/>
              <a:buChar char="ü"/>
            </a:pPr>
            <a:r>
              <a:rPr lang="sk-SK" sz="2000" dirty="0"/>
              <a:t>VCD: 20 – 350 tis. EUR</a:t>
            </a:r>
          </a:p>
          <a:p>
            <a:pPr marL="342900" indent="-342900">
              <a:buFont typeface="Wingdings" panose="05000000000000000000" pitchFamily="2" charset="2"/>
              <a:buChar char="ü"/>
            </a:pPr>
            <a:r>
              <a:rPr lang="sk-SK" sz="2000" dirty="0"/>
              <a:t>MCD: 20 – 350 tis. EUR</a:t>
            </a:r>
          </a:p>
          <a:p>
            <a:pPr marL="342900" indent="-342900">
              <a:buFont typeface="Wingdings" panose="05000000000000000000" pitchFamily="2" charset="2"/>
              <a:buChar char="ü"/>
            </a:pPr>
            <a:r>
              <a:rPr lang="sk-SK" sz="2000" dirty="0"/>
              <a:t>KAB:  20 – 600 tis. EUR</a:t>
            </a:r>
          </a:p>
          <a:p>
            <a:pPr algn="ctr"/>
            <a:r>
              <a:rPr lang="sk-SK" sz="2000" dirty="0"/>
              <a:t> </a:t>
            </a:r>
          </a:p>
          <a:p>
            <a:endParaRPr lang="sk-SK" sz="2000" dirty="0"/>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Obmedzenie</a:t>
            </a:r>
          </a:p>
        </p:txBody>
      </p:sp>
      <p:pic>
        <p:nvPicPr>
          <p:cNvPr id="8" name="Picture 7">
            <a:extLst>
              <a:ext uri="{FF2B5EF4-FFF2-40B4-BE49-F238E27FC236}">
                <a16:creationId xmlns:a16="http://schemas.microsoft.com/office/drawing/2014/main" id="{4CED97E1-8F5F-4229-998F-8C829E0AF04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19690576">
            <a:off x="7371538" y="3670464"/>
            <a:ext cx="2342293" cy="2361292"/>
          </a:xfrm>
          <a:prstGeom prst="rect">
            <a:avLst/>
          </a:prstGeom>
        </p:spPr>
      </p:pic>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pl-PL" sz="2000" dirty="0"/>
              <a:t>Poistnú sumu nad</a:t>
            </a:r>
            <a:r>
              <a:rPr lang="pl-PL" sz="2000" dirty="0">
                <a:solidFill>
                  <a:srgbClr val="E31936"/>
                </a:solidFill>
                <a:latin typeface="+mj-lt"/>
              </a:rPr>
              <a:t> </a:t>
            </a:r>
            <a:r>
              <a:rPr lang="pl-PL" sz="2000" dirty="0"/>
              <a:t>stanovený limit      nie je možné dojednať</a:t>
            </a:r>
          </a:p>
          <a:p>
            <a:endParaRPr lang="sk-SK" sz="2000" dirty="0"/>
          </a:p>
          <a:p>
            <a:endParaRPr lang="sk-SK" sz="2000" dirty="0"/>
          </a:p>
          <a:p>
            <a:endParaRPr lang="sk-SK" sz="2000" dirty="0"/>
          </a:p>
          <a:p>
            <a:endParaRPr lang="sk-SK" sz="2000" dirty="0"/>
          </a:p>
          <a:p>
            <a:endParaRPr lang="sk-SK" sz="2000" dirty="0"/>
          </a:p>
          <a:p>
            <a:endParaRPr lang="sk-SK" dirty="0"/>
          </a:p>
          <a:p>
            <a:endParaRPr lang="sk-SK" dirty="0"/>
          </a:p>
        </p:txBody>
      </p:sp>
    </p:spTree>
    <p:extLst>
      <p:ext uri="{BB962C8B-B14F-4D97-AF65-F5344CB8AC3E}">
        <p14:creationId xmlns:p14="http://schemas.microsoft.com/office/powerpoint/2010/main" val="2892209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pPr marL="342900" indent="-342900">
              <a:buFont typeface="Wingdings" panose="05000000000000000000" pitchFamily="2" charset="2"/>
              <a:buChar char="ü"/>
            </a:pPr>
            <a:r>
              <a:rPr lang="sk-SK" sz="2000" dirty="0"/>
              <a:t>1-násobok</a:t>
            </a:r>
          </a:p>
          <a:p>
            <a:pPr marL="342900" indent="-342900">
              <a:buFont typeface="Wingdings" panose="05000000000000000000" pitchFamily="2" charset="2"/>
              <a:buChar char="ü"/>
            </a:pPr>
            <a:r>
              <a:rPr lang="sk-SK" sz="2000" dirty="0"/>
              <a:t>2-násobok</a:t>
            </a:r>
          </a:p>
          <a:p>
            <a:pPr marL="342900" indent="-342900">
              <a:buFont typeface="Wingdings" panose="05000000000000000000" pitchFamily="2" charset="2"/>
              <a:buChar char="ü"/>
            </a:pPr>
            <a:r>
              <a:rPr lang="sk-SK" sz="2000" dirty="0"/>
              <a:t>na každú PU</a:t>
            </a:r>
          </a:p>
          <a:p>
            <a:endParaRPr lang="sk-SK" sz="2000" dirty="0"/>
          </a:p>
          <a:p>
            <a:endParaRPr lang="sk-SK" sz="2000" dirty="0"/>
          </a:p>
          <a:p>
            <a:endParaRPr lang="sk-SK" sz="2000" dirty="0"/>
          </a:p>
          <a:p>
            <a:endParaRPr lang="sk-SK" sz="2000" dirty="0"/>
          </a:p>
          <a:p>
            <a:endParaRPr lang="sk-SK" sz="2000" dirty="0"/>
          </a:p>
          <a:p>
            <a:endParaRPr lang="sk-SK" dirty="0"/>
          </a:p>
          <a:p>
            <a:endParaRPr lang="sk-SK" dirty="0"/>
          </a:p>
        </p:txBody>
      </p:sp>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Kombinácie a limity a poistnej sumy</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Kombinácie PS </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pl-PL" sz="2000" dirty="0"/>
              <a:t>Samostatná PS:</a:t>
            </a:r>
          </a:p>
          <a:p>
            <a:pPr marL="342900" indent="-342900">
              <a:buFont typeface="Wingdings" panose="05000000000000000000" pitchFamily="2" charset="2"/>
              <a:buChar char="ü"/>
            </a:pPr>
            <a:r>
              <a:rPr lang="pl-PL" sz="2000" dirty="0"/>
              <a:t>VCD</a:t>
            </a:r>
          </a:p>
          <a:p>
            <a:pPr marL="342900" indent="-342900">
              <a:buFont typeface="Wingdings" panose="05000000000000000000" pitchFamily="2" charset="2"/>
              <a:buChar char="ü"/>
            </a:pPr>
            <a:r>
              <a:rPr lang="pl-PL" sz="2000" dirty="0"/>
              <a:t>MCD</a:t>
            </a:r>
          </a:p>
          <a:p>
            <a:pPr marL="342900" indent="-342900">
              <a:buFont typeface="Wingdings" panose="05000000000000000000" pitchFamily="2" charset="2"/>
              <a:buChar char="ü"/>
            </a:pPr>
            <a:r>
              <a:rPr lang="pl-PL" sz="2000" dirty="0"/>
              <a:t>KAB (len pri dojednaní MCD)</a:t>
            </a:r>
          </a:p>
          <a:p>
            <a:pPr marL="342900" indent="-342900">
              <a:buFont typeface="Wingdings" panose="05000000000000000000" pitchFamily="2" charset="2"/>
              <a:buChar char="ü"/>
            </a:pPr>
            <a:endParaRPr lang="pl-PL" sz="2000" dirty="0"/>
          </a:p>
          <a:p>
            <a:r>
              <a:rPr lang="pl-PL" sz="2000" dirty="0"/>
              <a:t>Spoločná PS:</a:t>
            </a:r>
          </a:p>
          <a:p>
            <a:pPr marL="342900" indent="-342900">
              <a:buFont typeface="Wingdings" panose="05000000000000000000" pitchFamily="2" charset="2"/>
              <a:buChar char="ü"/>
            </a:pPr>
            <a:r>
              <a:rPr lang="pl-PL" sz="2000" dirty="0"/>
              <a:t>VCD + MCD</a:t>
            </a:r>
          </a:p>
          <a:p>
            <a:pPr marL="342900" indent="-342900">
              <a:buFont typeface="Wingdings" panose="05000000000000000000" pitchFamily="2" charset="2"/>
              <a:buChar char="ü"/>
            </a:pPr>
            <a:r>
              <a:rPr lang="pl-PL" sz="2000" dirty="0"/>
              <a:t>MCD + KAB</a:t>
            </a:r>
          </a:p>
          <a:p>
            <a:pPr marL="342900" indent="-342900">
              <a:buFont typeface="Wingdings" panose="05000000000000000000" pitchFamily="2" charset="2"/>
              <a:buChar char="ü"/>
            </a:pPr>
            <a:r>
              <a:rPr lang="pl-PL" sz="2000" dirty="0"/>
              <a:t>VCD + MCD + KAB</a:t>
            </a:r>
          </a:p>
          <a:p>
            <a:endParaRPr lang="sk-SK" sz="2000" dirty="0"/>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Limity PS</a:t>
            </a:r>
          </a:p>
          <a:p>
            <a:endParaRPr lang="sk-SK" dirty="0">
              <a:solidFill>
                <a:srgbClr val="E31936"/>
              </a:solidFill>
            </a:endParaRPr>
          </a:p>
        </p:txBody>
      </p:sp>
      <p:pic>
        <p:nvPicPr>
          <p:cNvPr id="9" name="Picture 8" descr="A close up of an umbrella&#10;&#10;Description automatically generated">
            <a:extLst>
              <a:ext uri="{FF2B5EF4-FFF2-40B4-BE49-F238E27FC236}">
                <a16:creationId xmlns:a16="http://schemas.microsoft.com/office/drawing/2014/main" id="{B00488DD-B786-4FDA-9B92-73A7B31069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741405">
            <a:off x="8610871" y="4192625"/>
            <a:ext cx="1892300" cy="1892300"/>
          </a:xfrm>
          <a:prstGeom prst="rect">
            <a:avLst/>
          </a:prstGeom>
        </p:spPr>
      </p:pic>
      <p:pic>
        <p:nvPicPr>
          <p:cNvPr id="10" name="Picture 9">
            <a:extLst>
              <a:ext uri="{FF2B5EF4-FFF2-40B4-BE49-F238E27FC236}">
                <a16:creationId xmlns:a16="http://schemas.microsoft.com/office/drawing/2014/main" id="{6109B179-2E5A-4D22-BF9F-17524F8130EE}"/>
              </a:ext>
            </a:extLst>
          </p:cNvPr>
          <p:cNvPicPr>
            <a:picLocks noChangeAspect="1"/>
          </p:cNvPicPr>
          <p:nvPr/>
        </p:nvPicPr>
        <p:blipFill>
          <a:blip r:embed="rId3"/>
          <a:stretch>
            <a:fillRect/>
          </a:stretch>
        </p:blipFill>
        <p:spPr>
          <a:xfrm rot="17242711">
            <a:off x="6335409" y="4397505"/>
            <a:ext cx="1892300" cy="1892300"/>
          </a:xfrm>
          <a:prstGeom prst="rect">
            <a:avLst/>
          </a:prstGeom>
        </p:spPr>
      </p:pic>
    </p:spTree>
    <p:extLst>
      <p:ext uri="{BB962C8B-B14F-4D97-AF65-F5344CB8AC3E}">
        <p14:creationId xmlns:p14="http://schemas.microsoft.com/office/powerpoint/2010/main" val="1505647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pl-PL" sz="2000" dirty="0"/>
              <a:t>Zľava z poistného do 25%</a:t>
            </a:r>
          </a:p>
          <a:p>
            <a:r>
              <a:rPr lang="pl-PL" sz="2000" dirty="0"/>
              <a:t>podľa dojednanej výšky spoluúčasti</a:t>
            </a:r>
          </a:p>
          <a:p>
            <a:endParaRPr lang="sk-SK" sz="2000" dirty="0"/>
          </a:p>
          <a:p>
            <a:endParaRPr lang="sk-SK" sz="2000" dirty="0"/>
          </a:p>
          <a:p>
            <a:endParaRPr lang="sk-SK" sz="2000" dirty="0"/>
          </a:p>
          <a:p>
            <a:endParaRPr lang="sk-SK" sz="2000" dirty="0"/>
          </a:p>
          <a:p>
            <a:endParaRPr lang="sk-SK" sz="2000" dirty="0"/>
          </a:p>
          <a:p>
            <a:endParaRPr lang="sk-SK" dirty="0"/>
          </a:p>
          <a:p>
            <a:endParaRPr lang="sk-SK" dirty="0"/>
          </a:p>
        </p:txBody>
      </p:sp>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Spoluúčasť</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Možnosť výberu</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Výšku spoluúčasti si stanovuje poistený</a:t>
            </a:r>
          </a:p>
          <a:p>
            <a:endParaRPr lang="sk-SK" sz="2000" dirty="0"/>
          </a:p>
          <a:p>
            <a:pPr marL="342900" indent="-342900">
              <a:buFont typeface="Wingdings" panose="05000000000000000000" pitchFamily="2" charset="2"/>
              <a:buChar char="ü"/>
            </a:pPr>
            <a:r>
              <a:rPr lang="sk-SK" sz="2000" dirty="0"/>
              <a:t>10% min. 150 EUR</a:t>
            </a:r>
          </a:p>
          <a:p>
            <a:pPr marL="342900" indent="-342900">
              <a:buFont typeface="Wingdings" panose="05000000000000000000" pitchFamily="2" charset="2"/>
              <a:buChar char="ü"/>
            </a:pPr>
            <a:r>
              <a:rPr lang="sk-SK" sz="2000" dirty="0"/>
              <a:t>10% min. 300 EUR</a:t>
            </a:r>
          </a:p>
          <a:p>
            <a:pPr marL="342900" indent="-342900">
              <a:buFont typeface="Wingdings" panose="05000000000000000000" pitchFamily="2" charset="2"/>
              <a:buChar char="ü"/>
            </a:pPr>
            <a:r>
              <a:rPr lang="sk-SK" sz="2000" dirty="0"/>
              <a:t>10% min. 500 EUR</a:t>
            </a:r>
          </a:p>
          <a:p>
            <a:pPr marL="342900" indent="-342900">
              <a:buFont typeface="Wingdings" panose="05000000000000000000" pitchFamily="2" charset="2"/>
              <a:buChar char="ü"/>
            </a:pPr>
            <a:r>
              <a:rPr lang="sk-SK" sz="2000" dirty="0"/>
              <a:t>500 EUR</a:t>
            </a:r>
          </a:p>
          <a:p>
            <a:pPr marL="342900" indent="-342900">
              <a:buFont typeface="Wingdings" panose="05000000000000000000" pitchFamily="2" charset="2"/>
              <a:buChar char="ü"/>
            </a:pPr>
            <a:r>
              <a:rPr lang="sk-SK" sz="2000" dirty="0"/>
              <a:t>1.000 EUR</a:t>
            </a:r>
          </a:p>
          <a:p>
            <a:pPr marL="342900" indent="-342900">
              <a:buFont typeface="Wingdings" panose="05000000000000000000" pitchFamily="2" charset="2"/>
              <a:buChar char="ü"/>
            </a:pPr>
            <a:r>
              <a:rPr lang="sk-SK" sz="2000" dirty="0"/>
              <a:t>2.000 EUR</a:t>
            </a:r>
          </a:p>
          <a:p>
            <a:endParaRPr lang="sk-SK" sz="2000" dirty="0"/>
          </a:p>
          <a:p>
            <a:endParaRPr lang="sk-SK" sz="2000" dirty="0"/>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Zľava z poistného</a:t>
            </a:r>
          </a:p>
        </p:txBody>
      </p:sp>
      <p:pic>
        <p:nvPicPr>
          <p:cNvPr id="14" name="Picture 13" descr="A picture containing food&#10;&#10;Description automatically generated">
            <a:extLst>
              <a:ext uri="{FF2B5EF4-FFF2-40B4-BE49-F238E27FC236}">
                <a16:creationId xmlns:a16="http://schemas.microsoft.com/office/drawing/2014/main" id="{CA706FB5-F956-48FA-B059-56349CF79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9109" y="3882425"/>
            <a:ext cx="3052316" cy="1995365"/>
          </a:xfrm>
          <a:prstGeom prst="rect">
            <a:avLst/>
          </a:prstGeom>
        </p:spPr>
      </p:pic>
    </p:spTree>
    <p:extLst>
      <p:ext uri="{BB962C8B-B14F-4D97-AF65-F5344CB8AC3E}">
        <p14:creationId xmlns:p14="http://schemas.microsoft.com/office/powerpoint/2010/main" val="1919021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4042C6-D33B-47FD-ADFC-17B4C1482806}"/>
              </a:ext>
            </a:extLst>
          </p:cNvPr>
          <p:cNvPicPr>
            <a:picLocks noChangeAspect="1"/>
          </p:cNvPicPr>
          <p:nvPr/>
        </p:nvPicPr>
        <p:blipFill>
          <a:blip r:embed="rId2"/>
          <a:stretch>
            <a:fillRect/>
          </a:stretch>
        </p:blipFill>
        <p:spPr>
          <a:xfrm>
            <a:off x="6841273" y="0"/>
            <a:ext cx="4987084" cy="6858000"/>
          </a:xfrm>
          <a:prstGeom prst="rect">
            <a:avLst/>
          </a:prstGeom>
        </p:spPr>
      </p:pic>
      <p:sp>
        <p:nvSpPr>
          <p:cNvPr id="2" name="Nadpis 1" hidden="1">
            <a:extLst>
              <a:ext uri="{FF2B5EF4-FFF2-40B4-BE49-F238E27FC236}">
                <a16:creationId xmlns:a16="http://schemas.microsoft.com/office/drawing/2014/main" id="{B3E9C04E-5C46-4B57-BE24-AA09DC35499A}"/>
              </a:ext>
            </a:extLst>
          </p:cNvPr>
          <p:cNvSpPr>
            <a:spLocks noGrp="1"/>
          </p:cNvSpPr>
          <p:nvPr>
            <p:ph type="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2127676"/>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k-SK" sz="3200" b="0" i="0" u="none" strike="noStrike" kern="1200" cap="none" spc="0" normalizeH="0" baseline="0" noProof="0" dirty="0">
                <a:ln>
                  <a:noFill/>
                </a:ln>
                <a:solidFill>
                  <a:srgbClr val="E31936"/>
                </a:solidFill>
                <a:effectLst/>
                <a:uLnTx/>
                <a:uFillTx/>
                <a:ea typeface="+mj-ea"/>
                <a:cs typeface="+mj-cs"/>
              </a:rPr>
              <a:t>Všeobecné informácie</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k-SK" sz="3200" b="0" i="0" u="none" strike="noStrike" kern="1200" cap="none" spc="-150" normalizeH="0" baseline="0" noProof="0" dirty="0">
              <a:ln>
                <a:noFill/>
              </a:ln>
              <a:solidFill>
                <a:srgbClr val="424249"/>
              </a:solidFill>
              <a:effectLst/>
              <a:uLnTx/>
              <a:uFillTx/>
              <a:ea typeface="+mj-ea"/>
              <a:cs typeface="+mj-cs"/>
            </a:endParaRPr>
          </a:p>
        </p:txBody>
      </p:sp>
      <p:pic>
        <p:nvPicPr>
          <p:cNvPr id="6" name="Picture 5" descr="A truck that is driving down the road&#10;&#10;Description automatically generated">
            <a:extLst>
              <a:ext uri="{FF2B5EF4-FFF2-40B4-BE49-F238E27FC236}">
                <a16:creationId xmlns:a16="http://schemas.microsoft.com/office/drawing/2014/main" id="{9C94037C-FD6B-4FF3-AE2B-EFD287FB1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550" y="3016410"/>
            <a:ext cx="7674201" cy="4321059"/>
          </a:xfrm>
          <a:prstGeom prst="rect">
            <a:avLst/>
          </a:prstGeom>
        </p:spPr>
      </p:pic>
    </p:spTree>
    <p:extLst>
      <p:ext uri="{BB962C8B-B14F-4D97-AF65-F5344CB8AC3E}">
        <p14:creationId xmlns:p14="http://schemas.microsoft.com/office/powerpoint/2010/main" val="2543085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pl-PL" sz="2000" dirty="0"/>
              <a:t>300 EUR a viac – polročné splátky</a:t>
            </a:r>
          </a:p>
          <a:p>
            <a:r>
              <a:rPr lang="pl-PL" sz="2000" dirty="0"/>
              <a:t>600 EUR a viac – štvrťročné splátky</a:t>
            </a:r>
          </a:p>
          <a:p>
            <a:endParaRPr lang="pl-PL" sz="2000" dirty="0"/>
          </a:p>
          <a:p>
            <a:r>
              <a:rPr lang="pl-PL" sz="2000" dirty="0"/>
              <a:t>Bez prirážky za platenie v splátkach</a:t>
            </a:r>
          </a:p>
          <a:p>
            <a:endParaRPr lang="sk-SK" sz="2000" dirty="0"/>
          </a:p>
          <a:p>
            <a:endParaRPr lang="sk-SK" sz="2000" dirty="0"/>
          </a:p>
          <a:p>
            <a:endParaRPr lang="sk-SK" sz="2000" dirty="0"/>
          </a:p>
          <a:p>
            <a:endParaRPr lang="sk-SK" sz="2000" dirty="0"/>
          </a:p>
          <a:p>
            <a:endParaRPr lang="sk-SK" sz="2000" dirty="0"/>
          </a:p>
          <a:p>
            <a:endParaRPr lang="sk-SK" dirty="0"/>
          </a:p>
          <a:p>
            <a:endParaRPr lang="sk-SK" dirty="0"/>
          </a:p>
        </p:txBody>
      </p:sp>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Poistné a splátky poistného</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Poistné</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Poistné aj sadzba poistného                sú stanovené v Sadzobníku</a:t>
            </a:r>
          </a:p>
          <a:p>
            <a:endParaRPr lang="sk-SK" sz="1000" dirty="0"/>
          </a:p>
          <a:p>
            <a:r>
              <a:rPr lang="sk-SK" sz="2000" dirty="0"/>
              <a:t>FIX + poistné za MV</a:t>
            </a:r>
          </a:p>
          <a:p>
            <a:r>
              <a:rPr lang="sk-SK" sz="2000" dirty="0"/>
              <a:t>Každé MV = rovnaká výška poistného</a:t>
            </a:r>
          </a:p>
          <a:p>
            <a:endParaRPr lang="sk-SK" sz="1000" dirty="0"/>
          </a:p>
          <a:p>
            <a:r>
              <a:rPr lang="sk-SK" sz="2000" dirty="0"/>
              <a:t>Zľavy z poistného: max. 20% (FIX + MV)</a:t>
            </a:r>
          </a:p>
          <a:p>
            <a:endParaRPr lang="sk-SK" sz="1000" dirty="0"/>
          </a:p>
          <a:p>
            <a:r>
              <a:rPr lang="sk-SK" sz="2000" dirty="0"/>
              <a:t>Minimálne ročné poistné                     nie je stanovené</a:t>
            </a:r>
          </a:p>
          <a:p>
            <a:endParaRPr lang="sk-SK" sz="2000" dirty="0"/>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Splátky poistného</a:t>
            </a:r>
          </a:p>
        </p:txBody>
      </p:sp>
      <p:pic>
        <p:nvPicPr>
          <p:cNvPr id="10" name="Picture 9" descr="A picture containing table, small, cake, sitting&#10;&#10;Description automatically generated">
            <a:extLst>
              <a:ext uri="{FF2B5EF4-FFF2-40B4-BE49-F238E27FC236}">
                <a16:creationId xmlns:a16="http://schemas.microsoft.com/office/drawing/2014/main" id="{9F7CDB5F-B7AA-41D0-8654-0BFD00158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898" y="3854449"/>
            <a:ext cx="3924300" cy="2752725"/>
          </a:xfrm>
          <a:prstGeom prst="rect">
            <a:avLst/>
          </a:prstGeom>
        </p:spPr>
      </p:pic>
    </p:spTree>
    <p:extLst>
      <p:ext uri="{BB962C8B-B14F-4D97-AF65-F5344CB8AC3E}">
        <p14:creationId xmlns:p14="http://schemas.microsoft.com/office/powerpoint/2010/main" val="1855193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3134590"/>
          </a:xfrm>
        </p:spPr>
        <p:txBody>
          <a:bodyPr>
            <a:normAutofit/>
          </a:bodyPr>
          <a:lstStyle/>
          <a:p>
            <a:r>
              <a:rPr lang="pl-PL" sz="2000" dirty="0"/>
              <a:t>Emailová požiadavka:</a:t>
            </a:r>
          </a:p>
          <a:p>
            <a:r>
              <a:rPr lang="pl-PL" sz="2000" dirty="0"/>
              <a:t>uw@union.sk</a:t>
            </a:r>
          </a:p>
          <a:p>
            <a:endParaRPr lang="sk-SK" sz="2000" dirty="0"/>
          </a:p>
          <a:p>
            <a:endParaRPr lang="sk-SK" sz="2000" dirty="0"/>
          </a:p>
          <a:p>
            <a:endParaRPr lang="sk-SK" sz="2000" dirty="0"/>
          </a:p>
          <a:p>
            <a:endParaRPr lang="sk-SK" sz="2000" dirty="0"/>
          </a:p>
          <a:p>
            <a:endParaRPr lang="sk-SK" sz="2000" dirty="0"/>
          </a:p>
          <a:p>
            <a:endParaRPr lang="sk-SK" dirty="0"/>
          </a:p>
          <a:p>
            <a:endParaRPr lang="sk-SK" dirty="0"/>
          </a:p>
        </p:txBody>
      </p:sp>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Proces dojednávania</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Dokumenty</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4016374"/>
          </a:xfrm>
        </p:spPr>
        <p:txBody>
          <a:bodyPr>
            <a:normAutofit/>
          </a:bodyPr>
          <a:lstStyle/>
          <a:p>
            <a:r>
              <a:rPr lang="sk-SK" sz="2000" dirty="0"/>
              <a:t>Predzmluvné dokumenty:</a:t>
            </a:r>
          </a:p>
          <a:p>
            <a:pPr marL="342900" indent="-342900">
              <a:buFont typeface="Wingdings" panose="05000000000000000000" pitchFamily="2" charset="2"/>
              <a:buChar char="ü"/>
            </a:pPr>
            <a:r>
              <a:rPr lang="sk-SK" sz="2000" dirty="0"/>
              <a:t>Dotazník + Počet MV</a:t>
            </a:r>
          </a:p>
          <a:p>
            <a:endParaRPr lang="sk-SK" sz="2000" dirty="0"/>
          </a:p>
          <a:p>
            <a:r>
              <a:rPr lang="sk-SK" sz="2000" dirty="0"/>
              <a:t>Zmluvné dokumenty:</a:t>
            </a:r>
          </a:p>
          <a:p>
            <a:pPr marL="342900" indent="-342900">
              <a:buFont typeface="Wingdings" panose="05000000000000000000" pitchFamily="2" charset="2"/>
              <a:buChar char="ü"/>
            </a:pPr>
            <a:r>
              <a:rPr lang="sk-SK" sz="2000" dirty="0"/>
              <a:t>PZ + Zoznam MV</a:t>
            </a:r>
          </a:p>
          <a:p>
            <a:pPr marL="342900" indent="-342900">
              <a:buFont typeface="Wingdings" panose="05000000000000000000" pitchFamily="2" charset="2"/>
              <a:buChar char="ü"/>
            </a:pPr>
            <a:r>
              <a:rPr lang="sk-SK" sz="2000" dirty="0"/>
              <a:t>VPP + OD + IPID + OOU</a:t>
            </a:r>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Proces</a:t>
            </a:r>
          </a:p>
        </p:txBody>
      </p:sp>
      <p:pic>
        <p:nvPicPr>
          <p:cNvPr id="13" name="Picture 12" descr="A picture containing stationary, brush&#10;&#10;Description automatically generated">
            <a:extLst>
              <a:ext uri="{FF2B5EF4-FFF2-40B4-BE49-F238E27FC236}">
                <a16:creationId xmlns:a16="http://schemas.microsoft.com/office/drawing/2014/main" id="{34872659-051C-4A54-8543-31EA8E1C4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553612">
            <a:off x="7339721" y="3846298"/>
            <a:ext cx="2027959" cy="2027959"/>
          </a:xfrm>
          <a:prstGeom prst="rect">
            <a:avLst/>
          </a:prstGeom>
        </p:spPr>
      </p:pic>
    </p:spTree>
    <p:extLst>
      <p:ext uri="{BB962C8B-B14F-4D97-AF65-F5344CB8AC3E}">
        <p14:creationId xmlns:p14="http://schemas.microsoft.com/office/powerpoint/2010/main" val="2917002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ruck, box, bed, sitting&#10;&#10;Description automatically generated">
            <a:extLst>
              <a:ext uri="{FF2B5EF4-FFF2-40B4-BE49-F238E27FC236}">
                <a16:creationId xmlns:a16="http://schemas.microsoft.com/office/drawing/2014/main" id="{A44979E1-57FA-4DD0-A2FA-1E89C92AD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786" y="2835702"/>
            <a:ext cx="5610225" cy="4038600"/>
          </a:xfrm>
          <a:prstGeom prst="rect">
            <a:avLst/>
          </a:prstGeom>
        </p:spPr>
      </p:pic>
      <p:pic>
        <p:nvPicPr>
          <p:cNvPr id="3" name="Picture 2">
            <a:extLst>
              <a:ext uri="{FF2B5EF4-FFF2-40B4-BE49-F238E27FC236}">
                <a16:creationId xmlns:a16="http://schemas.microsoft.com/office/drawing/2014/main" id="{AE4042C6-D33B-47FD-ADFC-17B4C1482806}"/>
              </a:ext>
            </a:extLst>
          </p:cNvPr>
          <p:cNvPicPr>
            <a:picLocks noChangeAspect="1"/>
          </p:cNvPicPr>
          <p:nvPr/>
        </p:nvPicPr>
        <p:blipFill>
          <a:blip r:embed="rId3"/>
          <a:stretch>
            <a:fillRect/>
          </a:stretch>
        </p:blipFill>
        <p:spPr>
          <a:xfrm>
            <a:off x="6841273" y="0"/>
            <a:ext cx="4987084" cy="6858000"/>
          </a:xfrm>
          <a:prstGeom prst="rect">
            <a:avLst/>
          </a:prstGeom>
        </p:spPr>
      </p:pic>
      <p:sp>
        <p:nvSpPr>
          <p:cNvPr id="2" name="Nadpis 1" hidden="1">
            <a:extLst>
              <a:ext uri="{FF2B5EF4-FFF2-40B4-BE49-F238E27FC236}">
                <a16:creationId xmlns:a16="http://schemas.microsoft.com/office/drawing/2014/main" id="{B3E9C04E-5C46-4B57-BE24-AA09DC35499A}"/>
              </a:ext>
            </a:extLst>
          </p:cNvPr>
          <p:cNvSpPr>
            <a:spLocks noGrp="1"/>
          </p:cNvSpPr>
          <p:nvPr>
            <p:ph type="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2127676"/>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sk-SK" sz="3200" spc="0" dirty="0">
                <a:solidFill>
                  <a:srgbClr val="E31936"/>
                </a:solidFill>
                <a:latin typeface="Myriad Pro black"/>
              </a:rPr>
              <a:t>Čo všetko sme vylepšili?</a:t>
            </a:r>
            <a:endParaRPr kumimoji="0" lang="sk-SK" sz="3200" b="0" i="0" u="none" strike="noStrike" kern="1200" cap="none" spc="0" normalizeH="0" baseline="0" noProof="0" dirty="0">
              <a:ln>
                <a:noFill/>
              </a:ln>
              <a:solidFill>
                <a:srgbClr val="E31936"/>
              </a:solidFill>
              <a:effectLst/>
              <a:uLnTx/>
              <a:uFillTx/>
              <a:latin typeface="Myriad Pro black"/>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k-SK" sz="3200" b="0" i="0" u="none" strike="noStrike" kern="1200" cap="none" spc="-150" normalizeH="0" baseline="0" noProof="0" dirty="0">
              <a:ln>
                <a:noFill/>
              </a:ln>
              <a:solidFill>
                <a:srgbClr val="424249"/>
              </a:solidFill>
              <a:effectLst/>
              <a:uLnTx/>
              <a:uFillTx/>
              <a:latin typeface="Myriad Pro black"/>
              <a:ea typeface="+mj-ea"/>
              <a:cs typeface="+mj-cs"/>
            </a:endParaRPr>
          </a:p>
        </p:txBody>
      </p:sp>
    </p:spTree>
    <p:extLst>
      <p:ext uri="{BB962C8B-B14F-4D97-AF65-F5344CB8AC3E}">
        <p14:creationId xmlns:p14="http://schemas.microsoft.com/office/powerpoint/2010/main" val="2593158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970828" y="1128133"/>
            <a:ext cx="10250343" cy="4403437"/>
          </a:xfrm>
        </p:spPr>
        <p:txBody>
          <a:bodyPr>
            <a:normAutofit/>
          </a:bodyPr>
          <a:lstStyle/>
          <a:p>
            <a:pPr algn="ctr">
              <a:lnSpc>
                <a:spcPct val="150000"/>
              </a:lnSpc>
            </a:pPr>
            <a:r>
              <a:rPr lang="sk-SK" dirty="0"/>
              <a:t>Nakládka/Vykládka     Parkovanie takmer kdekoľvek         Subdopravca</a:t>
            </a:r>
          </a:p>
          <a:p>
            <a:pPr algn="ctr">
              <a:lnSpc>
                <a:spcPct val="150000"/>
              </a:lnSpc>
            </a:pPr>
            <a:r>
              <a:rPr lang="sk-SK" dirty="0"/>
              <a:t>Vedomá nedbanlivosť     CMR 24/26     Odmietnutie prevzatia zásielky  </a:t>
            </a:r>
          </a:p>
          <a:p>
            <a:pPr algn="ctr">
              <a:lnSpc>
                <a:spcPct val="150000"/>
              </a:lnSpc>
            </a:pPr>
            <a:r>
              <a:rPr lang="sk-SK" dirty="0"/>
              <a:t>Následná majetková škoda pri vykládke     Škody na cudzích návesoch</a:t>
            </a:r>
          </a:p>
          <a:p>
            <a:pPr algn="ctr">
              <a:lnSpc>
                <a:spcPct val="150000"/>
              </a:lnSpc>
            </a:pPr>
            <a:r>
              <a:rPr lang="sk-SK" dirty="0"/>
              <a:t>Nový prístup k sadzobníku    Nové kombinácie PS    Nové spoluúčasti</a:t>
            </a:r>
          </a:p>
          <a:p>
            <a:pPr algn="ctr">
              <a:lnSpc>
                <a:spcPct val="150000"/>
              </a:lnSpc>
            </a:pPr>
            <a:r>
              <a:rPr lang="sk-SK" dirty="0"/>
              <a:t>...a čoskoro aj atraktívne Asistenčné služby Eurocross</a:t>
            </a:r>
          </a:p>
          <a:p>
            <a:endParaRPr lang="sk-SK" dirty="0"/>
          </a:p>
          <a:p>
            <a:endParaRPr lang="sk-SK" dirty="0"/>
          </a:p>
          <a:p>
            <a:endParaRPr lang="sk-SK" dirty="0"/>
          </a:p>
        </p:txBody>
      </p:sp>
      <p:pic>
        <p:nvPicPr>
          <p:cNvPr id="11" name="Picture 10">
            <a:extLst>
              <a:ext uri="{FF2B5EF4-FFF2-40B4-BE49-F238E27FC236}">
                <a16:creationId xmlns:a16="http://schemas.microsoft.com/office/drawing/2014/main" id="{ED941A9F-C48F-47BD-AC38-B1E39CC6FFF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4975" y="4561840"/>
            <a:ext cx="4451274" cy="2222489"/>
          </a:xfrm>
          <a:prstGeom prst="rect">
            <a:avLst/>
          </a:prstGeom>
        </p:spPr>
      </p:pic>
    </p:spTree>
    <p:extLst>
      <p:ext uri="{BB962C8B-B14F-4D97-AF65-F5344CB8AC3E}">
        <p14:creationId xmlns:p14="http://schemas.microsoft.com/office/powerpoint/2010/main" val="37824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mans face&#10;&#10;Description automatically generated">
            <a:extLst>
              <a:ext uri="{FF2B5EF4-FFF2-40B4-BE49-F238E27FC236}">
                <a16:creationId xmlns:a16="http://schemas.microsoft.com/office/drawing/2014/main" id="{B1F25156-D4E4-4375-AF78-62014E303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631" y="727733"/>
            <a:ext cx="5138738" cy="5402534"/>
          </a:xfrm>
          <a:prstGeom prst="rect">
            <a:avLst/>
          </a:prstGeom>
        </p:spPr>
      </p:pic>
    </p:spTree>
    <p:extLst>
      <p:ext uri="{BB962C8B-B14F-4D97-AF65-F5344CB8AC3E}">
        <p14:creationId xmlns:p14="http://schemas.microsoft.com/office/powerpoint/2010/main" val="1664301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rawing&#10;&#10;Description automatically generated">
            <a:extLst>
              <a:ext uri="{FF2B5EF4-FFF2-40B4-BE49-F238E27FC236}">
                <a16:creationId xmlns:a16="http://schemas.microsoft.com/office/drawing/2014/main" id="{848DE9FC-F6F3-4C46-AC4E-AEB60080140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074319" y="2418159"/>
            <a:ext cx="4043362" cy="2021681"/>
          </a:xfrm>
          <a:prstGeom prst="rect">
            <a:avLst/>
          </a:prstGeom>
        </p:spPr>
      </p:pic>
    </p:spTree>
    <p:extLst>
      <p:ext uri="{BB962C8B-B14F-4D97-AF65-F5344CB8AC3E}">
        <p14:creationId xmlns:p14="http://schemas.microsoft.com/office/powerpoint/2010/main" val="578070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Všeobecné informácie</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Prečo sa poistiť?</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6" y="2590800"/>
            <a:ext cx="4454350" cy="2806700"/>
          </a:xfrm>
        </p:spPr>
        <p:txBody>
          <a:bodyPr/>
          <a:lstStyle/>
          <a:p>
            <a:r>
              <a:rPr lang="sk-SK" sz="2000" dirty="0"/>
              <a:t>S činnosťou cestného dopravcu je spojené riziko, že pri preprave zásielky spôsobí škodu iným osobám</a:t>
            </a:r>
          </a:p>
          <a:p>
            <a:endParaRPr lang="sk-SK" sz="2000" dirty="0"/>
          </a:p>
          <a:p>
            <a:r>
              <a:rPr lang="sk-SK" sz="2000" dirty="0"/>
              <a:t>Najčastejšie môže ísť o škodu na zásielke, následnú majetkovú škodu a ušlý zisk</a:t>
            </a:r>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Legislatíva</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Poistenie zodpovednosti CD je povinným zmluvným poistením</a:t>
            </a:r>
          </a:p>
          <a:p>
            <a:endParaRPr lang="sk-SK" sz="2000" dirty="0"/>
          </a:p>
          <a:p>
            <a:r>
              <a:rPr lang="sk-SK" sz="2000" dirty="0"/>
              <a:t>Zákon č. 56/2012 o cestnej doprave      § 7 písm. i) a j)</a:t>
            </a:r>
          </a:p>
          <a:p>
            <a:endParaRPr lang="sk-SK" sz="2000" dirty="0"/>
          </a:p>
          <a:p>
            <a:r>
              <a:rPr lang="sk-SK" sz="2000" dirty="0"/>
              <a:t>Dohovor CMR, Dohody AETR a ADR, </a:t>
            </a:r>
            <a:r>
              <a:rPr lang="sk-SK" sz="2000"/>
              <a:t>Nariadenia ES</a:t>
            </a:r>
            <a:endParaRPr lang="sk-SK" sz="2000" dirty="0"/>
          </a:p>
          <a:p>
            <a:endParaRPr lang="sk-SK" sz="2000" dirty="0"/>
          </a:p>
          <a:p>
            <a:endParaRPr lang="sk-SK" dirty="0"/>
          </a:p>
        </p:txBody>
      </p:sp>
    </p:spTree>
    <p:extLst>
      <p:ext uri="{BB962C8B-B14F-4D97-AF65-F5344CB8AC3E}">
        <p14:creationId xmlns:p14="http://schemas.microsoft.com/office/powerpoint/2010/main" val="2096496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Dopravca / Preprava</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Dopravca</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799"/>
            <a:ext cx="4454351" cy="3435927"/>
          </a:xfrm>
        </p:spPr>
        <p:txBody>
          <a:bodyPr>
            <a:normAutofit/>
          </a:bodyPr>
          <a:lstStyle/>
          <a:p>
            <a:r>
              <a:rPr lang="sk-SK" sz="2000" dirty="0"/>
              <a:t>Fyzická alebo právnická osoba, ktorá   </a:t>
            </a:r>
            <a:r>
              <a:rPr lang="sk-SK" sz="2000" dirty="0">
                <a:solidFill>
                  <a:srgbClr val="E31936"/>
                </a:solidFill>
              </a:rPr>
              <a:t>za odplatu prepraví </a:t>
            </a:r>
            <a:r>
              <a:rPr lang="sk-SK" sz="2000" dirty="0"/>
              <a:t>odosielateľovi vec (zásielku) z miesta odoslania do miesta určenia </a:t>
            </a:r>
            <a:r>
              <a:rPr lang="sk-SK" sz="2000" dirty="0">
                <a:solidFill>
                  <a:srgbClr val="E31936"/>
                </a:solidFill>
              </a:rPr>
              <a:t>odo dňa právoplatnosti oprávnenia </a:t>
            </a:r>
            <a:r>
              <a:rPr lang="sk-SK" sz="2000" dirty="0"/>
              <a:t>na poskytovanie dopravných služieb v nákladnej doprave </a:t>
            </a:r>
            <a:r>
              <a:rPr lang="sk-SK" sz="2000" dirty="0">
                <a:solidFill>
                  <a:srgbClr val="E31936"/>
                </a:solidFill>
              </a:rPr>
              <a:t>na základe prepravnej zmluvy</a:t>
            </a:r>
          </a:p>
          <a:p>
            <a:endParaRPr lang="sk-SK" sz="2000" dirty="0">
              <a:solidFill>
                <a:srgbClr val="E31936"/>
              </a:solidFill>
            </a:endParaRPr>
          </a:p>
          <a:p>
            <a:r>
              <a:rPr lang="sk-SK" sz="2000" dirty="0">
                <a:solidFill>
                  <a:srgbClr val="E31936"/>
                </a:solidFill>
              </a:rPr>
              <a:t>Vrátane vodičov živnostníkov                a zmluvných dopravcov (</a:t>
            </a:r>
            <a:r>
              <a:rPr lang="sk-SK" sz="2000" dirty="0" err="1">
                <a:solidFill>
                  <a:srgbClr val="E31936"/>
                </a:solidFill>
              </a:rPr>
              <a:t>subdopravcov</a:t>
            </a:r>
            <a:r>
              <a:rPr lang="sk-SK" sz="2000" dirty="0">
                <a:solidFill>
                  <a:srgbClr val="E31936"/>
                </a:solidFill>
              </a:rPr>
              <a: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Preprava</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lstStyle/>
          <a:p>
            <a:r>
              <a:rPr lang="sk-SK" sz="2000" dirty="0"/>
              <a:t>Premiestňovanie zásielky cestným vozidlom z miesta odoslania do miesta určenia. </a:t>
            </a:r>
            <a:r>
              <a:rPr lang="sk-SK" sz="2000" dirty="0">
                <a:solidFill>
                  <a:srgbClr val="E31936"/>
                </a:solidFill>
              </a:rPr>
              <a:t>Začína od okamihu začiatku nakládky </a:t>
            </a:r>
            <a:r>
              <a:rPr lang="sk-SK" sz="2000" dirty="0"/>
              <a:t>zásielky poisteným na prepravu, pokračuje uvedením cestného vozidla do pohybu za účelom prepravy zásielky </a:t>
            </a:r>
            <a:r>
              <a:rPr lang="sk-SK" sz="2000" dirty="0">
                <a:solidFill>
                  <a:srgbClr val="E31936"/>
                </a:solidFill>
              </a:rPr>
              <a:t>a trvá až do vydania zásielky príjemcovi</a:t>
            </a:r>
          </a:p>
        </p:txBody>
      </p:sp>
    </p:spTree>
    <p:extLst>
      <p:ext uri="{BB962C8B-B14F-4D97-AF65-F5344CB8AC3E}">
        <p14:creationId xmlns:p14="http://schemas.microsoft.com/office/powerpoint/2010/main" val="1195960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Požiadavky / Povolenia</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Požiadavky</a:t>
            </a:r>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454351" cy="2806700"/>
          </a:xfrm>
        </p:spPr>
        <p:txBody>
          <a:bodyPr/>
          <a:lstStyle/>
          <a:p>
            <a:pPr marL="342900" indent="-342900">
              <a:buFont typeface="Wingdings" panose="05000000000000000000" pitchFamily="2" charset="2"/>
              <a:buChar char="ü"/>
            </a:pPr>
            <a:r>
              <a:rPr lang="sk-SK" sz="2000" dirty="0"/>
              <a:t>Vek min. 21 rokov + bezúhonnosť</a:t>
            </a:r>
          </a:p>
          <a:p>
            <a:pPr marL="342900" indent="-342900">
              <a:buFont typeface="Wingdings" panose="05000000000000000000" pitchFamily="2" charset="2"/>
              <a:buChar char="ü"/>
            </a:pPr>
            <a:r>
              <a:rPr lang="sk-SK" sz="2000" dirty="0"/>
              <a:t>Oprávnenie na podnikanie v ORSR</a:t>
            </a:r>
          </a:p>
          <a:p>
            <a:pPr marL="342900" indent="-342900">
              <a:buFont typeface="Wingdings" panose="05000000000000000000" pitchFamily="2" charset="2"/>
              <a:buChar char="ü"/>
            </a:pPr>
            <a:r>
              <a:rPr lang="sk-SK" sz="2000" dirty="0"/>
              <a:t>Finančná spoľahlivosť</a:t>
            </a:r>
          </a:p>
          <a:p>
            <a:pPr marL="342900" indent="-342900">
              <a:buFont typeface="Wingdings" panose="05000000000000000000" pitchFamily="2" charset="2"/>
              <a:buChar char="ü"/>
            </a:pPr>
            <a:r>
              <a:rPr lang="sk-SK" sz="2000" dirty="0"/>
              <a:t>Odborná spôsobilosť</a:t>
            </a:r>
          </a:p>
          <a:p>
            <a:pPr marL="342900" indent="-342900">
              <a:buFont typeface="Wingdings" panose="05000000000000000000" pitchFamily="2" charset="2"/>
              <a:buChar char="ü"/>
            </a:pPr>
            <a:r>
              <a:rPr lang="sk-SK" sz="2000" dirty="0"/>
              <a:t>Technická základňa</a:t>
            </a:r>
          </a:p>
          <a:p>
            <a:pPr marL="342900" indent="-342900">
              <a:buFont typeface="Wingdings" panose="05000000000000000000" pitchFamily="2" charset="2"/>
              <a:buChar char="ü"/>
            </a:pPr>
            <a:r>
              <a:rPr lang="sk-SK" sz="2000" dirty="0"/>
              <a:t>Prepravný poriadok</a:t>
            </a:r>
          </a:p>
          <a:p>
            <a:pPr marL="342900" indent="-342900">
              <a:buFont typeface="Wingdings" panose="05000000000000000000" pitchFamily="2" charset="2"/>
              <a:buChar char="ü"/>
            </a:pPr>
            <a:r>
              <a:rPr lang="sk-SK" sz="2000" dirty="0"/>
              <a:t>Vlastníctvo vozidiel</a:t>
            </a:r>
          </a:p>
          <a:p>
            <a:endParaRPr lang="sk-SK" dirty="0"/>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Povolenia</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lnSpcReduction="10000"/>
          </a:bodyPr>
          <a:lstStyle/>
          <a:p>
            <a:pPr marL="342900" indent="-342900">
              <a:buFont typeface="Wingdings" panose="05000000000000000000" pitchFamily="2" charset="2"/>
              <a:buChar char="ü"/>
            </a:pPr>
            <a:r>
              <a:rPr lang="sk-SK" sz="2000" dirty="0"/>
              <a:t>Povolenie </a:t>
            </a:r>
            <a:r>
              <a:rPr lang="it-IT" sz="2000" dirty="0"/>
              <a:t>na výkon povolania prevádzkovateľa </a:t>
            </a:r>
            <a:r>
              <a:rPr lang="sk-SK" sz="2000" dirty="0"/>
              <a:t>cestnej dopravy (VCD)</a:t>
            </a:r>
          </a:p>
          <a:p>
            <a:pPr marL="342900" indent="-342900">
              <a:buFont typeface="Wingdings" panose="05000000000000000000" pitchFamily="2" charset="2"/>
              <a:buChar char="ü"/>
            </a:pPr>
            <a:endParaRPr lang="sk-SK" sz="2000" dirty="0"/>
          </a:p>
          <a:p>
            <a:pPr marL="342900" indent="-342900">
              <a:buFont typeface="Wingdings" panose="05000000000000000000" pitchFamily="2" charset="2"/>
              <a:buChar char="ü"/>
            </a:pPr>
            <a:r>
              <a:rPr lang="sk-SK" sz="2000" dirty="0"/>
              <a:t>Licencia spoločenstva (MCD)</a:t>
            </a:r>
          </a:p>
          <a:p>
            <a:pPr marL="342900" indent="-342900">
              <a:buFont typeface="Wingdings" panose="05000000000000000000" pitchFamily="2" charset="2"/>
              <a:buChar char="ü"/>
            </a:pPr>
            <a:endParaRPr lang="sk-SK" sz="2000" dirty="0"/>
          </a:p>
          <a:p>
            <a:pPr marL="342900" indent="-342900">
              <a:buFont typeface="Wingdings" panose="05000000000000000000" pitchFamily="2" charset="2"/>
              <a:buChar char="ü"/>
            </a:pPr>
            <a:r>
              <a:rPr lang="pl-PL" sz="2000" dirty="0"/>
              <a:t>Vydáva Okresný úrad v sídle kraja,            odbor cestnej dopravy a pozemných komunikácií</a:t>
            </a:r>
            <a:endParaRPr lang="sk-SK" sz="2000" dirty="0"/>
          </a:p>
        </p:txBody>
      </p:sp>
    </p:spTree>
    <p:extLst>
      <p:ext uri="{BB962C8B-B14F-4D97-AF65-F5344CB8AC3E}">
        <p14:creationId xmlns:p14="http://schemas.microsoft.com/office/powerpoint/2010/main" val="273668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CF22D1-943E-4205-99E2-14817E14DAC4}"/>
              </a:ext>
            </a:extLst>
          </p:cNvPr>
          <p:cNvSpPr>
            <a:spLocks noGrp="1"/>
          </p:cNvSpPr>
          <p:nvPr>
            <p:ph type="title"/>
          </p:nvPr>
        </p:nvSpPr>
        <p:spPr/>
        <p:txBody>
          <a:bodyPr/>
          <a:lstStyle/>
          <a:p>
            <a:r>
              <a:rPr lang="sk-SK" dirty="0"/>
              <a:t>Typy dopravy</a:t>
            </a:r>
            <a:endParaRPr lang="en-GB" dirty="0"/>
          </a:p>
        </p:txBody>
      </p:sp>
      <p:sp>
        <p:nvSpPr>
          <p:cNvPr id="3" name="Zástupný objekt pre text 2">
            <a:extLst>
              <a:ext uri="{FF2B5EF4-FFF2-40B4-BE49-F238E27FC236}">
                <a16:creationId xmlns:a16="http://schemas.microsoft.com/office/drawing/2014/main" id="{C6E016BF-89E9-487F-8AA2-4ADC8145EA35}"/>
              </a:ext>
            </a:extLst>
          </p:cNvPr>
          <p:cNvSpPr>
            <a:spLocks noGrp="1"/>
          </p:cNvSpPr>
          <p:nvPr>
            <p:ph type="body" sz="quarter" idx="13"/>
          </p:nvPr>
        </p:nvSpPr>
        <p:spPr/>
        <p:txBody>
          <a:bodyPr>
            <a:normAutofit lnSpcReduction="10000"/>
          </a:bodyPr>
          <a:lstStyle/>
          <a:p>
            <a:r>
              <a:rPr lang="sk-SK" dirty="0"/>
              <a:t>Vnútroštátna</a:t>
            </a:r>
            <a:endParaRPr lang="en-GB" dirty="0"/>
          </a:p>
        </p:txBody>
      </p:sp>
      <p:sp>
        <p:nvSpPr>
          <p:cNvPr id="4" name="Zástupný objekt pre text 3">
            <a:extLst>
              <a:ext uri="{FF2B5EF4-FFF2-40B4-BE49-F238E27FC236}">
                <a16:creationId xmlns:a16="http://schemas.microsoft.com/office/drawing/2014/main" id="{8DEBF2A0-5A8C-482E-AA5E-61BC90E1B455}"/>
              </a:ext>
            </a:extLst>
          </p:cNvPr>
          <p:cNvSpPr>
            <a:spLocks noGrp="1"/>
          </p:cNvSpPr>
          <p:nvPr>
            <p:ph type="body" sz="quarter" idx="14"/>
          </p:nvPr>
        </p:nvSpPr>
        <p:spPr>
          <a:xfrm>
            <a:off x="1044575" y="2590800"/>
            <a:ext cx="2844801" cy="2095500"/>
          </a:xfrm>
        </p:spPr>
        <p:txBody>
          <a:bodyPr>
            <a:normAutofit/>
          </a:bodyPr>
          <a:lstStyle/>
          <a:p>
            <a:r>
              <a:rPr lang="sk-SK" sz="2000" dirty="0"/>
              <a:t>Miesto odoslania a miesto určenia sa nachádzajú na území SR a celá preprava prebieha na území SR</a:t>
            </a:r>
            <a:endParaRPr lang="en-GB" sz="2000" dirty="0"/>
          </a:p>
        </p:txBody>
      </p:sp>
      <p:sp>
        <p:nvSpPr>
          <p:cNvPr id="5" name="Zástupný objekt pre text 4">
            <a:extLst>
              <a:ext uri="{FF2B5EF4-FFF2-40B4-BE49-F238E27FC236}">
                <a16:creationId xmlns:a16="http://schemas.microsoft.com/office/drawing/2014/main" id="{A6ED8EF4-D40B-471A-A03E-0679EF8A31B2}"/>
              </a:ext>
            </a:extLst>
          </p:cNvPr>
          <p:cNvSpPr>
            <a:spLocks noGrp="1"/>
          </p:cNvSpPr>
          <p:nvPr>
            <p:ph type="body" sz="quarter" idx="15"/>
          </p:nvPr>
        </p:nvSpPr>
        <p:spPr/>
        <p:txBody>
          <a:bodyPr>
            <a:normAutofit lnSpcReduction="10000"/>
          </a:bodyPr>
          <a:lstStyle/>
          <a:p>
            <a:r>
              <a:rPr lang="sk-SK" dirty="0">
                <a:solidFill>
                  <a:srgbClr val="E31936"/>
                </a:solidFill>
              </a:rPr>
              <a:t>Medzinárodná</a:t>
            </a:r>
            <a:endParaRPr lang="en-GB" dirty="0">
              <a:solidFill>
                <a:srgbClr val="E31936"/>
              </a:solidFill>
            </a:endParaRPr>
          </a:p>
        </p:txBody>
      </p:sp>
      <p:sp>
        <p:nvSpPr>
          <p:cNvPr id="6" name="Zástupný objekt pre text 5">
            <a:extLst>
              <a:ext uri="{FF2B5EF4-FFF2-40B4-BE49-F238E27FC236}">
                <a16:creationId xmlns:a16="http://schemas.microsoft.com/office/drawing/2014/main" id="{70062A89-51C3-41BE-A295-7CFE39AD0B03}"/>
              </a:ext>
            </a:extLst>
          </p:cNvPr>
          <p:cNvSpPr>
            <a:spLocks noGrp="1"/>
          </p:cNvSpPr>
          <p:nvPr>
            <p:ph type="body" sz="quarter" idx="16"/>
          </p:nvPr>
        </p:nvSpPr>
        <p:spPr>
          <a:xfrm>
            <a:off x="4761609" y="2590800"/>
            <a:ext cx="2844801" cy="2095500"/>
          </a:xfrm>
        </p:spPr>
        <p:txBody>
          <a:bodyPr>
            <a:normAutofit/>
          </a:bodyPr>
          <a:lstStyle/>
          <a:p>
            <a:r>
              <a:rPr lang="sk-SK" sz="2000" dirty="0"/>
              <a:t>Miesto odoslania a miesto určenia sa nachádzajú v 2 rôznych štátoch, z ktorých aspoň 1 je zmluvným štátom Dohovoru CMR</a:t>
            </a:r>
            <a:endParaRPr lang="en-GB" sz="2000" dirty="0"/>
          </a:p>
        </p:txBody>
      </p:sp>
      <p:sp>
        <p:nvSpPr>
          <p:cNvPr id="7" name="Zástupný objekt pre text 6">
            <a:extLst>
              <a:ext uri="{FF2B5EF4-FFF2-40B4-BE49-F238E27FC236}">
                <a16:creationId xmlns:a16="http://schemas.microsoft.com/office/drawing/2014/main" id="{9FC93BF9-DED0-4F94-99E2-8CA6AAC2981E}"/>
              </a:ext>
            </a:extLst>
          </p:cNvPr>
          <p:cNvSpPr>
            <a:spLocks noGrp="1"/>
          </p:cNvSpPr>
          <p:nvPr>
            <p:ph type="body" sz="quarter" idx="17"/>
          </p:nvPr>
        </p:nvSpPr>
        <p:spPr/>
        <p:txBody>
          <a:bodyPr>
            <a:normAutofit lnSpcReduction="10000"/>
          </a:bodyPr>
          <a:lstStyle/>
          <a:p>
            <a:r>
              <a:rPr lang="sk-SK" dirty="0">
                <a:solidFill>
                  <a:srgbClr val="E31936"/>
                </a:solidFill>
              </a:rPr>
              <a:t>Kabotáž</a:t>
            </a:r>
            <a:endParaRPr lang="en-GB" dirty="0">
              <a:solidFill>
                <a:srgbClr val="E31936"/>
              </a:solidFill>
            </a:endParaRPr>
          </a:p>
        </p:txBody>
      </p:sp>
      <p:sp>
        <p:nvSpPr>
          <p:cNvPr id="8" name="Zástupný objekt pre text 7">
            <a:extLst>
              <a:ext uri="{FF2B5EF4-FFF2-40B4-BE49-F238E27FC236}">
                <a16:creationId xmlns:a16="http://schemas.microsoft.com/office/drawing/2014/main" id="{2E1BBA41-1213-4F53-83C6-ED9A1D533375}"/>
              </a:ext>
            </a:extLst>
          </p:cNvPr>
          <p:cNvSpPr>
            <a:spLocks noGrp="1"/>
          </p:cNvSpPr>
          <p:nvPr>
            <p:ph type="body" sz="quarter" idx="18"/>
          </p:nvPr>
        </p:nvSpPr>
        <p:spPr>
          <a:xfrm>
            <a:off x="8478643" y="2590800"/>
            <a:ext cx="2844801" cy="2095500"/>
          </a:xfrm>
        </p:spPr>
        <p:txBody>
          <a:bodyPr>
            <a:normAutofit/>
          </a:bodyPr>
          <a:lstStyle/>
          <a:p>
            <a:r>
              <a:rPr lang="sk-SK" sz="2000" dirty="0"/>
              <a:t>VCD na území štátu odlišného od SR</a:t>
            </a:r>
            <a:endParaRPr lang="en-GB" sz="2000" dirty="0"/>
          </a:p>
          <a:p>
            <a:endParaRPr lang="en-GB" dirty="0"/>
          </a:p>
        </p:txBody>
      </p:sp>
    </p:spTree>
    <p:extLst>
      <p:ext uri="{BB962C8B-B14F-4D97-AF65-F5344CB8AC3E}">
        <p14:creationId xmlns:p14="http://schemas.microsoft.com/office/powerpoint/2010/main" val="3485955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4042C6-D33B-47FD-ADFC-17B4C1482806}"/>
              </a:ext>
            </a:extLst>
          </p:cNvPr>
          <p:cNvPicPr>
            <a:picLocks noChangeAspect="1"/>
          </p:cNvPicPr>
          <p:nvPr/>
        </p:nvPicPr>
        <p:blipFill>
          <a:blip r:embed="rId2"/>
          <a:stretch>
            <a:fillRect/>
          </a:stretch>
        </p:blipFill>
        <p:spPr>
          <a:xfrm>
            <a:off x="6841273" y="0"/>
            <a:ext cx="4987084" cy="6858000"/>
          </a:xfrm>
          <a:prstGeom prst="rect">
            <a:avLst/>
          </a:prstGeom>
        </p:spPr>
      </p:pic>
      <p:sp>
        <p:nvSpPr>
          <p:cNvPr id="2" name="Nadpis 1" hidden="1">
            <a:extLst>
              <a:ext uri="{FF2B5EF4-FFF2-40B4-BE49-F238E27FC236}">
                <a16:creationId xmlns:a16="http://schemas.microsoft.com/office/drawing/2014/main" id="{B3E9C04E-5C46-4B57-BE24-AA09DC35499A}"/>
              </a:ext>
            </a:extLst>
          </p:cNvPr>
          <p:cNvSpPr>
            <a:spLocks noGrp="1"/>
          </p:cNvSpPr>
          <p:nvPr>
            <p:ph type="title"/>
          </p:nvPr>
        </p:nvSpPr>
        <p:spPr/>
        <p:txBody>
          <a:bodyPr/>
          <a:lstStyle/>
          <a:p>
            <a:r>
              <a:rPr lang="sk-SK" dirty="0"/>
              <a:t>Názov Prezentácie</a:t>
            </a:r>
            <a:endParaRPr lang="en-GB" dirty="0"/>
          </a:p>
        </p:txBody>
      </p:sp>
      <p:grpSp>
        <p:nvGrpSpPr>
          <p:cNvPr id="9" name="Group 3" hidden="1">
            <a:extLst>
              <a:ext uri="{FF2B5EF4-FFF2-40B4-BE49-F238E27FC236}">
                <a16:creationId xmlns:a16="http://schemas.microsoft.com/office/drawing/2014/main" id="{7C37D045-50AB-416C-AD3E-CB927BBE048B}"/>
              </a:ext>
            </a:extLst>
          </p:cNvPr>
          <p:cNvGrpSpPr/>
          <p:nvPr/>
        </p:nvGrpSpPr>
        <p:grpSpPr>
          <a:xfrm>
            <a:off x="2704785" y="2253089"/>
            <a:ext cx="457200" cy="457200"/>
            <a:chOff x="6324600" y="4114799"/>
            <a:chExt cx="685800" cy="685800"/>
          </a:xfrm>
        </p:grpSpPr>
        <p:cxnSp>
          <p:nvCxnSpPr>
            <p:cNvPr id="10" name="Straight Connector 4">
              <a:extLst>
                <a:ext uri="{FF2B5EF4-FFF2-40B4-BE49-F238E27FC236}">
                  <a16:creationId xmlns:a16="http://schemas.microsoft.com/office/drawing/2014/main" id="{252A5AAF-A6C8-44C7-98C2-BEC01462BCEF}"/>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5">
              <a:extLst>
                <a:ext uri="{FF2B5EF4-FFF2-40B4-BE49-F238E27FC236}">
                  <a16:creationId xmlns:a16="http://schemas.microsoft.com/office/drawing/2014/main" id="{FA380095-F021-42A1-92EC-0E4BDAE2DCC6}"/>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12" name="Group 6" hidden="1">
            <a:extLst>
              <a:ext uri="{FF2B5EF4-FFF2-40B4-BE49-F238E27FC236}">
                <a16:creationId xmlns:a16="http://schemas.microsoft.com/office/drawing/2014/main" id="{7814F3A6-1A92-47A1-BAD6-6BEFDF7DD24F}"/>
              </a:ext>
            </a:extLst>
          </p:cNvPr>
          <p:cNvGrpSpPr/>
          <p:nvPr/>
        </p:nvGrpSpPr>
        <p:grpSpPr>
          <a:xfrm rot="10800000">
            <a:off x="9094450" y="3016411"/>
            <a:ext cx="457200" cy="457200"/>
            <a:chOff x="6324600" y="4114799"/>
            <a:chExt cx="685800" cy="685800"/>
          </a:xfrm>
        </p:grpSpPr>
        <p:cxnSp>
          <p:nvCxnSpPr>
            <p:cNvPr id="13" name="Straight Connector 7">
              <a:extLst>
                <a:ext uri="{FF2B5EF4-FFF2-40B4-BE49-F238E27FC236}">
                  <a16:creationId xmlns:a16="http://schemas.microsoft.com/office/drawing/2014/main" id="{E27C285C-5F24-4CF7-941F-40D6D5B7069A}"/>
                </a:ext>
              </a:extLst>
            </p:cNvPr>
            <p:cNvCxnSpPr/>
            <p:nvPr/>
          </p:nvCxnSpPr>
          <p:spPr>
            <a:xfrm flipV="1">
              <a:off x="6324600" y="4114799"/>
              <a:ext cx="0" cy="68580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8">
              <a:extLst>
                <a:ext uri="{FF2B5EF4-FFF2-40B4-BE49-F238E27FC236}">
                  <a16:creationId xmlns:a16="http://schemas.microsoft.com/office/drawing/2014/main" id="{1D13EA95-1D09-4F64-9B49-A044474822DC}"/>
                </a:ext>
              </a:extLst>
            </p:cNvPr>
            <p:cNvCxnSpPr/>
            <p:nvPr/>
          </p:nvCxnSpPr>
          <p:spPr>
            <a:xfrm>
              <a:off x="6324600" y="4114799"/>
              <a:ext cx="685800" cy="0"/>
            </a:xfrm>
            <a:prstGeom prst="line">
              <a:avLst/>
            </a:prstGeom>
            <a:ln w="107950" cap="sq">
              <a:solidFill>
                <a:srgbClr val="A5A5A5"/>
              </a:solidFill>
              <a:bevel/>
              <a:headEnd type="none"/>
              <a:tailEnd type="none"/>
            </a:ln>
          </p:spPr>
          <p:style>
            <a:lnRef idx="1">
              <a:schemeClr val="accent1"/>
            </a:lnRef>
            <a:fillRef idx="0">
              <a:schemeClr val="accent1"/>
            </a:fillRef>
            <a:effectRef idx="0">
              <a:schemeClr val="accent1"/>
            </a:effectRef>
            <a:fontRef idx="minor">
              <a:schemeClr val="tx1"/>
            </a:fontRef>
          </p:style>
        </p:cxnSp>
      </p:grpSp>
      <p:sp>
        <p:nvSpPr>
          <p:cNvPr id="24" name="Nadpis 1">
            <a:extLst>
              <a:ext uri="{FF2B5EF4-FFF2-40B4-BE49-F238E27FC236}">
                <a16:creationId xmlns:a16="http://schemas.microsoft.com/office/drawing/2014/main" id="{DE4A286A-C9F9-4BA0-ABC8-2BEFEB059484}"/>
              </a:ext>
            </a:extLst>
          </p:cNvPr>
          <p:cNvSpPr txBox="1">
            <a:spLocks/>
          </p:cNvSpPr>
          <p:nvPr/>
        </p:nvSpPr>
        <p:spPr>
          <a:xfrm>
            <a:off x="914400" y="2127676"/>
            <a:ext cx="103632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6000" kern="1200" spc="-150">
                <a:solidFill>
                  <a:srgbClr val="424249"/>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k-SK" sz="3200" b="0" i="0" u="none" strike="noStrike" kern="1200" cap="none" spc="0" normalizeH="0" baseline="0" noProof="0" dirty="0">
                <a:ln>
                  <a:noFill/>
                </a:ln>
                <a:solidFill>
                  <a:srgbClr val="E31936"/>
                </a:solidFill>
                <a:effectLst/>
                <a:uLnTx/>
                <a:uFillTx/>
                <a:latin typeface="Myriad Pro black"/>
                <a:ea typeface="+mj-ea"/>
                <a:cs typeface="+mj-cs"/>
              </a:rPr>
              <a:t>Základný predmet poistenia</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sk-SK" sz="3200" b="0" i="0" u="none" strike="noStrike" kern="1200" cap="none" spc="-150" normalizeH="0" baseline="0" noProof="0" dirty="0">
              <a:ln>
                <a:noFill/>
              </a:ln>
              <a:solidFill>
                <a:srgbClr val="424249"/>
              </a:solidFill>
              <a:effectLst/>
              <a:uLnTx/>
              <a:uFillTx/>
              <a:latin typeface="Myriad Pro black"/>
              <a:ea typeface="+mj-ea"/>
              <a:cs typeface="+mj-cs"/>
            </a:endParaRPr>
          </a:p>
        </p:txBody>
      </p:sp>
      <p:pic>
        <p:nvPicPr>
          <p:cNvPr id="6" name="Picture 5" descr="A picture containing truck, outdoor, road, car&#10;&#10;Description automatically generated">
            <a:extLst>
              <a:ext uri="{FF2B5EF4-FFF2-40B4-BE49-F238E27FC236}">
                <a16:creationId xmlns:a16="http://schemas.microsoft.com/office/drawing/2014/main" id="{908500E3-F4B3-4DCA-A712-A000177B3E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001" y="2710289"/>
            <a:ext cx="7652976" cy="4309109"/>
          </a:xfrm>
          <a:prstGeom prst="rect">
            <a:avLst/>
          </a:prstGeom>
        </p:spPr>
      </p:pic>
    </p:spTree>
    <p:extLst>
      <p:ext uri="{BB962C8B-B14F-4D97-AF65-F5344CB8AC3E}">
        <p14:creationId xmlns:p14="http://schemas.microsoft.com/office/powerpoint/2010/main" val="237734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42927-3C59-4619-8B91-0F5016E405D3}"/>
              </a:ext>
            </a:extLst>
          </p:cNvPr>
          <p:cNvSpPr>
            <a:spLocks noGrp="1"/>
          </p:cNvSpPr>
          <p:nvPr>
            <p:ph type="title"/>
          </p:nvPr>
        </p:nvSpPr>
        <p:spPr/>
        <p:txBody>
          <a:bodyPr/>
          <a:lstStyle/>
          <a:p>
            <a:r>
              <a:rPr lang="sk-SK" dirty="0"/>
              <a:t>Škoda na prepravovanej zásielke</a:t>
            </a:r>
          </a:p>
        </p:txBody>
      </p:sp>
      <p:sp>
        <p:nvSpPr>
          <p:cNvPr id="3" name="Text Placeholder 2">
            <a:extLst>
              <a:ext uri="{FF2B5EF4-FFF2-40B4-BE49-F238E27FC236}">
                <a16:creationId xmlns:a16="http://schemas.microsoft.com/office/drawing/2014/main" id="{CC7207FA-71B6-4FD6-A785-D07E94C5F091}"/>
              </a:ext>
            </a:extLst>
          </p:cNvPr>
          <p:cNvSpPr>
            <a:spLocks noGrp="1"/>
          </p:cNvSpPr>
          <p:nvPr>
            <p:ph type="body" sz="quarter" idx="13"/>
          </p:nvPr>
        </p:nvSpPr>
        <p:spPr>
          <a:xfrm>
            <a:off x="1044575" y="1841500"/>
            <a:ext cx="4454350" cy="431800"/>
          </a:xfrm>
        </p:spPr>
        <p:txBody>
          <a:bodyPr>
            <a:normAutofit lnSpcReduction="10000"/>
          </a:bodyPr>
          <a:lstStyle/>
          <a:p>
            <a:r>
              <a:rPr lang="sk-SK" dirty="0"/>
              <a:t>Predmet</a:t>
            </a:r>
          </a:p>
        </p:txBody>
      </p:sp>
      <p:sp>
        <p:nvSpPr>
          <p:cNvPr id="5" name="Text Placeholder 4">
            <a:extLst>
              <a:ext uri="{FF2B5EF4-FFF2-40B4-BE49-F238E27FC236}">
                <a16:creationId xmlns:a16="http://schemas.microsoft.com/office/drawing/2014/main" id="{90B6125B-206C-4715-9338-C0E537B418FE}"/>
              </a:ext>
            </a:extLst>
          </p:cNvPr>
          <p:cNvSpPr>
            <a:spLocks noGrp="1"/>
          </p:cNvSpPr>
          <p:nvPr>
            <p:ph type="body" sz="quarter" idx="15"/>
          </p:nvPr>
        </p:nvSpPr>
        <p:spPr>
          <a:xfrm>
            <a:off x="6693076" y="1841500"/>
            <a:ext cx="5324222" cy="431800"/>
          </a:xfrm>
        </p:spPr>
        <p:txBody>
          <a:bodyPr>
            <a:normAutofit lnSpcReduction="10000"/>
          </a:bodyPr>
          <a:lstStyle/>
          <a:p>
            <a:r>
              <a:rPr lang="sk-SK" dirty="0">
                <a:solidFill>
                  <a:srgbClr val="E31936"/>
                </a:solidFill>
              </a:rPr>
              <a:t>Príklad</a:t>
            </a:r>
          </a:p>
        </p:txBody>
      </p:sp>
      <p:sp>
        <p:nvSpPr>
          <p:cNvPr id="6" name="Text Placeholder 5">
            <a:extLst>
              <a:ext uri="{FF2B5EF4-FFF2-40B4-BE49-F238E27FC236}">
                <a16:creationId xmlns:a16="http://schemas.microsoft.com/office/drawing/2014/main" id="{E88E0B47-3D92-4F1E-858D-AB1FB8E0D372}"/>
              </a:ext>
            </a:extLst>
          </p:cNvPr>
          <p:cNvSpPr>
            <a:spLocks noGrp="1"/>
          </p:cNvSpPr>
          <p:nvPr>
            <p:ph type="body" sz="quarter" idx="16"/>
          </p:nvPr>
        </p:nvSpPr>
        <p:spPr>
          <a:xfrm>
            <a:off x="6688092" y="2590800"/>
            <a:ext cx="4454351" cy="2806700"/>
          </a:xfrm>
        </p:spPr>
        <p:txBody>
          <a:bodyPr>
            <a:normAutofit/>
          </a:bodyPr>
          <a:lstStyle/>
          <a:p>
            <a:r>
              <a:rPr lang="sk-SK" sz="2000" dirty="0"/>
              <a:t>Dopravná nehoda, prudké brzdenie, poškodenie zásielky pri poruche vozidla, náves/príves v zráze, krádež zásielky počas parkovania</a:t>
            </a:r>
          </a:p>
          <a:p>
            <a:endParaRPr lang="sk-SK" dirty="0"/>
          </a:p>
          <a:p>
            <a:endParaRPr lang="sk-SK" dirty="0"/>
          </a:p>
        </p:txBody>
      </p:sp>
      <p:sp>
        <p:nvSpPr>
          <p:cNvPr id="4" name="Text Placeholder 3">
            <a:extLst>
              <a:ext uri="{FF2B5EF4-FFF2-40B4-BE49-F238E27FC236}">
                <a16:creationId xmlns:a16="http://schemas.microsoft.com/office/drawing/2014/main" id="{2A9E8FD8-BCED-4A2C-B64B-69C94F899AFA}"/>
              </a:ext>
            </a:extLst>
          </p:cNvPr>
          <p:cNvSpPr>
            <a:spLocks noGrp="1"/>
          </p:cNvSpPr>
          <p:nvPr>
            <p:ph type="body" sz="quarter" idx="14"/>
          </p:nvPr>
        </p:nvSpPr>
        <p:spPr>
          <a:xfrm>
            <a:off x="1044575" y="2590800"/>
            <a:ext cx="4756785" cy="3688080"/>
          </a:xfrm>
        </p:spPr>
        <p:txBody>
          <a:bodyPr>
            <a:normAutofit/>
          </a:bodyPr>
          <a:lstStyle/>
          <a:p>
            <a:r>
              <a:rPr lang="sk-SK" sz="2000" dirty="0"/>
              <a:t>Poškodenie, strata alebo krádež prepravovanej zásielky alebo jej časti</a:t>
            </a:r>
          </a:p>
          <a:p>
            <a:endParaRPr lang="sk-SK" sz="2000" dirty="0"/>
          </a:p>
          <a:p>
            <a:r>
              <a:rPr lang="sk-SK" sz="2000" dirty="0"/>
              <a:t>VCD: Skutočná škoda (prepravný poriadok, </a:t>
            </a:r>
            <a:r>
              <a:rPr lang="sk-SK" sz="2000" dirty="0" err="1"/>
              <a:t>ObčZ</a:t>
            </a:r>
            <a:r>
              <a:rPr lang="sk-SK" sz="2000" dirty="0"/>
              <a:t>, </a:t>
            </a:r>
            <a:r>
              <a:rPr lang="sk-SK" sz="2000" dirty="0" err="1"/>
              <a:t>ObchZ</a:t>
            </a:r>
            <a:r>
              <a:rPr lang="sk-SK" sz="2000" dirty="0"/>
              <a:t>)</a:t>
            </a:r>
          </a:p>
          <a:p>
            <a:endParaRPr lang="sk-SK" sz="2000" dirty="0"/>
          </a:p>
          <a:p>
            <a:r>
              <a:rPr lang="sk-SK" sz="2000" dirty="0"/>
              <a:t>MCD: 8,33 SDR/kg (CMR 23/1-3, 25)</a:t>
            </a:r>
          </a:p>
          <a:p>
            <a:endParaRPr lang="sk-SK" sz="2000" dirty="0"/>
          </a:p>
          <a:p>
            <a:r>
              <a:rPr lang="sk-SK" sz="2000" dirty="0"/>
              <a:t>KAB: Skutočná škoda (prepravný poriadok, zákony štátu výkonu kabotáže)</a:t>
            </a:r>
          </a:p>
          <a:p>
            <a:endParaRPr lang="sk-SK" sz="2000" dirty="0"/>
          </a:p>
          <a:p>
            <a:endParaRPr lang="sk-SK" dirty="0"/>
          </a:p>
        </p:txBody>
      </p:sp>
      <p:pic>
        <p:nvPicPr>
          <p:cNvPr id="8" name="Picture 7" descr="A close up of a box&#10;&#10;Description automatically generated">
            <a:extLst>
              <a:ext uri="{FF2B5EF4-FFF2-40B4-BE49-F238E27FC236}">
                <a16:creationId xmlns:a16="http://schemas.microsoft.com/office/drawing/2014/main" id="{18EDA8F4-DF28-4F51-843F-EDB758D695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8092" y="3854449"/>
            <a:ext cx="3860860" cy="2806700"/>
          </a:xfrm>
          <a:prstGeom prst="rect">
            <a:avLst/>
          </a:prstGeom>
        </p:spPr>
      </p:pic>
    </p:spTree>
    <p:extLst>
      <p:ext uri="{BB962C8B-B14F-4D97-AF65-F5344CB8AC3E}">
        <p14:creationId xmlns:p14="http://schemas.microsoft.com/office/powerpoint/2010/main" val="264690276"/>
      </p:ext>
    </p:extLst>
  </p:cSld>
  <p:clrMapOvr>
    <a:masterClrMapping/>
  </p:clrMapOvr>
</p:sld>
</file>

<file path=ppt/theme/theme1.xml><?xml version="1.0" encoding="utf-8"?>
<a:theme xmlns:a="http://schemas.openxmlformats.org/drawingml/2006/main" name="Slides s textom">
  <a:themeElements>
    <a:clrScheme name="Union">
      <a:dk1>
        <a:srgbClr val="333333"/>
      </a:dk1>
      <a:lt1>
        <a:sysClr val="window" lastClr="FFFFFF"/>
      </a:lt1>
      <a:dk2>
        <a:srgbClr val="595959"/>
      </a:dk2>
      <a:lt2>
        <a:srgbClr val="EEECE1"/>
      </a:lt2>
      <a:accent1>
        <a:srgbClr val="D2232A"/>
      </a:accent1>
      <a:accent2>
        <a:srgbClr val="37B0C9"/>
      </a:accent2>
      <a:accent3>
        <a:srgbClr val="BFD730"/>
      </a:accent3>
      <a:accent4>
        <a:srgbClr val="424249"/>
      </a:accent4>
      <a:accent5>
        <a:srgbClr val="3F3F3F"/>
      </a:accent5>
      <a:accent6>
        <a:srgbClr val="3F3F3F"/>
      </a:accent6>
      <a:hlink>
        <a:srgbClr val="FFFFFF"/>
      </a:hlink>
      <a:folHlink>
        <a:srgbClr val="7F7F7F"/>
      </a:folHlink>
    </a:clrScheme>
    <a:fontScheme name="Custom 1">
      <a:majorFont>
        <a:latin typeface="Myriad Pro black"/>
        <a:ea typeface=""/>
        <a:cs typeface=""/>
      </a:majorFont>
      <a:minorFont>
        <a:latin typeface="Myriad Pro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3398</TotalTime>
  <Words>1651</Words>
  <Application>Microsoft Office PowerPoint</Application>
  <PresentationFormat>Widescreen</PresentationFormat>
  <Paragraphs>331</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Myriad Pro Black</vt:lpstr>
      <vt:lpstr>Myriad Pro Black</vt:lpstr>
      <vt:lpstr>Myriad Pro Light</vt:lpstr>
      <vt:lpstr>Wingdings</vt:lpstr>
      <vt:lpstr>Slides s textom</vt:lpstr>
      <vt:lpstr>PowerPoint Presentation</vt:lpstr>
      <vt:lpstr>Názov Prezentácie</vt:lpstr>
      <vt:lpstr>Názov Prezentácie</vt:lpstr>
      <vt:lpstr>Všeobecné informácie</vt:lpstr>
      <vt:lpstr>Dopravca / Preprava</vt:lpstr>
      <vt:lpstr>Požiadavky / Povolenia</vt:lpstr>
      <vt:lpstr>Typy dopravy</vt:lpstr>
      <vt:lpstr>Názov Prezentácie</vt:lpstr>
      <vt:lpstr>Škoda na prepravovanej zásielke</vt:lpstr>
      <vt:lpstr>MCD: Dovozné, clo a iné výdavky (CMR 23/4)</vt:lpstr>
      <vt:lpstr>MCD: Dovozné (CMR 23/5)</vt:lpstr>
      <vt:lpstr>MCD: Škoda na zásielke – vyšší limit (CMR 24)</vt:lpstr>
      <vt:lpstr>MCD: Osobitný záujem na dodaní (CMR 26)</vt:lpstr>
      <vt:lpstr>MCD: Úroky z omeškania (CMR 27, 30-33)</vt:lpstr>
      <vt:lpstr>KAB: Dovozné</vt:lpstr>
      <vt:lpstr>KAB: Špecifické krytie pre Nemecko</vt:lpstr>
      <vt:lpstr>Čo ešte kryjeme v základe?</vt:lpstr>
      <vt:lpstr>Názov Prezentácie</vt:lpstr>
      <vt:lpstr>Vedomá nedbanlivosť</vt:lpstr>
      <vt:lpstr>Odmietnutie prevzatia zásielky príjemcom</vt:lpstr>
      <vt:lpstr>Následná majetková škoda pri vykládke</vt:lpstr>
      <vt:lpstr>Škoda na cudzom návese / prívese</vt:lpstr>
      <vt:lpstr>Asistenčné služby Eurocross</vt:lpstr>
      <vt:lpstr>Názov Prezentácie</vt:lpstr>
      <vt:lpstr>Výluky z poistenia: Príklady</vt:lpstr>
      <vt:lpstr>Územná platnosť</vt:lpstr>
      <vt:lpstr>Poistná suma</vt:lpstr>
      <vt:lpstr>Kombinácie a limity a poistnej sumy</vt:lpstr>
      <vt:lpstr>Spoluúčasť</vt:lpstr>
      <vt:lpstr>Poistné a splátky poistného</vt:lpstr>
      <vt:lpstr>Proces dojednávania</vt:lpstr>
      <vt:lpstr>Názov Prezentácie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Poistenie zodpovednosti za škodu poskytovateľa zdravotnej starostlivosti</dc:title>
  <dc:creator>Martin Dzurilla</dc:creator>
  <cp:lastModifiedBy>Dzurilla Martin</cp:lastModifiedBy>
  <cp:revision>172</cp:revision>
  <dcterms:created xsi:type="dcterms:W3CDTF">2020-04-21T14:51:30Z</dcterms:created>
  <dcterms:modified xsi:type="dcterms:W3CDTF">2020-10-16T09:28:28Z</dcterms:modified>
</cp:coreProperties>
</file>