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3945" r:id="rId5"/>
    <p:sldId id="257" r:id="rId6"/>
    <p:sldId id="4000" r:id="rId7"/>
    <p:sldId id="3974" r:id="rId8"/>
    <p:sldId id="3966" r:id="rId9"/>
    <p:sldId id="3920" r:id="rId10"/>
    <p:sldId id="3958" r:id="rId11"/>
    <p:sldId id="4001" r:id="rId12"/>
    <p:sldId id="4002" r:id="rId13"/>
    <p:sldId id="4003" r:id="rId14"/>
    <p:sldId id="3998" r:id="rId15"/>
    <p:sldId id="3961" r:id="rId16"/>
    <p:sldId id="4008" r:id="rId17"/>
    <p:sldId id="3921" r:id="rId18"/>
    <p:sldId id="4005" r:id="rId19"/>
    <p:sldId id="3922" r:id="rId20"/>
    <p:sldId id="4009" r:id="rId21"/>
    <p:sldId id="4006" r:id="rId22"/>
    <p:sldId id="4007" r:id="rId23"/>
    <p:sldId id="4010" r:id="rId24"/>
    <p:sldId id="3923" r:id="rId25"/>
    <p:sldId id="4012" r:id="rId26"/>
    <p:sldId id="4013" r:id="rId27"/>
    <p:sldId id="4014" r:id="rId28"/>
    <p:sldId id="4015" r:id="rId29"/>
    <p:sldId id="3924" r:id="rId30"/>
    <p:sldId id="3959" r:id="rId31"/>
    <p:sldId id="3993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855" autoAdjust="0"/>
  </p:normalViewPr>
  <p:slideViewPr>
    <p:cSldViewPr snapToGrid="0" showGuides="1">
      <p:cViewPr varScale="1">
        <p:scale>
          <a:sx n="77" d="100"/>
          <a:sy n="77" d="100"/>
        </p:scale>
        <p:origin x="1830" y="29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AB78E-F00A-4378-B24E-A42E03E8478B}" type="datetimeFigureOut">
              <a:rPr lang="sk-SK" smtClean="0"/>
              <a:t>28.04.2026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8855C-F748-4802-A7CE-9BB982F47B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11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167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8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900" dirty="0">
              <a:latin typeface="Arial 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7337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88DAC-7DE3-4266-75E2-7668202C5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D1B5BC6-A7EE-98E1-B92D-1F0FB4F0F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2AF1BCE-7EF5-4115-AE6E-600D4E19B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0DDEF99-9D86-CEF9-DB96-352613C45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14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45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557BB-2161-824E-F4B1-D0D5DA6C8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FFF627B-C311-53CD-3DA6-2B3063410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41517F7-84A8-46E2-C09B-CEF480A79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6E27D2A-CDF9-8B79-6647-9526840D1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950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957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2441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FC8D0-F414-6043-F715-1DE86AA21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EB9D721-3B3F-6912-646C-532CD83BC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5DFB52D-7DB0-45C3-C30A-EB00B91B9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DD72CB1-ED83-3C94-E45B-F47A2703A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4506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ABFD9-5C74-EBBC-1112-20B9EB1F1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4D20BB5-7BC5-8DD2-080C-9983FA6BD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4BF024F-B94B-C860-C7DA-9A9B695E4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68B9883-E322-C72B-4335-E981F94E8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109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302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7702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C02EB-1C93-5ED8-CC14-7B45EA60D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1A6EA30-B8BF-01DE-7D88-8D71AB725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F1EE8F5-4B44-ADAB-54B8-4C64AF421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87E2285-D400-C3AC-E8E2-453AFD903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668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C2A26-565C-1265-98BB-215EBCEFC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CB54F70-BDE5-A6AA-FF45-B2DD6A95A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6FAA78F-D721-57A0-0002-AA630BCBD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18B5E9-F716-E259-7529-0CB8D5DF9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213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Arial 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338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84AA9-F5EC-1710-7298-E5C7ABE87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43D11EF-69AA-9157-158E-ABD5D0BDC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946344F7-1965-5DE4-07F1-5C1FA5D88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FE6891F-A049-AE44-8ECC-396501449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14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441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356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248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481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855C-F748-4802-A7CE-9BB982F47BA2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43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ý slajd 1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4">
            <a:extLst>
              <a:ext uri="{FF2B5EF4-FFF2-40B4-BE49-F238E27FC236}">
                <a16:creationId xmlns:a16="http://schemas.microsoft.com/office/drawing/2014/main" id="{75466A11-8B2A-400A-B25C-C36C85A879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1323" y="2365513"/>
            <a:ext cx="3958804" cy="3369366"/>
          </a:xfrm>
        </p:spPr>
        <p:txBody>
          <a:bodyPr lIns="0" anchor="ctr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</p:spTree>
    <p:extLst>
      <p:ext uri="{BB962C8B-B14F-4D97-AF65-F5344CB8AC3E}">
        <p14:creationId xmlns:p14="http://schemas.microsoft.com/office/powerpoint/2010/main" val="2423891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objekt pre obrázok 2">
            <a:extLst>
              <a:ext uri="{FF2B5EF4-FFF2-40B4-BE49-F238E27FC236}">
                <a16:creationId xmlns:a16="http://schemas.microsoft.com/office/drawing/2014/main" id="{3B465EA2-4059-21CE-9CEE-800C81FBD24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268875" y="1097612"/>
            <a:ext cx="1089162" cy="108916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Kliknutívložíte</a:t>
            </a:r>
            <a:r>
              <a:rPr lang="sk-SK"/>
              <a:t> obrázok</a:t>
            </a:r>
          </a:p>
        </p:txBody>
      </p:sp>
      <p:sp>
        <p:nvSpPr>
          <p:cNvPr id="37" name="Zástupný objekt pre obrázok 2">
            <a:extLst>
              <a:ext uri="{FF2B5EF4-FFF2-40B4-BE49-F238E27FC236}">
                <a16:creationId xmlns:a16="http://schemas.microsoft.com/office/drawing/2014/main" id="{D1FF4C75-3655-1689-46A4-A7B473A4B0A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68874" y="2289567"/>
            <a:ext cx="1089162" cy="108916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Kliknutívložíte</a:t>
            </a:r>
            <a:r>
              <a:rPr lang="sk-SK"/>
              <a:t> obrázok</a:t>
            </a:r>
          </a:p>
        </p:txBody>
      </p:sp>
      <p:sp>
        <p:nvSpPr>
          <p:cNvPr id="38" name="Zástupný objekt pre obrázok 2">
            <a:extLst>
              <a:ext uri="{FF2B5EF4-FFF2-40B4-BE49-F238E27FC236}">
                <a16:creationId xmlns:a16="http://schemas.microsoft.com/office/drawing/2014/main" id="{21C752AE-E44A-48E7-7761-E73F3ADA9ED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268873" y="3481522"/>
            <a:ext cx="1089162" cy="108916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Kliknutívložíte</a:t>
            </a:r>
            <a:r>
              <a:rPr lang="sk-SK"/>
              <a:t> obrázok</a:t>
            </a:r>
          </a:p>
        </p:txBody>
      </p:sp>
      <p:sp>
        <p:nvSpPr>
          <p:cNvPr id="39" name="Zástupný objekt pre obrázok 2">
            <a:extLst>
              <a:ext uri="{FF2B5EF4-FFF2-40B4-BE49-F238E27FC236}">
                <a16:creationId xmlns:a16="http://schemas.microsoft.com/office/drawing/2014/main" id="{50548965-B8B4-52C9-01D5-653F22B55E2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68872" y="4673477"/>
            <a:ext cx="1089162" cy="108916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Kliknutívložíte</a:t>
            </a:r>
            <a:r>
              <a:rPr lang="sk-SK"/>
              <a:t> obrázok</a:t>
            </a:r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  <p:pic>
        <p:nvPicPr>
          <p:cNvPr id="25" name="!!kridlo">
            <a:extLst>
              <a:ext uri="{FF2B5EF4-FFF2-40B4-BE49-F238E27FC236}">
                <a16:creationId xmlns:a16="http://schemas.microsoft.com/office/drawing/2014/main" id="{BB93CBBF-73DD-CDAF-448F-7C1B5D852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2887">
            <a:off x="10930152" y="-164504"/>
            <a:ext cx="1035788" cy="1188036"/>
          </a:xfrm>
          <a:prstGeom prst="rect">
            <a:avLst/>
          </a:prstGeom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A8351FA8-142E-EB10-D5F1-AAA1EEE3B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66" y="116440"/>
            <a:ext cx="11316175" cy="7292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22A19EAB-7F2E-E057-57F1-16C73B307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8089" y="1720066"/>
            <a:ext cx="9190152" cy="662850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A9994E-4179-FAC8-49D7-B2F84816BE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8087" y="2926891"/>
            <a:ext cx="9190152" cy="662850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2BDCBB0B-9C3C-95A2-B1BD-9397451B7B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58085" y="4112450"/>
            <a:ext cx="9190152" cy="662850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27" name="Zástupný text 2">
            <a:extLst>
              <a:ext uri="{FF2B5EF4-FFF2-40B4-BE49-F238E27FC236}">
                <a16:creationId xmlns:a16="http://schemas.microsoft.com/office/drawing/2014/main" id="{57DC0792-7D1C-EC4B-523E-5B5FF406EF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58083" y="5308642"/>
            <a:ext cx="9190152" cy="662850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28" name="Zástupný text 4">
            <a:extLst>
              <a:ext uri="{FF2B5EF4-FFF2-40B4-BE49-F238E27FC236}">
                <a16:creationId xmlns:a16="http://schemas.microsoft.com/office/drawing/2014/main" id="{F6ECD954-F72D-4820-28C5-D9A85F904F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58065" y="1185712"/>
            <a:ext cx="9190144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ZADAJTE TEXT</a:t>
            </a:r>
          </a:p>
        </p:txBody>
      </p:sp>
      <p:sp>
        <p:nvSpPr>
          <p:cNvPr id="29" name="Zástupný text 4">
            <a:extLst>
              <a:ext uri="{FF2B5EF4-FFF2-40B4-BE49-F238E27FC236}">
                <a16:creationId xmlns:a16="http://schemas.microsoft.com/office/drawing/2014/main" id="{093681C7-9971-6823-8F78-8C9E5B04DF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8065" y="2396172"/>
            <a:ext cx="9190144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ZADAJTE TEXT</a:t>
            </a:r>
          </a:p>
        </p:txBody>
      </p:sp>
      <p:sp>
        <p:nvSpPr>
          <p:cNvPr id="30" name="Zástupný text 4">
            <a:extLst>
              <a:ext uri="{FF2B5EF4-FFF2-40B4-BE49-F238E27FC236}">
                <a16:creationId xmlns:a16="http://schemas.microsoft.com/office/drawing/2014/main" id="{3125182F-678A-DCBA-25D4-B59CAB00B0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58065" y="3587582"/>
            <a:ext cx="9190144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ZADAJTE TEXT</a:t>
            </a:r>
          </a:p>
        </p:txBody>
      </p:sp>
      <p:sp>
        <p:nvSpPr>
          <p:cNvPr id="31" name="Zástupný text 4">
            <a:extLst>
              <a:ext uri="{FF2B5EF4-FFF2-40B4-BE49-F238E27FC236}">
                <a16:creationId xmlns:a16="http://schemas.microsoft.com/office/drawing/2014/main" id="{0976B2A1-F25C-F359-471F-1414976E55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8065" y="4788517"/>
            <a:ext cx="9190144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ZADAJTE TEXT</a:t>
            </a:r>
          </a:p>
        </p:txBody>
      </p:sp>
      <p:sp>
        <p:nvSpPr>
          <p:cNvPr id="32" name="Zástupný text 4">
            <a:extLst>
              <a:ext uri="{FF2B5EF4-FFF2-40B4-BE49-F238E27FC236}">
                <a16:creationId xmlns:a16="http://schemas.microsoft.com/office/drawing/2014/main" id="{984C35DF-179C-2BDD-732D-19F74B2F0E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61772" y="1374478"/>
            <a:ext cx="503369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N</a:t>
            </a:r>
          </a:p>
        </p:txBody>
      </p:sp>
      <p:sp>
        <p:nvSpPr>
          <p:cNvPr id="33" name="Zástupný text 4">
            <a:extLst>
              <a:ext uri="{FF2B5EF4-FFF2-40B4-BE49-F238E27FC236}">
                <a16:creationId xmlns:a16="http://schemas.microsoft.com/office/drawing/2014/main" id="{F655C110-ADA3-351E-368F-0EB0AFAD2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1772" y="2566433"/>
            <a:ext cx="503369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N</a:t>
            </a:r>
          </a:p>
        </p:txBody>
      </p:sp>
      <p:sp>
        <p:nvSpPr>
          <p:cNvPr id="34" name="Zástupný text 4">
            <a:extLst>
              <a:ext uri="{FF2B5EF4-FFF2-40B4-BE49-F238E27FC236}">
                <a16:creationId xmlns:a16="http://schemas.microsoft.com/office/drawing/2014/main" id="{C1892964-2416-0C92-36EC-C4CC3E955D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61772" y="3758388"/>
            <a:ext cx="503369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N</a:t>
            </a:r>
          </a:p>
        </p:txBody>
      </p:sp>
      <p:sp>
        <p:nvSpPr>
          <p:cNvPr id="35" name="Zástupný text 4">
            <a:extLst>
              <a:ext uri="{FF2B5EF4-FFF2-40B4-BE49-F238E27FC236}">
                <a16:creationId xmlns:a16="http://schemas.microsoft.com/office/drawing/2014/main" id="{2DDC6E02-A4C7-7439-4F65-D0FD52F1D1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61772" y="4950343"/>
            <a:ext cx="503369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6532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  <p:pic>
        <p:nvPicPr>
          <p:cNvPr id="25" name="!!kridlo">
            <a:extLst>
              <a:ext uri="{FF2B5EF4-FFF2-40B4-BE49-F238E27FC236}">
                <a16:creationId xmlns:a16="http://schemas.microsoft.com/office/drawing/2014/main" id="{BB93CBBF-73DD-CDAF-448F-7C1B5D852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2887">
            <a:off x="10930152" y="-164504"/>
            <a:ext cx="1035788" cy="1188036"/>
          </a:xfrm>
          <a:prstGeom prst="rect">
            <a:avLst/>
          </a:prstGeom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A8351FA8-142E-EB10-D5F1-AAA1EEE3B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66" y="116440"/>
            <a:ext cx="11316175" cy="7292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85BB342D-06BC-4EAA-11B9-24FEC3197511}"/>
              </a:ext>
            </a:extLst>
          </p:cNvPr>
          <p:cNvSpPr/>
          <p:nvPr userDrawn="1"/>
        </p:nvSpPr>
        <p:spPr>
          <a:xfrm>
            <a:off x="1505607" y="1185712"/>
            <a:ext cx="2635468" cy="5672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!!kridlo">
            <a:extLst>
              <a:ext uri="{FF2B5EF4-FFF2-40B4-BE49-F238E27FC236}">
                <a16:creationId xmlns:a16="http://schemas.microsoft.com/office/drawing/2014/main" id="{286C3980-F09A-A6A4-84F8-BD208A8146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974" b="15854"/>
          <a:stretch>
            <a:fillRect/>
          </a:stretch>
        </p:blipFill>
        <p:spPr>
          <a:xfrm rot="710122">
            <a:off x="1100959" y="1082591"/>
            <a:ext cx="3174123" cy="2627569"/>
          </a:xfrm>
          <a:prstGeom prst="rect">
            <a:avLst/>
          </a:prstGeom>
        </p:spPr>
      </p:pic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12FE984F-9E82-4E08-B8F7-F7DB1EE7E3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59302" y="3919160"/>
            <a:ext cx="2132150" cy="2822399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9F2B0533-C904-E0F9-71D9-17AFBF3749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759304" y="1820917"/>
            <a:ext cx="2132148" cy="1332186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ZADAJTE TEXT</a:t>
            </a:r>
          </a:p>
        </p:txBody>
      </p:sp>
      <p:sp>
        <p:nvSpPr>
          <p:cNvPr id="40" name="Obdĺžnik 39">
            <a:extLst>
              <a:ext uri="{FF2B5EF4-FFF2-40B4-BE49-F238E27FC236}">
                <a16:creationId xmlns:a16="http://schemas.microsoft.com/office/drawing/2014/main" id="{7D8A4B64-4DC1-DBF4-629F-334C1CC47D57}"/>
              </a:ext>
            </a:extLst>
          </p:cNvPr>
          <p:cNvSpPr/>
          <p:nvPr userDrawn="1"/>
        </p:nvSpPr>
        <p:spPr>
          <a:xfrm>
            <a:off x="4826377" y="1185712"/>
            <a:ext cx="2635468" cy="5672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41" name="!!kridlo">
            <a:extLst>
              <a:ext uri="{FF2B5EF4-FFF2-40B4-BE49-F238E27FC236}">
                <a16:creationId xmlns:a16="http://schemas.microsoft.com/office/drawing/2014/main" id="{B54B32EA-FCBD-B65D-499D-66429ADBB3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974" b="15854"/>
          <a:stretch>
            <a:fillRect/>
          </a:stretch>
        </p:blipFill>
        <p:spPr>
          <a:xfrm rot="710122">
            <a:off x="4421729" y="1082591"/>
            <a:ext cx="3174123" cy="2627569"/>
          </a:xfrm>
          <a:prstGeom prst="rect">
            <a:avLst/>
          </a:prstGeom>
        </p:spPr>
      </p:pic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47003053-2596-E455-494E-6895C468A8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0072" y="3919160"/>
            <a:ext cx="2132150" cy="2822399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43" name="Zástupný text 4">
            <a:extLst>
              <a:ext uri="{FF2B5EF4-FFF2-40B4-BE49-F238E27FC236}">
                <a16:creationId xmlns:a16="http://schemas.microsoft.com/office/drawing/2014/main" id="{B3349FC1-2885-3B2D-F24D-2E7CE751AB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0074" y="1820917"/>
            <a:ext cx="2132148" cy="1332186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ZADAJTE TEXT</a:t>
            </a:r>
          </a:p>
        </p:txBody>
      </p:sp>
      <p:sp>
        <p:nvSpPr>
          <p:cNvPr id="44" name="Obdĺžnik 43">
            <a:extLst>
              <a:ext uri="{FF2B5EF4-FFF2-40B4-BE49-F238E27FC236}">
                <a16:creationId xmlns:a16="http://schemas.microsoft.com/office/drawing/2014/main" id="{A37C3085-5F6E-2FD3-2BED-801F94E6F85E}"/>
              </a:ext>
            </a:extLst>
          </p:cNvPr>
          <p:cNvSpPr/>
          <p:nvPr userDrawn="1"/>
        </p:nvSpPr>
        <p:spPr>
          <a:xfrm>
            <a:off x="8147147" y="1185712"/>
            <a:ext cx="2635468" cy="5672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45" name="!!kridlo">
            <a:extLst>
              <a:ext uri="{FF2B5EF4-FFF2-40B4-BE49-F238E27FC236}">
                <a16:creationId xmlns:a16="http://schemas.microsoft.com/office/drawing/2014/main" id="{C76348D5-B438-52B5-4220-29EC73F1F7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974" b="15854"/>
          <a:stretch>
            <a:fillRect/>
          </a:stretch>
        </p:blipFill>
        <p:spPr>
          <a:xfrm rot="710122">
            <a:off x="7742499" y="1082591"/>
            <a:ext cx="3174123" cy="2627569"/>
          </a:xfrm>
          <a:prstGeom prst="rect">
            <a:avLst/>
          </a:prstGeom>
        </p:spPr>
      </p:pic>
      <p:sp>
        <p:nvSpPr>
          <p:cNvPr id="46" name="Zástupný text 2">
            <a:extLst>
              <a:ext uri="{FF2B5EF4-FFF2-40B4-BE49-F238E27FC236}">
                <a16:creationId xmlns:a16="http://schemas.microsoft.com/office/drawing/2014/main" id="{AE052316-28B3-C980-E485-F8DDF53477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0842" y="3919160"/>
            <a:ext cx="2132150" cy="2822399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47" name="Zástupný text 4">
            <a:extLst>
              <a:ext uri="{FF2B5EF4-FFF2-40B4-BE49-F238E27FC236}">
                <a16:creationId xmlns:a16="http://schemas.microsoft.com/office/drawing/2014/main" id="{4EDA83D8-019D-1DD6-84EB-6A51464DBB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00844" y="1820917"/>
            <a:ext cx="2132148" cy="1332186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ZADAJTE TEXT</a:t>
            </a:r>
          </a:p>
        </p:txBody>
      </p:sp>
    </p:spTree>
    <p:extLst>
      <p:ext uri="{BB962C8B-B14F-4D97-AF65-F5344CB8AC3E}">
        <p14:creationId xmlns:p14="http://schemas.microsoft.com/office/powerpoint/2010/main" val="283409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ý slajd 1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4">
            <a:extLst>
              <a:ext uri="{FF2B5EF4-FFF2-40B4-BE49-F238E27FC236}">
                <a16:creationId xmlns:a16="http://schemas.microsoft.com/office/drawing/2014/main" id="{75466A11-8B2A-400A-B25C-C36C85A879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1322" y="3230618"/>
            <a:ext cx="8089273" cy="2540764"/>
          </a:xfrm>
        </p:spPr>
        <p:txBody>
          <a:bodyPr lIns="0" anchor="t">
            <a:noAutofit/>
          </a:bodyPr>
          <a:lstStyle>
            <a:lvl1pPr marL="0" indent="0" algn="r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CBC7A61A-7AFB-57B8-FD7C-480F885CE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0000">
            <a:off x="7792923" y="1368167"/>
            <a:ext cx="4226543" cy="3923098"/>
          </a:xfrm>
          <a:prstGeom prst="rect">
            <a:avLst/>
          </a:prstGeom>
        </p:spPr>
      </p:pic>
      <p:sp>
        <p:nvSpPr>
          <p:cNvPr id="2" name="Voľný tvar: obrazec 1">
            <a:extLst>
              <a:ext uri="{FF2B5EF4-FFF2-40B4-BE49-F238E27FC236}">
                <a16:creationId xmlns:a16="http://schemas.microsoft.com/office/drawing/2014/main" id="{E8D58B61-9CF4-7D49-B515-CACA2C523963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bg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705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Úvodný slajd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4">
            <a:extLst>
              <a:ext uri="{FF2B5EF4-FFF2-40B4-BE49-F238E27FC236}">
                <a16:creationId xmlns:a16="http://schemas.microsoft.com/office/drawing/2014/main" id="{75466A11-8B2A-400A-B25C-C36C85A879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1322" y="3230618"/>
            <a:ext cx="8089273" cy="2540764"/>
          </a:xfrm>
        </p:spPr>
        <p:txBody>
          <a:bodyPr lIns="0" anchor="t">
            <a:noAutofit/>
          </a:bodyPr>
          <a:lstStyle>
            <a:lvl1pPr marL="0" indent="0" algn="r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CBC7A61A-7AFB-57B8-FD7C-480F885CE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0000">
            <a:off x="7792923" y="1368167"/>
            <a:ext cx="4226543" cy="3923098"/>
          </a:xfrm>
          <a:prstGeom prst="rect">
            <a:avLst/>
          </a:prstGeom>
        </p:spPr>
      </p:pic>
      <p:sp>
        <p:nvSpPr>
          <p:cNvPr id="2" name="Voľný tvar: obrazec 1">
            <a:extLst>
              <a:ext uri="{FF2B5EF4-FFF2-40B4-BE49-F238E27FC236}">
                <a16:creationId xmlns:a16="http://schemas.microsoft.com/office/drawing/2014/main" id="{E8D58B61-9CF4-7D49-B515-CACA2C523963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accent1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18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ý slajd 1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kridlo">
            <a:extLst>
              <a:ext uri="{FF2B5EF4-FFF2-40B4-BE49-F238E27FC236}">
                <a16:creationId xmlns:a16="http://schemas.microsoft.com/office/drawing/2014/main" id="{6F4C359F-8019-238A-7792-422E1D315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974" b="15854"/>
          <a:stretch>
            <a:fillRect/>
          </a:stretch>
        </p:blipFill>
        <p:spPr>
          <a:xfrm>
            <a:off x="8030472" y="1195456"/>
            <a:ext cx="4161528" cy="3444952"/>
          </a:xfrm>
          <a:prstGeom prst="rect">
            <a:avLst/>
          </a:prstGeom>
        </p:spPr>
      </p:pic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F00FA47-78C4-691F-A8A3-E033FEC6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1469" y="3644826"/>
            <a:ext cx="8628015" cy="2716789"/>
          </a:xfrm>
        </p:spPr>
        <p:txBody>
          <a:bodyPr lIns="0" anchor="t">
            <a:noAutofit/>
          </a:bodyPr>
          <a:lstStyle>
            <a:lvl1pPr marL="0" indent="0" algn="r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sp>
        <p:nvSpPr>
          <p:cNvPr id="2" name="Zástupný text 4">
            <a:extLst>
              <a:ext uri="{FF2B5EF4-FFF2-40B4-BE49-F238E27FC236}">
                <a16:creationId xmlns:a16="http://schemas.microsoft.com/office/drawing/2014/main" id="{901C8F6D-7049-5080-74E9-AE263ADD19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111469" y="496385"/>
            <a:ext cx="8628015" cy="2982525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9D0A6721-9704-6042-D626-DC220BEB3E7D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bg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668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Úvodný slajd 1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kridlo">
            <a:extLst>
              <a:ext uri="{FF2B5EF4-FFF2-40B4-BE49-F238E27FC236}">
                <a16:creationId xmlns:a16="http://schemas.microsoft.com/office/drawing/2014/main" id="{6F4C359F-8019-238A-7792-422E1D315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974" b="15854"/>
          <a:stretch>
            <a:fillRect/>
          </a:stretch>
        </p:blipFill>
        <p:spPr>
          <a:xfrm>
            <a:off x="8030472" y="1195456"/>
            <a:ext cx="4161528" cy="3444952"/>
          </a:xfrm>
          <a:prstGeom prst="rect">
            <a:avLst/>
          </a:prstGeom>
        </p:spPr>
      </p:pic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F00FA47-78C4-691F-A8A3-E033FEC6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1469" y="3644826"/>
            <a:ext cx="8628015" cy="2716789"/>
          </a:xfrm>
        </p:spPr>
        <p:txBody>
          <a:bodyPr lIns="0" anchor="t">
            <a:noAutofit/>
          </a:bodyPr>
          <a:lstStyle>
            <a:lvl1pPr marL="0" indent="0" algn="r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sp>
        <p:nvSpPr>
          <p:cNvPr id="2" name="Zástupný text 4">
            <a:extLst>
              <a:ext uri="{FF2B5EF4-FFF2-40B4-BE49-F238E27FC236}">
                <a16:creationId xmlns:a16="http://schemas.microsoft.com/office/drawing/2014/main" id="{901C8F6D-7049-5080-74E9-AE263ADD19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111469" y="496385"/>
            <a:ext cx="8628015" cy="2982525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4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9D0A6721-9704-6042-D626-DC220BEB3E7D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6860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kridlo">
            <a:extLst>
              <a:ext uri="{FF2B5EF4-FFF2-40B4-BE49-F238E27FC236}">
                <a16:creationId xmlns:a16="http://schemas.microsoft.com/office/drawing/2014/main" id="{E6C3E709-35F2-5B66-B1F0-E3A4D9542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2887">
            <a:off x="10930152" y="-164504"/>
            <a:ext cx="1035788" cy="11880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4E92C3-CD1D-E007-0166-D383CF645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18BA7-30D3-1A48-7719-05DA9CD9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4807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0A7215B3-B764-2362-8807-CCB1A0F4E1C3}"/>
              </a:ext>
            </a:extLst>
          </p:cNvPr>
          <p:cNvSpPr/>
          <p:nvPr userDrawn="1"/>
        </p:nvSpPr>
        <p:spPr>
          <a:xfrm flipV="1">
            <a:off x="0" y="-2596"/>
            <a:ext cx="12192000" cy="6860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!!kridlo">
            <a:extLst>
              <a:ext uri="{FF2B5EF4-FFF2-40B4-BE49-F238E27FC236}">
                <a16:creationId xmlns:a16="http://schemas.microsoft.com/office/drawing/2014/main" id="{E6C3E709-35F2-5B66-B1F0-E3A4D9542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2887">
            <a:off x="10930152" y="-164504"/>
            <a:ext cx="1035788" cy="11880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4E92C3-CD1D-E007-0166-D383CF645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18BA7-30D3-1A48-7719-05DA9CD9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832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0A7215B3-B764-2362-8807-CCB1A0F4E1C3}"/>
              </a:ext>
            </a:extLst>
          </p:cNvPr>
          <p:cNvSpPr/>
          <p:nvPr userDrawn="1"/>
        </p:nvSpPr>
        <p:spPr>
          <a:xfrm flipV="1">
            <a:off x="0" y="-2595"/>
            <a:ext cx="12192000" cy="967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!!kridlo">
            <a:extLst>
              <a:ext uri="{FF2B5EF4-FFF2-40B4-BE49-F238E27FC236}">
                <a16:creationId xmlns:a16="http://schemas.microsoft.com/office/drawing/2014/main" id="{E6C3E709-35F2-5B66-B1F0-E3A4D9542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2887">
            <a:off x="10930152" y="-164504"/>
            <a:ext cx="1035788" cy="11880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4E92C3-CD1D-E007-0166-D383CF645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dirty="0"/>
              <a:t>Kliknutím upravte nadpis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18BA7-30D3-1A48-7719-05DA9CD9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14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0A7215B3-B764-2362-8807-CCB1A0F4E1C3}"/>
              </a:ext>
            </a:extLst>
          </p:cNvPr>
          <p:cNvSpPr/>
          <p:nvPr userDrawn="1"/>
        </p:nvSpPr>
        <p:spPr>
          <a:xfrm flipV="1">
            <a:off x="0" y="951306"/>
            <a:ext cx="12192000" cy="5906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!!kridlo">
            <a:extLst>
              <a:ext uri="{FF2B5EF4-FFF2-40B4-BE49-F238E27FC236}">
                <a16:creationId xmlns:a16="http://schemas.microsoft.com/office/drawing/2014/main" id="{E6C3E709-35F2-5B66-B1F0-E3A4D9542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2887">
            <a:off x="10930152" y="-164504"/>
            <a:ext cx="1035788" cy="11880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4E92C3-CD1D-E007-0166-D383CF645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18BA7-30D3-1A48-7719-05DA9CD9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346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ý slajd 1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4">
            <a:extLst>
              <a:ext uri="{FF2B5EF4-FFF2-40B4-BE49-F238E27FC236}">
                <a16:creationId xmlns:a16="http://schemas.microsoft.com/office/drawing/2014/main" id="{75466A11-8B2A-400A-B25C-C36C85A879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1322" y="2454441"/>
            <a:ext cx="8274131" cy="2422359"/>
          </a:xfrm>
        </p:spPr>
        <p:txBody>
          <a:bodyPr lIns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CBC7A61A-7AFB-57B8-FD7C-480F885CE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0000">
            <a:off x="2295680" y="-1442832"/>
            <a:ext cx="9603114" cy="89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3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18BA7-30D3-1A48-7719-05DA9CD9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  <p:pic>
        <p:nvPicPr>
          <p:cNvPr id="4" name="!!kridlo">
            <a:extLst>
              <a:ext uri="{FF2B5EF4-FFF2-40B4-BE49-F238E27FC236}">
                <a16:creationId xmlns:a16="http://schemas.microsoft.com/office/drawing/2014/main" id="{CE58B243-C90D-A1D0-0801-99C4B330D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77113" flipH="1">
            <a:off x="153875" y="-164504"/>
            <a:ext cx="1035788" cy="1188036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B35EBB78-75CE-F887-1000-A35C1389C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480" y="116440"/>
            <a:ext cx="11409680" cy="72926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</p:spTree>
    <p:extLst>
      <p:ext uri="{BB962C8B-B14F-4D97-AF65-F5344CB8AC3E}">
        <p14:creationId xmlns:p14="http://schemas.microsoft.com/office/powerpoint/2010/main" val="2854349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0A7215B3-B764-2362-8807-CCB1A0F4E1C3}"/>
              </a:ext>
            </a:extLst>
          </p:cNvPr>
          <p:cNvSpPr/>
          <p:nvPr userDrawn="1"/>
        </p:nvSpPr>
        <p:spPr>
          <a:xfrm flipV="1">
            <a:off x="0" y="-2596"/>
            <a:ext cx="12192000" cy="6860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18BA7-30D3-1A48-7719-05DA9CD9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  <p:pic>
        <p:nvPicPr>
          <p:cNvPr id="7" name="!!kridlo">
            <a:extLst>
              <a:ext uri="{FF2B5EF4-FFF2-40B4-BE49-F238E27FC236}">
                <a16:creationId xmlns:a16="http://schemas.microsoft.com/office/drawing/2014/main" id="{5840DA05-5120-585E-765F-BC1BBB8C5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77113" flipH="1">
            <a:off x="153875" y="-164504"/>
            <a:ext cx="1035788" cy="1188036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7ACC88E-9685-55A7-89BF-6F8FC5D63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480" y="116440"/>
            <a:ext cx="11409680" cy="729269"/>
          </a:xfrm>
        </p:spPr>
        <p:txBody>
          <a:bodyPr/>
          <a:lstStyle>
            <a:lvl1pPr algn="l">
              <a:defRPr/>
            </a:lvl1pPr>
          </a:lstStyle>
          <a:p>
            <a:r>
              <a:rPr lang="sk-SK" dirty="0"/>
              <a:t>Kliknutím upravte nadpis</a:t>
            </a:r>
          </a:p>
        </p:txBody>
      </p:sp>
    </p:spTree>
    <p:extLst>
      <p:ext uri="{BB962C8B-B14F-4D97-AF65-F5344CB8AC3E}">
        <p14:creationId xmlns:p14="http://schemas.microsoft.com/office/powerpoint/2010/main" val="2334839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0A7215B3-B764-2362-8807-CCB1A0F4E1C3}"/>
              </a:ext>
            </a:extLst>
          </p:cNvPr>
          <p:cNvSpPr/>
          <p:nvPr userDrawn="1"/>
        </p:nvSpPr>
        <p:spPr>
          <a:xfrm flipV="1">
            <a:off x="0" y="-2595"/>
            <a:ext cx="12192000" cy="967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!!kridlo">
            <a:extLst>
              <a:ext uri="{FF2B5EF4-FFF2-40B4-BE49-F238E27FC236}">
                <a16:creationId xmlns:a16="http://schemas.microsoft.com/office/drawing/2014/main" id="{E6C3E709-35F2-5B66-B1F0-E3A4D9542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77113" flipH="1">
            <a:off x="153875" y="-164504"/>
            <a:ext cx="1035788" cy="11880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4E92C3-CD1D-E007-0166-D383CF645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480" y="116440"/>
            <a:ext cx="11409680" cy="729269"/>
          </a:xfrm>
        </p:spPr>
        <p:txBody>
          <a:bodyPr/>
          <a:lstStyle>
            <a:lvl1pPr algn="l">
              <a:defRPr/>
            </a:lvl1pPr>
          </a:lstStyle>
          <a:p>
            <a:r>
              <a:rPr lang="sk-SK" dirty="0"/>
              <a:t>Kliknutím upravte nadpis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18BA7-30D3-1A48-7719-05DA9CD9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2958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0A7215B3-B764-2362-8807-CCB1A0F4E1C3}"/>
              </a:ext>
            </a:extLst>
          </p:cNvPr>
          <p:cNvSpPr/>
          <p:nvPr userDrawn="1"/>
        </p:nvSpPr>
        <p:spPr>
          <a:xfrm flipV="1">
            <a:off x="0" y="951306"/>
            <a:ext cx="12192000" cy="5906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18BA7-30D3-1A48-7719-05DA9CD9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  <p:pic>
        <p:nvPicPr>
          <p:cNvPr id="7" name="!!kridlo">
            <a:extLst>
              <a:ext uri="{FF2B5EF4-FFF2-40B4-BE49-F238E27FC236}">
                <a16:creationId xmlns:a16="http://schemas.microsoft.com/office/drawing/2014/main" id="{82C84281-C6EC-1683-716D-7B689348A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77113" flipH="1">
            <a:off x="153875" y="-164504"/>
            <a:ext cx="1035788" cy="1188036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099E17B3-8AD4-92D9-00F1-042B36B44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480" y="116440"/>
            <a:ext cx="11409680" cy="72926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</p:spTree>
    <p:extLst>
      <p:ext uri="{BB962C8B-B14F-4D97-AF65-F5344CB8AC3E}">
        <p14:creationId xmlns:p14="http://schemas.microsoft.com/office/powerpoint/2010/main" val="3315923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18BA7-30D3-1A48-7719-05DA9CD9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7" y="1198095"/>
            <a:ext cx="5863934" cy="492804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  <p:pic>
        <p:nvPicPr>
          <p:cNvPr id="4" name="!!kridlo">
            <a:extLst>
              <a:ext uri="{FF2B5EF4-FFF2-40B4-BE49-F238E27FC236}">
                <a16:creationId xmlns:a16="http://schemas.microsoft.com/office/drawing/2014/main" id="{CE58B243-C90D-A1D0-0801-99C4B330D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77113" flipH="1">
            <a:off x="153875" y="-164504"/>
            <a:ext cx="1035788" cy="1188036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B35EBB78-75CE-F887-1000-A35C1389C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480" y="116440"/>
            <a:ext cx="11409680" cy="72926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  <p:sp>
        <p:nvSpPr>
          <p:cNvPr id="5" name="Zástupný objekt pre obrázok 4">
            <a:extLst>
              <a:ext uri="{FF2B5EF4-FFF2-40B4-BE49-F238E27FC236}">
                <a16:creationId xmlns:a16="http://schemas.microsoft.com/office/drawing/2014/main" id="{CF6565F3-5298-244B-ADB1-A6DF59C2C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0046" y="1185712"/>
            <a:ext cx="5971953" cy="4928045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44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kridlo">
            <a:extLst>
              <a:ext uri="{FF2B5EF4-FFF2-40B4-BE49-F238E27FC236}">
                <a16:creationId xmlns:a16="http://schemas.microsoft.com/office/drawing/2014/main" id="{E6C3E709-35F2-5B66-B1F0-E3A4D9542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2887">
            <a:off x="10930152" y="-164504"/>
            <a:ext cx="1035788" cy="11880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4E92C3-CD1D-E007-0166-D383CF645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4ED84E86-4BB7-D47A-4E40-ACAA8AB0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8095"/>
            <a:ext cx="5863934" cy="492804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objekt pre obrázok 4">
            <a:extLst>
              <a:ext uri="{FF2B5EF4-FFF2-40B4-BE49-F238E27FC236}">
                <a16:creationId xmlns:a16="http://schemas.microsoft.com/office/drawing/2014/main" id="{4F95431B-4516-28E8-C77D-70667ECD46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85712"/>
            <a:ext cx="5993218" cy="4928045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444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F9D23ECF-C7AA-D1D2-6D80-BD08967C1DF6}"/>
              </a:ext>
            </a:extLst>
          </p:cNvPr>
          <p:cNvSpPr/>
          <p:nvPr userDrawn="1"/>
        </p:nvSpPr>
        <p:spPr>
          <a:xfrm>
            <a:off x="0" y="3939573"/>
            <a:ext cx="12192000" cy="2918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18BA7-30D3-1A48-7719-05DA9CD9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6" y="1198095"/>
            <a:ext cx="11716093" cy="103474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  <p:pic>
        <p:nvPicPr>
          <p:cNvPr id="4" name="!!kridlo">
            <a:extLst>
              <a:ext uri="{FF2B5EF4-FFF2-40B4-BE49-F238E27FC236}">
                <a16:creationId xmlns:a16="http://schemas.microsoft.com/office/drawing/2014/main" id="{CE58B243-C90D-A1D0-0801-99C4B330D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77113" flipH="1">
            <a:off x="153875" y="-164504"/>
            <a:ext cx="1035788" cy="1188036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B35EBB78-75CE-F887-1000-A35C1389C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480" y="116440"/>
            <a:ext cx="11409680" cy="72926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</p:spTree>
    <p:extLst>
      <p:ext uri="{BB962C8B-B14F-4D97-AF65-F5344CB8AC3E}">
        <p14:creationId xmlns:p14="http://schemas.microsoft.com/office/powerpoint/2010/main" val="431266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Úvodný slajd 1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kridlo">
            <a:extLst>
              <a:ext uri="{FF2B5EF4-FFF2-40B4-BE49-F238E27FC236}">
                <a16:creationId xmlns:a16="http://schemas.microsoft.com/office/drawing/2014/main" id="{6F4C359F-8019-238A-7792-422E1D315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974" b="15854"/>
          <a:stretch>
            <a:fillRect/>
          </a:stretch>
        </p:blipFill>
        <p:spPr>
          <a:xfrm>
            <a:off x="2541181" y="285451"/>
            <a:ext cx="7506647" cy="6214073"/>
          </a:xfrm>
          <a:prstGeom prst="rect">
            <a:avLst/>
          </a:prstGeom>
        </p:spPr>
      </p:pic>
      <p:sp>
        <p:nvSpPr>
          <p:cNvPr id="2" name="Zástupný text 4">
            <a:extLst>
              <a:ext uri="{FF2B5EF4-FFF2-40B4-BE49-F238E27FC236}">
                <a16:creationId xmlns:a16="http://schemas.microsoft.com/office/drawing/2014/main" id="{901C8F6D-7049-5080-74E9-AE263ADD19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61214" y="1937737"/>
            <a:ext cx="9069572" cy="2982525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6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</p:spTree>
    <p:extLst>
      <p:ext uri="{BB962C8B-B14F-4D97-AF65-F5344CB8AC3E}">
        <p14:creationId xmlns:p14="http://schemas.microsoft.com/office/powerpoint/2010/main" val="1475518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Úvodný slajd 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kridlo">
            <a:extLst>
              <a:ext uri="{FF2B5EF4-FFF2-40B4-BE49-F238E27FC236}">
                <a16:creationId xmlns:a16="http://schemas.microsoft.com/office/drawing/2014/main" id="{6F4C359F-8019-238A-7792-422E1D315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974" b="15854"/>
          <a:stretch>
            <a:fillRect/>
          </a:stretch>
        </p:blipFill>
        <p:spPr>
          <a:xfrm>
            <a:off x="2541181" y="285451"/>
            <a:ext cx="7506647" cy="6214073"/>
          </a:xfrm>
          <a:prstGeom prst="rect">
            <a:avLst/>
          </a:prstGeom>
        </p:spPr>
      </p:pic>
      <p:sp>
        <p:nvSpPr>
          <p:cNvPr id="2" name="Zástupný text 4">
            <a:extLst>
              <a:ext uri="{FF2B5EF4-FFF2-40B4-BE49-F238E27FC236}">
                <a16:creationId xmlns:a16="http://schemas.microsoft.com/office/drawing/2014/main" id="{901C8F6D-7049-5080-74E9-AE263ADD19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61214" y="1937737"/>
            <a:ext cx="9069572" cy="2982525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6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</p:spTree>
    <p:extLst>
      <p:ext uri="{BB962C8B-B14F-4D97-AF65-F5344CB8AC3E}">
        <p14:creationId xmlns:p14="http://schemas.microsoft.com/office/powerpoint/2010/main" val="2581929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Úvodný slajd 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5BFE8A64-E5EB-299A-F0AB-D0725D96A3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7104" y="204875"/>
            <a:ext cx="7208928" cy="6302202"/>
          </a:xfrm>
          <a:custGeom>
            <a:avLst/>
            <a:gdLst>
              <a:gd name="connsiteX0" fmla="*/ 6774946 w 7208928"/>
              <a:gd name="connsiteY0" fmla="*/ 477 h 6302202"/>
              <a:gd name="connsiteX1" fmla="*/ 6948070 w 7208928"/>
              <a:gd name="connsiteY1" fmla="*/ 30074 h 6302202"/>
              <a:gd name="connsiteX2" fmla="*/ 7204585 w 7208928"/>
              <a:gd name="connsiteY2" fmla="*/ 392670 h 6302202"/>
              <a:gd name="connsiteX3" fmla="*/ 7027146 w 7208928"/>
              <a:gd name="connsiteY3" fmla="*/ 1845944 h 6302202"/>
              <a:gd name="connsiteX4" fmla="*/ 6138986 w 7208928"/>
              <a:gd name="connsiteY4" fmla="*/ 3039808 h 6302202"/>
              <a:gd name="connsiteX5" fmla="*/ 6316425 w 7208928"/>
              <a:gd name="connsiteY5" fmla="*/ 3712924 h 6302202"/>
              <a:gd name="connsiteX6" fmla="*/ 5845826 w 7208928"/>
              <a:gd name="connsiteY6" fmla="*/ 4535515 h 6302202"/>
              <a:gd name="connsiteX7" fmla="*/ 4842909 w 7208928"/>
              <a:gd name="connsiteY7" fmla="*/ 5148840 h 6302202"/>
              <a:gd name="connsiteX8" fmla="*/ 4539141 w 7208928"/>
              <a:gd name="connsiteY8" fmla="*/ 5961787 h 6302202"/>
              <a:gd name="connsiteX9" fmla="*/ 3441718 w 7208928"/>
              <a:gd name="connsiteY9" fmla="*/ 6302202 h 6302202"/>
              <a:gd name="connsiteX10" fmla="*/ 3441718 w 7208928"/>
              <a:gd name="connsiteY10" fmla="*/ 6301238 h 6302202"/>
              <a:gd name="connsiteX11" fmla="*/ 2260398 w 7208928"/>
              <a:gd name="connsiteY11" fmla="*/ 5887532 h 6302202"/>
              <a:gd name="connsiteX12" fmla="*/ 40480 w 7208928"/>
              <a:gd name="connsiteY12" fmla="*/ 3551878 h 6302202"/>
              <a:gd name="connsiteX13" fmla="*/ 18300 w 7208928"/>
              <a:gd name="connsiteY13" fmla="*/ 3355151 h 6302202"/>
              <a:gd name="connsiteX14" fmla="*/ 30836 w 7208928"/>
              <a:gd name="connsiteY14" fmla="*/ 3333935 h 6302202"/>
              <a:gd name="connsiteX15" fmla="*/ 3457147 w 7208928"/>
              <a:gd name="connsiteY15" fmla="*/ 1470812 h 6302202"/>
              <a:gd name="connsiteX16" fmla="*/ 6513151 w 7208928"/>
              <a:gd name="connsiteY16" fmla="*/ 114937 h 6302202"/>
              <a:gd name="connsiteX17" fmla="*/ 6774946 w 7208928"/>
              <a:gd name="connsiteY17" fmla="*/ 477 h 630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08928" h="6302202">
                <a:moveTo>
                  <a:pt x="6774946" y="477"/>
                </a:moveTo>
                <a:cubicBezTo>
                  <a:pt x="6832484" y="-2337"/>
                  <a:pt x="6891294" y="7292"/>
                  <a:pt x="6948070" y="30074"/>
                </a:cubicBezTo>
                <a:cubicBezTo>
                  <a:pt x="7099472" y="90829"/>
                  <a:pt x="7197835" y="229695"/>
                  <a:pt x="7204585" y="392670"/>
                </a:cubicBezTo>
                <a:cubicBezTo>
                  <a:pt x="7220015" y="764909"/>
                  <a:pt x="7201692" y="1320374"/>
                  <a:pt x="7027146" y="1845944"/>
                </a:cubicBezTo>
                <a:cubicBezTo>
                  <a:pt x="6850671" y="2378265"/>
                  <a:pt x="6552689" y="2779434"/>
                  <a:pt x="6138986" y="3039808"/>
                </a:cubicBezTo>
                <a:cubicBezTo>
                  <a:pt x="6286531" y="3228821"/>
                  <a:pt x="6350177" y="3463158"/>
                  <a:pt x="6316425" y="3712924"/>
                </a:cubicBezTo>
                <a:cubicBezTo>
                  <a:pt x="6277851" y="3997407"/>
                  <a:pt x="6114878" y="4281890"/>
                  <a:pt x="5845826" y="4535515"/>
                </a:cubicBezTo>
                <a:cubicBezTo>
                  <a:pt x="5593168" y="4773708"/>
                  <a:pt x="5256612" y="4980079"/>
                  <a:pt x="4842909" y="5148840"/>
                </a:cubicBezTo>
                <a:cubicBezTo>
                  <a:pt x="4923914" y="5447789"/>
                  <a:pt x="4817836" y="5740951"/>
                  <a:pt x="4539141" y="5961787"/>
                </a:cubicBezTo>
                <a:cubicBezTo>
                  <a:pt x="4266232" y="6177801"/>
                  <a:pt x="3859279" y="6302202"/>
                  <a:pt x="3441718" y="6302202"/>
                </a:cubicBezTo>
                <a:lnTo>
                  <a:pt x="3441718" y="6301238"/>
                </a:lnTo>
                <a:cubicBezTo>
                  <a:pt x="3018371" y="6301238"/>
                  <a:pt x="2582488" y="6173944"/>
                  <a:pt x="2260398" y="5887532"/>
                </a:cubicBezTo>
                <a:cubicBezTo>
                  <a:pt x="2170714" y="5819063"/>
                  <a:pt x="1312448" y="5144019"/>
                  <a:pt x="40480" y="3551878"/>
                </a:cubicBezTo>
                <a:cubicBezTo>
                  <a:pt x="-3880" y="3495946"/>
                  <a:pt x="-12559" y="3418798"/>
                  <a:pt x="18300" y="3355151"/>
                </a:cubicBezTo>
                <a:cubicBezTo>
                  <a:pt x="22157" y="3347436"/>
                  <a:pt x="26015" y="3340686"/>
                  <a:pt x="30836" y="3333935"/>
                </a:cubicBezTo>
                <a:cubicBezTo>
                  <a:pt x="132092" y="3142030"/>
                  <a:pt x="869815" y="1920199"/>
                  <a:pt x="3457147" y="1470812"/>
                </a:cubicBezTo>
                <a:cubicBezTo>
                  <a:pt x="4208371" y="1340625"/>
                  <a:pt x="5604740" y="990566"/>
                  <a:pt x="6513151" y="114937"/>
                </a:cubicBezTo>
                <a:cubicBezTo>
                  <a:pt x="6586682" y="44419"/>
                  <a:pt x="6679048" y="5167"/>
                  <a:pt x="6774946" y="47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k-SK"/>
          </a:p>
        </p:txBody>
      </p:sp>
      <p:sp>
        <p:nvSpPr>
          <p:cNvPr id="2" name="Zástupný text 4">
            <a:extLst>
              <a:ext uri="{FF2B5EF4-FFF2-40B4-BE49-F238E27FC236}">
                <a16:creationId xmlns:a16="http://schemas.microsoft.com/office/drawing/2014/main" id="{901C8F6D-7049-5080-74E9-AE263ADD19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61214" y="1937737"/>
            <a:ext cx="3193666" cy="2982525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6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</p:spTree>
    <p:extLst>
      <p:ext uri="{BB962C8B-B14F-4D97-AF65-F5344CB8AC3E}">
        <p14:creationId xmlns:p14="http://schemas.microsoft.com/office/powerpoint/2010/main" val="473247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ý slajd 1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9D17F4F6-2FF0-DDEA-4A08-AB46997EE5F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4960" y="2564295"/>
            <a:ext cx="5401040" cy="1751031"/>
          </a:xfrm>
        </p:spPr>
        <p:txBody>
          <a:bodyPr lIns="0"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6D0CA709-377C-0FAE-D6EC-5ED7B5774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960" y="4435641"/>
            <a:ext cx="5401040" cy="1226903"/>
          </a:xfrm>
        </p:spPr>
        <p:txBody>
          <a:bodyPr lIns="0" anchor="t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</p:spTree>
    <p:extLst>
      <p:ext uri="{BB962C8B-B14F-4D97-AF65-F5344CB8AC3E}">
        <p14:creationId xmlns:p14="http://schemas.microsoft.com/office/powerpoint/2010/main" val="108704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25BFC-E0A1-E3A5-AE8E-85574699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401638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90915-2C0B-165F-ACE9-862A5767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8D417FD-5C9C-07B6-FE8D-0C989A7E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E3508-9F58-499E-AE49-B0E143054B8F}" type="datetimeFigureOut">
              <a:rPr lang="sk-SK" smtClean="0"/>
              <a:t>28.04.2026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29235D-FB33-8FF2-B90B-5652201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4ECE1BE-59DC-AE5F-2C34-A6D1B95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69A-F32C-43C2-9EF7-F3B3B7A8A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506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ý_slajd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4">
            <a:extLst>
              <a:ext uri="{FF2B5EF4-FFF2-40B4-BE49-F238E27FC236}">
                <a16:creationId xmlns:a16="http://schemas.microsoft.com/office/drawing/2014/main" id="{52F3E4EE-62B5-546B-9622-EC5CB9D134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00165" y="1135072"/>
            <a:ext cx="4895262" cy="2923848"/>
          </a:xfrm>
        </p:spPr>
        <p:txBody>
          <a:bodyPr lIns="0" anchor="b"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723413-0CC4-7E5C-9EBC-392A1E1CF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165" y="4179234"/>
            <a:ext cx="4895262" cy="1226903"/>
          </a:xfrm>
        </p:spPr>
        <p:txBody>
          <a:bodyPr lIns="0" anchor="t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</p:spTree>
    <p:extLst>
      <p:ext uri="{BB962C8B-B14F-4D97-AF65-F5344CB8AC3E}">
        <p14:creationId xmlns:p14="http://schemas.microsoft.com/office/powerpoint/2010/main" val="380910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ý_slajd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F7B18C58-C0A2-60CB-B0DF-F557061E82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5554" y="1135072"/>
            <a:ext cx="4895262" cy="2923848"/>
          </a:xfrm>
        </p:spPr>
        <p:txBody>
          <a:bodyPr lIns="0" anchor="b"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id="{B4AFB773-CC3F-2FFC-4AFB-A37A117D4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5554" y="4179234"/>
            <a:ext cx="4895262" cy="1226903"/>
          </a:xfrm>
        </p:spPr>
        <p:txBody>
          <a:bodyPr lIns="0" anchor="t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</p:spTree>
    <p:extLst>
      <p:ext uri="{BB962C8B-B14F-4D97-AF65-F5344CB8AC3E}">
        <p14:creationId xmlns:p14="http://schemas.microsoft.com/office/powerpoint/2010/main" val="255437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ý_slajd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4">
            <a:extLst>
              <a:ext uri="{FF2B5EF4-FFF2-40B4-BE49-F238E27FC236}">
                <a16:creationId xmlns:a16="http://schemas.microsoft.com/office/drawing/2014/main" id="{52F3E4EE-62B5-546B-9622-EC5CB9D134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00165" y="1135072"/>
            <a:ext cx="4895262" cy="2923848"/>
          </a:xfrm>
        </p:spPr>
        <p:txBody>
          <a:bodyPr lIns="0" anchor="b"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723413-0CC4-7E5C-9EBC-392A1E1CF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165" y="4179234"/>
            <a:ext cx="4895262" cy="1226903"/>
          </a:xfrm>
        </p:spPr>
        <p:txBody>
          <a:bodyPr lIns="0" anchor="t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702AE272-D3BD-229E-13D1-21FAA3E256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2021" y="1"/>
            <a:ext cx="6849979" cy="6858000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009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ý slajd 1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kridlo">
            <a:extLst>
              <a:ext uri="{FF2B5EF4-FFF2-40B4-BE49-F238E27FC236}">
                <a16:creationId xmlns:a16="http://schemas.microsoft.com/office/drawing/2014/main" id="{6F4C359F-8019-238A-7792-422E1D315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974" b="15854"/>
          <a:stretch>
            <a:fillRect/>
          </a:stretch>
        </p:blipFill>
        <p:spPr>
          <a:xfrm>
            <a:off x="-484289" y="-1331496"/>
            <a:ext cx="12014967" cy="9946107"/>
          </a:xfrm>
          <a:prstGeom prst="rect">
            <a:avLst/>
          </a:prstGeom>
        </p:spPr>
      </p:pic>
      <p:sp>
        <p:nvSpPr>
          <p:cNvPr id="8" name="Zástupný text 4">
            <a:extLst>
              <a:ext uri="{FF2B5EF4-FFF2-40B4-BE49-F238E27FC236}">
                <a16:creationId xmlns:a16="http://schemas.microsoft.com/office/drawing/2014/main" id="{75466A11-8B2A-400A-B25C-C36C85A879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97934" y="1391479"/>
            <a:ext cx="6585824" cy="2923848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3D53246-EC95-31E0-402F-4900ADF32A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7002" y="5249345"/>
            <a:ext cx="1787692" cy="1226903"/>
          </a:xfrm>
          <a:prstGeom prst="rect">
            <a:avLst/>
          </a:prstGeom>
        </p:spPr>
      </p:pic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F00FA47-78C4-691F-A8A3-E033FEC6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7934" y="4435641"/>
            <a:ext cx="6585824" cy="1226903"/>
          </a:xfrm>
        </p:spPr>
        <p:txBody>
          <a:bodyPr lIns="0" anchor="t">
            <a:no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</p:spTree>
    <p:extLst>
      <p:ext uri="{BB962C8B-B14F-4D97-AF65-F5344CB8AC3E}">
        <p14:creationId xmlns:p14="http://schemas.microsoft.com/office/powerpoint/2010/main" val="1127184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ý_slajd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4">
            <a:extLst>
              <a:ext uri="{FF2B5EF4-FFF2-40B4-BE49-F238E27FC236}">
                <a16:creationId xmlns:a16="http://schemas.microsoft.com/office/drawing/2014/main" id="{52F3E4EE-62B5-546B-9622-EC5CB9D134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00165" y="505152"/>
            <a:ext cx="4895262" cy="2923848"/>
          </a:xfrm>
        </p:spPr>
        <p:txBody>
          <a:bodyPr lIns="0" anchor="b"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723413-0CC4-7E5C-9EBC-392A1E1CF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165" y="3549314"/>
            <a:ext cx="4895262" cy="1226903"/>
          </a:xfrm>
        </p:spPr>
        <p:txBody>
          <a:bodyPr lIns="0" anchor="t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KLIKNUTÍM ZADAJTE TEXT</a:t>
            </a:r>
          </a:p>
        </p:txBody>
      </p:sp>
    </p:spTree>
    <p:extLst>
      <p:ext uri="{BB962C8B-B14F-4D97-AF65-F5344CB8AC3E}">
        <p14:creationId xmlns:p14="http://schemas.microsoft.com/office/powerpoint/2010/main" val="258860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vé_slajdy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ĺžnik 23">
            <a:extLst>
              <a:ext uri="{FF2B5EF4-FFF2-40B4-BE49-F238E27FC236}">
                <a16:creationId xmlns:a16="http://schemas.microsoft.com/office/drawing/2014/main" id="{36FC3F76-D6C4-0E28-C186-72F12580AE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ástupný objekt pre obrázok 2">
            <a:extLst>
              <a:ext uri="{FF2B5EF4-FFF2-40B4-BE49-F238E27FC236}">
                <a16:creationId xmlns:a16="http://schemas.microsoft.com/office/drawing/2014/main" id="{F8C227B7-B43F-4F9F-8BFE-7A17C2576F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21473" y="748251"/>
            <a:ext cx="1072149" cy="107214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Kliknutívložíte</a:t>
            </a:r>
            <a:r>
              <a:rPr lang="sk-SK"/>
              <a:t> obrázok</a:t>
            </a:r>
          </a:p>
        </p:txBody>
      </p:sp>
      <p:sp>
        <p:nvSpPr>
          <p:cNvPr id="10" name="Zástupný objekt pre obrázok 2">
            <a:extLst>
              <a:ext uri="{FF2B5EF4-FFF2-40B4-BE49-F238E27FC236}">
                <a16:creationId xmlns:a16="http://schemas.microsoft.com/office/drawing/2014/main" id="{3DCB917E-9008-C3A0-5522-8885C940DCB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21473" y="4144903"/>
            <a:ext cx="1072149" cy="107214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Kliknutívložíte</a:t>
            </a:r>
            <a:r>
              <a:rPr lang="sk-SK"/>
              <a:t> obrázok</a:t>
            </a:r>
          </a:p>
        </p:txBody>
      </p:sp>
      <p:sp>
        <p:nvSpPr>
          <p:cNvPr id="11" name="Zástupný objekt pre obrázok 2">
            <a:extLst>
              <a:ext uri="{FF2B5EF4-FFF2-40B4-BE49-F238E27FC236}">
                <a16:creationId xmlns:a16="http://schemas.microsoft.com/office/drawing/2014/main" id="{7EDECD07-745E-CD4C-8D0F-4D2567981E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1473" y="2453999"/>
            <a:ext cx="1072149" cy="107214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Kliknutívložíte</a:t>
            </a:r>
            <a:r>
              <a:rPr lang="sk-SK"/>
              <a:t> obrázok</a:t>
            </a:r>
          </a:p>
        </p:txBody>
      </p:sp>
      <p:sp>
        <p:nvSpPr>
          <p:cNvPr id="18" name="Zástupný objekt pre obrázok 2">
            <a:extLst>
              <a:ext uri="{FF2B5EF4-FFF2-40B4-BE49-F238E27FC236}">
                <a16:creationId xmlns:a16="http://schemas.microsoft.com/office/drawing/2014/main" id="{2D5DEE0C-30BD-175C-AB75-3674965D6A8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47547" y="748251"/>
            <a:ext cx="1072149" cy="107214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Kliknutívložíte</a:t>
            </a:r>
            <a:r>
              <a:rPr lang="sk-SK"/>
              <a:t> obrázok</a:t>
            </a:r>
          </a:p>
        </p:txBody>
      </p:sp>
      <p:sp>
        <p:nvSpPr>
          <p:cNvPr id="19" name="Zástupný objekt pre obrázok 2">
            <a:extLst>
              <a:ext uri="{FF2B5EF4-FFF2-40B4-BE49-F238E27FC236}">
                <a16:creationId xmlns:a16="http://schemas.microsoft.com/office/drawing/2014/main" id="{2C233FF0-09D4-B304-C928-3AC9A8FDFA2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747547" y="4144903"/>
            <a:ext cx="1072149" cy="107214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Kliknutívložíte</a:t>
            </a:r>
            <a:r>
              <a:rPr lang="sk-SK"/>
              <a:t> obrázok</a:t>
            </a:r>
          </a:p>
        </p:txBody>
      </p:sp>
      <p:sp>
        <p:nvSpPr>
          <p:cNvPr id="20" name="Zástupný objekt pre obrázok 2">
            <a:extLst>
              <a:ext uri="{FF2B5EF4-FFF2-40B4-BE49-F238E27FC236}">
                <a16:creationId xmlns:a16="http://schemas.microsoft.com/office/drawing/2014/main" id="{8A0B6BBB-D6C5-9EFB-03FD-22334B32727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747547" y="2453999"/>
            <a:ext cx="1072149" cy="107214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Kliknutívložíte</a:t>
            </a:r>
            <a:r>
              <a:rPr lang="sk-SK"/>
              <a:t> obrázok</a:t>
            </a:r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D647BC37-1C6E-C992-4AD6-214DFAAB5BDA}"/>
              </a:ext>
            </a:extLst>
          </p:cNvPr>
          <p:cNvSpPr/>
          <p:nvPr userDrawn="1"/>
        </p:nvSpPr>
        <p:spPr>
          <a:xfrm flipV="1">
            <a:off x="232067" y="6361615"/>
            <a:ext cx="879402" cy="263036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BB0608B3-0D3D-41EA-3E9E-1D53672251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027" y="1689239"/>
            <a:ext cx="3593275" cy="875180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06DA4662-D061-9810-B37E-0E0B0C5625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04026" y="3391497"/>
            <a:ext cx="3593275" cy="875180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DBD0D8F3-0F4A-F488-8A61-D3A93BDC0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3550" y="5084230"/>
            <a:ext cx="3593275" cy="875180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DA3EEE6-F48D-790B-0A6D-2DE8EF82007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111469" y="1095098"/>
            <a:ext cx="3593275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ZADAJTE TEXT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19CFBCD9-398E-1D69-5646-A2218445E7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5497" y="2800846"/>
            <a:ext cx="3593275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ZADAJTE TEXT</a:t>
            </a:r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0C681C23-645F-FFB9-13C7-DF6B9D10D6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9525" y="4491750"/>
            <a:ext cx="3593275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ZADAJTE TEXT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B5F322F9-45B2-0325-35EB-5A0761A8F99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30101" y="1689239"/>
            <a:ext cx="3593275" cy="875180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64C51BAD-6CB7-11D3-0EC4-288D641CD0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0100" y="3391497"/>
            <a:ext cx="3593275" cy="875180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4FC14E69-8881-F29D-05BE-E58B7FE1AF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0099" y="5084230"/>
            <a:ext cx="3593275" cy="875180"/>
          </a:xfrm>
        </p:spPr>
        <p:txBody>
          <a:bodyPr>
            <a:noAutofit/>
          </a:bodyPr>
          <a:lstStyle>
            <a:lvl1pPr marL="0" indent="0">
              <a:buNone/>
              <a:defRPr sz="1500" b="0"/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sk-SK"/>
              <a:t>Kliknite a zadajte text</a:t>
            </a:r>
          </a:p>
        </p:txBody>
      </p:sp>
      <p:sp>
        <p:nvSpPr>
          <p:cNvPr id="21" name="Zástupný text 4">
            <a:extLst>
              <a:ext uri="{FF2B5EF4-FFF2-40B4-BE49-F238E27FC236}">
                <a16:creationId xmlns:a16="http://schemas.microsoft.com/office/drawing/2014/main" id="{13035660-E735-A053-BF98-1EC8B5F3BB8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37544" y="1095098"/>
            <a:ext cx="3593275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ZADAJTE TEXT</a:t>
            </a:r>
          </a:p>
        </p:txBody>
      </p:sp>
      <p:sp>
        <p:nvSpPr>
          <p:cNvPr id="22" name="Zástupný text 4">
            <a:extLst>
              <a:ext uri="{FF2B5EF4-FFF2-40B4-BE49-F238E27FC236}">
                <a16:creationId xmlns:a16="http://schemas.microsoft.com/office/drawing/2014/main" id="{9154569F-AB0C-0790-E97B-C48C263878C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41572" y="2800846"/>
            <a:ext cx="3593275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ZADAJTE TEXT</a:t>
            </a:r>
          </a:p>
        </p:txBody>
      </p:sp>
      <p:sp>
        <p:nvSpPr>
          <p:cNvPr id="23" name="Zástupný text 4">
            <a:extLst>
              <a:ext uri="{FF2B5EF4-FFF2-40B4-BE49-F238E27FC236}">
                <a16:creationId xmlns:a16="http://schemas.microsoft.com/office/drawing/2014/main" id="{85454A4C-AC8C-B8B0-F41D-3AABB038D02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45600" y="4491750"/>
            <a:ext cx="3593275" cy="551195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ZADAJTE TEXT</a:t>
            </a:r>
          </a:p>
        </p:txBody>
      </p:sp>
      <p:pic>
        <p:nvPicPr>
          <p:cNvPr id="25" name="!!kridlo">
            <a:extLst>
              <a:ext uri="{FF2B5EF4-FFF2-40B4-BE49-F238E27FC236}">
                <a16:creationId xmlns:a16="http://schemas.microsoft.com/office/drawing/2014/main" id="{BB93CBBF-73DD-CDAF-448F-7C1B5D852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2887">
            <a:off x="10930152" y="-164504"/>
            <a:ext cx="1035788" cy="1188036"/>
          </a:xfrm>
          <a:prstGeom prst="rect">
            <a:avLst/>
          </a:prstGeom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A8351FA8-142E-EB10-D5F1-AAA1EEE3B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66" y="116440"/>
            <a:ext cx="11316175" cy="7292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Kliknutím upravte nadpis</a:t>
            </a:r>
          </a:p>
        </p:txBody>
      </p:sp>
    </p:spTree>
    <p:extLst>
      <p:ext uri="{BB962C8B-B14F-4D97-AF65-F5344CB8AC3E}">
        <p14:creationId xmlns:p14="http://schemas.microsoft.com/office/powerpoint/2010/main" val="196448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C62D71-4419-53DA-382A-3D7E72D9E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066" y="1198095"/>
            <a:ext cx="11959933" cy="4928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65A960B-9E85-8E2A-8146-D767208A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66" y="116440"/>
            <a:ext cx="11316175" cy="72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dirty="0"/>
              <a:t>KLIKNUTÍM UPRAVTE NADPIS</a:t>
            </a:r>
          </a:p>
        </p:txBody>
      </p:sp>
    </p:spTree>
    <p:extLst>
      <p:ext uri="{BB962C8B-B14F-4D97-AF65-F5344CB8AC3E}">
        <p14:creationId xmlns:p14="http://schemas.microsoft.com/office/powerpoint/2010/main" val="407654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5" r:id="rId2"/>
    <p:sldLayoutId id="2147483724" r:id="rId3"/>
    <p:sldLayoutId id="2147483730" r:id="rId4"/>
    <p:sldLayoutId id="2147483729" r:id="rId5"/>
    <p:sldLayoutId id="2147483746" r:id="rId6"/>
    <p:sldLayoutId id="2147483726" r:id="rId7"/>
    <p:sldLayoutId id="2147483738" r:id="rId8"/>
    <p:sldLayoutId id="2147483747" r:id="rId9"/>
    <p:sldLayoutId id="2147483748" r:id="rId10"/>
    <p:sldLayoutId id="2147483749" r:id="rId11"/>
    <p:sldLayoutId id="2147483734" r:id="rId12"/>
    <p:sldLayoutId id="2147483750" r:id="rId13"/>
    <p:sldLayoutId id="2147483736" r:id="rId14"/>
    <p:sldLayoutId id="2147483737" r:id="rId15"/>
    <p:sldLayoutId id="2147483741" r:id="rId16"/>
    <p:sldLayoutId id="2147483733" r:id="rId17"/>
    <p:sldLayoutId id="2147483683" r:id="rId18"/>
    <p:sldLayoutId id="2147483727" r:id="rId19"/>
    <p:sldLayoutId id="2147483744" r:id="rId20"/>
    <p:sldLayoutId id="2147483745" r:id="rId21"/>
    <p:sldLayoutId id="2147483742" r:id="rId22"/>
    <p:sldLayoutId id="2147483743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664" r:id="rId31"/>
  </p:sldLayoutIdLst>
  <p:txStyles>
    <p:titleStyle>
      <a:lvl1pPr algn="r" defTabSz="914400" rtl="0" eaLnBrk="1" latinLnBrk="0" hangingPunct="1">
        <a:lnSpc>
          <a:spcPct val="85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78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2788" indent="-1698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3763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793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9751D23-9BDC-0A18-946B-216C9A50F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3311" y="1135072"/>
            <a:ext cx="4027996" cy="2923848"/>
          </a:xfrm>
        </p:spPr>
        <p:txBody>
          <a:bodyPr/>
          <a:lstStyle/>
          <a:p>
            <a:r>
              <a:rPr lang="sk-SK" sz="4000" dirty="0"/>
              <a:t>Poistenie profesijnej zodpovednosti</a:t>
            </a:r>
          </a:p>
        </p:txBody>
      </p:sp>
      <p:pic>
        <p:nvPicPr>
          <p:cNvPr id="10" name="Zástupný objekt pre obrázok 9">
            <a:extLst>
              <a:ext uri="{FF2B5EF4-FFF2-40B4-BE49-F238E27FC236}">
                <a16:creationId xmlns:a16="http://schemas.microsoft.com/office/drawing/2014/main" id="{92ADD73F-2D1A-2CBF-E6FB-61BCC22268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/>
        </p:blipFill>
        <p:spPr>
          <a:xfrm>
            <a:off x="5342021" y="1"/>
            <a:ext cx="6849979" cy="6858000"/>
          </a:xfrm>
        </p:spPr>
      </p:pic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63C85709-0AEE-CB01-C143-7482D4F451C9}"/>
              </a:ext>
            </a:extLst>
          </p:cNvPr>
          <p:cNvSpPr/>
          <p:nvPr/>
        </p:nvSpPr>
        <p:spPr>
          <a:xfrm flipV="1">
            <a:off x="400165" y="435501"/>
            <a:ext cx="1936612" cy="579257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accent1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6499421-9F9A-5476-76CF-8CA17403D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165" y="6070627"/>
            <a:ext cx="2683183" cy="548833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7709C022-1BDD-4365-2180-597C3F945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07563">
            <a:off x="3577390" y="-961919"/>
            <a:ext cx="8631512" cy="8011813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76CD402B-EBF4-C4BD-7E2A-D5E694EB60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2"/>
          <a:stretch>
            <a:fillRect/>
          </a:stretch>
        </p:blipFill>
        <p:spPr bwMode="auto">
          <a:xfrm>
            <a:off x="4171308" y="0"/>
            <a:ext cx="8020693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378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0CCA-30EF-E064-1CB1-3533192E4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5E1C4-CF97-52EE-ECB2-7F6B5730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Spoločné výluky – základné princípy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0AFE50-C389-0166-AB85-04C8EA0C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5" y="1644445"/>
            <a:ext cx="11189621" cy="4124588"/>
          </a:xfrm>
        </p:spPr>
        <p:txBody>
          <a:bodyPr>
            <a:normAutofit/>
          </a:bodyPr>
          <a:lstStyle/>
          <a:p>
            <a:r>
              <a:rPr lang="sk-SK" dirty="0"/>
              <a:t>Poistenie profesijnej zodpovednosti sa nevzťahuje na zodpovednosť poisteného za škody, ktoré sú vylúčené vo všetkých profesiách, a to bez ohľadu na druh vykonávanej činnosti.</a:t>
            </a:r>
          </a:p>
          <a:p>
            <a:endParaRPr lang="sk-SK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sk-SK" dirty="0"/>
              <a:t>Poistenie sa nevzťahuje najmä na škody: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dirty="0"/>
              <a:t>spôsobené úmyselne alebo hrubou nedbanlivosťou,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dirty="0"/>
              <a:t>spôsobené výkonom činnosti bez platného oprávnenia,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dirty="0"/>
              <a:t>vzniknuté pred začiatkom poistenia bez dojednanej retroaktivity,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dirty="0"/>
              <a:t>vzniknuté po skončení poistenia mimo rozšírenej doby oznámenia nároku,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dirty="0"/>
              <a:t>za ktoré poistený nezodpovedá podľa všeobecne záväzných právnych predpisov.</a:t>
            </a:r>
          </a:p>
        </p:txBody>
      </p:sp>
    </p:spTree>
    <p:extLst>
      <p:ext uri="{BB962C8B-B14F-4D97-AF65-F5344CB8AC3E}">
        <p14:creationId xmlns:p14="http://schemas.microsoft.com/office/powerpoint/2010/main" val="64421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F464F-2FB7-F905-98BA-20CD128A5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283B7-59B4-26C9-4A8C-F7A922BE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platné pre všetky profesie!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F1223B-CCDB-8F42-D182-85FA55EDA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sz="1400" dirty="0"/>
              <a:t>je hornou hranicou poistného plnenia za jednu a všetky poistné udalosti </a:t>
            </a:r>
            <a:r>
              <a:rPr lang="sk-SK" sz="1400" dirty="0" err="1"/>
              <a:t>t.j</a:t>
            </a:r>
            <a:r>
              <a:rPr lang="sk-SK" sz="1400" dirty="0"/>
              <a:t>. poistné plnenie za všetky poistné udalosti, ktoré vznikli počas jedného poistného obdobia/doby poistenia nesmie prekročiť výšku poistnej sumy.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9E2B05-5815-C8D5-FC5C-3B5370F2B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2800" dirty="0">
                <a:solidFill>
                  <a:schemeClr val="accent2"/>
                </a:solidFill>
              </a:rPr>
              <a:t>poistná suma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42389E9-BFB1-7A9D-577F-A7C3A43B13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sz="1400" dirty="0"/>
              <a:t>je zmluvne dohodnutá suma, ktorou sa poistený podieľa na poistnom plnení pri každej poistnej udalosti. Jej výška je uvedená v poistnej zmluve</a:t>
            </a:r>
            <a:r>
              <a:rPr lang="sk-SK" dirty="0"/>
              <a:t>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0D46CEA-FDD6-A0EA-F2BE-B1DD3EEE8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sz="2800" dirty="0">
                <a:solidFill>
                  <a:schemeClr val="accent2"/>
                </a:solidFill>
              </a:rPr>
              <a:t>spoluúčasť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F1E4FC8-8512-5ED6-DB0D-21D6BC8710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k-SK" sz="1400" dirty="0"/>
              <a:t>zaokrúhľuje sa vždy na eurocenty (0,01 €). Pri platení poistného v splátkach sa na eurocenty zaokrúhľuje výška splátky.</a:t>
            </a:r>
          </a:p>
          <a:p>
            <a:r>
              <a:rPr lang="sk-SK" sz="1400" dirty="0"/>
              <a:t>platí sa v ročných poistných obdobiach.</a:t>
            </a:r>
          </a:p>
          <a:p>
            <a:r>
              <a:rPr lang="sk-SK" sz="1400" dirty="0"/>
              <a:t>v splátkach sa dojednáva bez prirážky k poistnému.</a:t>
            </a:r>
          </a:p>
          <a:p>
            <a:r>
              <a:rPr lang="sk-SK" sz="1400" dirty="0"/>
              <a:t>.</a:t>
            </a:r>
          </a:p>
          <a:p>
            <a:endParaRPr lang="sk-SK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8A30929-4262-C0E9-16F5-010232F476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k-SK" sz="2800" dirty="0">
                <a:solidFill>
                  <a:schemeClr val="accent2"/>
                </a:solidFill>
              </a:rPr>
              <a:t>poistné</a:t>
            </a:r>
          </a:p>
        </p:txBody>
      </p:sp>
      <p:sp>
        <p:nvSpPr>
          <p:cNvPr id="9" name="Voľný tvar 320">
            <a:extLst>
              <a:ext uri="{FF2B5EF4-FFF2-40B4-BE49-F238E27FC236}">
                <a16:creationId xmlns:a16="http://schemas.microsoft.com/office/drawing/2014/main" id="{1B1C6037-CB26-0656-C906-AEB396D1A898}"/>
              </a:ext>
            </a:extLst>
          </p:cNvPr>
          <p:cNvSpPr/>
          <p:nvPr/>
        </p:nvSpPr>
        <p:spPr>
          <a:xfrm>
            <a:off x="643759" y="610037"/>
            <a:ext cx="512013" cy="471344"/>
          </a:xfrm>
          <a:custGeom>
            <a:avLst/>
            <a:gdLst>
              <a:gd name="connsiteX0" fmla="*/ 438727 w 555422"/>
              <a:gd name="connsiteY0" fmla="*/ 256431 h 511305"/>
              <a:gd name="connsiteX1" fmla="*/ 457021 w 555422"/>
              <a:gd name="connsiteY1" fmla="*/ 264027 h 511305"/>
              <a:gd name="connsiteX2" fmla="*/ 457058 w 555422"/>
              <a:gd name="connsiteY2" fmla="*/ 264058 h 511305"/>
              <a:gd name="connsiteX3" fmla="*/ 464650 w 555422"/>
              <a:gd name="connsiteY3" fmla="*/ 282355 h 511305"/>
              <a:gd name="connsiteX4" fmla="*/ 457058 w 555422"/>
              <a:gd name="connsiteY4" fmla="*/ 300683 h 511305"/>
              <a:gd name="connsiteX5" fmla="*/ 438727 w 555422"/>
              <a:gd name="connsiteY5" fmla="*/ 308280 h 511305"/>
              <a:gd name="connsiteX6" fmla="*/ 420427 w 555422"/>
              <a:gd name="connsiteY6" fmla="*/ 300683 h 511305"/>
              <a:gd name="connsiteX7" fmla="*/ 420390 w 555422"/>
              <a:gd name="connsiteY7" fmla="*/ 300683 h 511305"/>
              <a:gd name="connsiteX8" fmla="*/ 412798 w 555422"/>
              <a:gd name="connsiteY8" fmla="*/ 282355 h 511305"/>
              <a:gd name="connsiteX9" fmla="*/ 420390 w 555422"/>
              <a:gd name="connsiteY9" fmla="*/ 264027 h 511305"/>
              <a:gd name="connsiteX10" fmla="*/ 420427 w 555422"/>
              <a:gd name="connsiteY10" fmla="*/ 264027 h 511305"/>
              <a:gd name="connsiteX11" fmla="*/ 438727 w 555422"/>
              <a:gd name="connsiteY11" fmla="*/ 256431 h 511305"/>
              <a:gd name="connsiteX12" fmla="*/ 278921 w 555422"/>
              <a:gd name="connsiteY12" fmla="*/ 193 h 511305"/>
              <a:gd name="connsiteX13" fmla="*/ 323733 w 555422"/>
              <a:gd name="connsiteY13" fmla="*/ 18754 h 511305"/>
              <a:gd name="connsiteX14" fmla="*/ 342290 w 555422"/>
              <a:gd name="connsiteY14" fmla="*/ 63551 h 511305"/>
              <a:gd name="connsiteX15" fmla="*/ 323733 w 555422"/>
              <a:gd name="connsiteY15" fmla="*/ 108355 h 511305"/>
              <a:gd name="connsiteX16" fmla="*/ 278921 w 555422"/>
              <a:gd name="connsiteY16" fmla="*/ 126910 h 511305"/>
              <a:gd name="connsiteX17" fmla="*/ 234110 w 555422"/>
              <a:gd name="connsiteY17" fmla="*/ 108355 h 511305"/>
              <a:gd name="connsiteX18" fmla="*/ 215553 w 555422"/>
              <a:gd name="connsiteY18" fmla="*/ 63551 h 511305"/>
              <a:gd name="connsiteX19" fmla="*/ 234110 w 555422"/>
              <a:gd name="connsiteY19" fmla="*/ 18754 h 511305"/>
              <a:gd name="connsiteX20" fmla="*/ 278921 w 555422"/>
              <a:gd name="connsiteY20" fmla="*/ 193 h 511305"/>
              <a:gd name="connsiteX21" fmla="*/ 218804 w 555422"/>
              <a:gd name="connsiteY21" fmla="*/ 190146 h 511305"/>
              <a:gd name="connsiteX22" fmla="*/ 278499 w 555422"/>
              <a:gd name="connsiteY22" fmla="*/ 182512 h 511305"/>
              <a:gd name="connsiteX23" fmla="*/ 339008 w 555422"/>
              <a:gd name="connsiteY23" fmla="*/ 190109 h 511305"/>
              <a:gd name="connsiteX24" fmla="*/ 334631 w 555422"/>
              <a:gd name="connsiteY24" fmla="*/ 207899 h 511305"/>
              <a:gd name="connsiteX25" fmla="*/ 278499 w 555422"/>
              <a:gd name="connsiteY25" fmla="*/ 200810 h 511305"/>
              <a:gd name="connsiteX26" fmla="*/ 223396 w 555422"/>
              <a:gd name="connsiteY26" fmla="*/ 207862 h 511305"/>
              <a:gd name="connsiteX27" fmla="*/ 218804 w 555422"/>
              <a:gd name="connsiteY27" fmla="*/ 190146 h 511305"/>
              <a:gd name="connsiteX28" fmla="*/ 211744 w 555422"/>
              <a:gd name="connsiteY28" fmla="*/ 475437 h 511305"/>
              <a:gd name="connsiteX29" fmla="*/ 211744 w 555422"/>
              <a:gd name="connsiteY29" fmla="*/ 488543 h 511305"/>
              <a:gd name="connsiteX30" fmla="*/ 205003 w 555422"/>
              <a:gd name="connsiteY30" fmla="*/ 504728 h 511305"/>
              <a:gd name="connsiteX31" fmla="*/ 205003 w 555422"/>
              <a:gd name="connsiteY31" fmla="*/ 504759 h 511305"/>
              <a:gd name="connsiteX32" fmla="*/ 188785 w 555422"/>
              <a:gd name="connsiteY32" fmla="*/ 511499 h 511305"/>
              <a:gd name="connsiteX33" fmla="*/ 146533 w 555422"/>
              <a:gd name="connsiteY33" fmla="*/ 511499 h 511305"/>
              <a:gd name="connsiteX34" fmla="*/ 146465 w 555422"/>
              <a:gd name="connsiteY34" fmla="*/ 511462 h 511305"/>
              <a:gd name="connsiteX35" fmla="*/ 146257 w 555422"/>
              <a:gd name="connsiteY35" fmla="*/ 511462 h 511305"/>
              <a:gd name="connsiteX36" fmla="*/ 130314 w 555422"/>
              <a:gd name="connsiteY36" fmla="*/ 504759 h 511305"/>
              <a:gd name="connsiteX37" fmla="*/ 123573 w 555422"/>
              <a:gd name="connsiteY37" fmla="*/ 488708 h 511305"/>
              <a:gd name="connsiteX38" fmla="*/ 123610 w 555422"/>
              <a:gd name="connsiteY38" fmla="*/ 488635 h 511305"/>
              <a:gd name="connsiteX39" fmla="*/ 123610 w 555422"/>
              <a:gd name="connsiteY39" fmla="*/ 488433 h 511305"/>
              <a:gd name="connsiteX40" fmla="*/ 117199 w 555422"/>
              <a:gd name="connsiteY40" fmla="*/ 448777 h 511305"/>
              <a:gd name="connsiteX41" fmla="*/ 100105 w 555422"/>
              <a:gd name="connsiteY41" fmla="*/ 412096 h 511305"/>
              <a:gd name="connsiteX42" fmla="*/ 70490 w 555422"/>
              <a:gd name="connsiteY42" fmla="*/ 367066 h 511305"/>
              <a:gd name="connsiteX43" fmla="*/ 59978 w 555422"/>
              <a:gd name="connsiteY43" fmla="*/ 316122 h 511305"/>
              <a:gd name="connsiteX44" fmla="*/ 63217 w 555422"/>
              <a:gd name="connsiteY44" fmla="*/ 287479 h 511305"/>
              <a:gd name="connsiteX45" fmla="*/ 38359 w 555422"/>
              <a:gd name="connsiteY45" fmla="*/ 287479 h 511305"/>
              <a:gd name="connsiteX46" fmla="*/ 12754 w 555422"/>
              <a:gd name="connsiteY46" fmla="*/ 276834 h 511305"/>
              <a:gd name="connsiteX47" fmla="*/ 2107 w 555422"/>
              <a:gd name="connsiteY47" fmla="*/ 251233 h 511305"/>
              <a:gd name="connsiteX48" fmla="*/ 12754 w 555422"/>
              <a:gd name="connsiteY48" fmla="*/ 225627 h 511305"/>
              <a:gd name="connsiteX49" fmla="*/ 12773 w 555422"/>
              <a:gd name="connsiteY49" fmla="*/ 225645 h 511305"/>
              <a:gd name="connsiteX50" fmla="*/ 38359 w 555422"/>
              <a:gd name="connsiteY50" fmla="*/ 214981 h 511305"/>
              <a:gd name="connsiteX51" fmla="*/ 38359 w 555422"/>
              <a:gd name="connsiteY51" fmla="*/ 233346 h 511305"/>
              <a:gd name="connsiteX52" fmla="*/ 25734 w 555422"/>
              <a:gd name="connsiteY52" fmla="*/ 238574 h 511305"/>
              <a:gd name="connsiteX53" fmla="*/ 25734 w 555422"/>
              <a:gd name="connsiteY53" fmla="*/ 238611 h 511305"/>
              <a:gd name="connsiteX54" fmla="*/ 20475 w 555422"/>
              <a:gd name="connsiteY54" fmla="*/ 251233 h 511305"/>
              <a:gd name="connsiteX55" fmla="*/ 25734 w 555422"/>
              <a:gd name="connsiteY55" fmla="*/ 263850 h 511305"/>
              <a:gd name="connsiteX56" fmla="*/ 38359 w 555422"/>
              <a:gd name="connsiteY56" fmla="*/ 269114 h 511305"/>
              <a:gd name="connsiteX57" fmla="*/ 68849 w 555422"/>
              <a:gd name="connsiteY57" fmla="*/ 269114 h 511305"/>
              <a:gd name="connsiteX58" fmla="*/ 127498 w 555422"/>
              <a:gd name="connsiteY58" fmla="*/ 195882 h 511305"/>
              <a:gd name="connsiteX59" fmla="*/ 286819 w 555422"/>
              <a:gd name="connsiteY59" fmla="*/ 147344 h 511305"/>
              <a:gd name="connsiteX60" fmla="*/ 345180 w 555422"/>
              <a:gd name="connsiteY60" fmla="*/ 152976 h 511305"/>
              <a:gd name="connsiteX61" fmla="*/ 395887 w 555422"/>
              <a:gd name="connsiteY61" fmla="*/ 168059 h 511305"/>
              <a:gd name="connsiteX62" fmla="*/ 433657 w 555422"/>
              <a:gd name="connsiteY62" fmla="*/ 142648 h 511305"/>
              <a:gd name="connsiteX63" fmla="*/ 450733 w 555422"/>
              <a:gd name="connsiteY63" fmla="*/ 112720 h 511305"/>
              <a:gd name="connsiteX64" fmla="*/ 467632 w 555422"/>
              <a:gd name="connsiteY64" fmla="*/ 109274 h 511305"/>
              <a:gd name="connsiteX65" fmla="*/ 489508 w 555422"/>
              <a:gd name="connsiteY65" fmla="*/ 174646 h 511305"/>
              <a:gd name="connsiteX66" fmla="*/ 477875 w 555422"/>
              <a:gd name="connsiteY66" fmla="*/ 224990 h 511305"/>
              <a:gd name="connsiteX67" fmla="*/ 498538 w 555422"/>
              <a:gd name="connsiteY67" fmla="*/ 255335 h 511305"/>
              <a:gd name="connsiteX68" fmla="*/ 510386 w 555422"/>
              <a:gd name="connsiteY68" fmla="*/ 287412 h 511305"/>
              <a:gd name="connsiteX69" fmla="*/ 523586 w 555422"/>
              <a:gd name="connsiteY69" fmla="*/ 287412 h 511305"/>
              <a:gd name="connsiteX70" fmla="*/ 527480 w 555422"/>
              <a:gd name="connsiteY70" fmla="*/ 287651 h 511305"/>
              <a:gd name="connsiteX71" fmla="*/ 548186 w 555422"/>
              <a:gd name="connsiteY71" fmla="*/ 297531 h 511305"/>
              <a:gd name="connsiteX72" fmla="*/ 557530 w 555422"/>
              <a:gd name="connsiteY72" fmla="*/ 318981 h 511305"/>
              <a:gd name="connsiteX73" fmla="*/ 557327 w 555422"/>
              <a:gd name="connsiteY73" fmla="*/ 322256 h 511305"/>
              <a:gd name="connsiteX74" fmla="*/ 551817 w 555422"/>
              <a:gd name="connsiteY74" fmla="*/ 370102 h 511305"/>
              <a:gd name="connsiteX75" fmla="*/ 541721 w 555422"/>
              <a:gd name="connsiteY75" fmla="*/ 391375 h 511305"/>
              <a:gd name="connsiteX76" fmla="*/ 520053 w 555422"/>
              <a:gd name="connsiteY76" fmla="*/ 402620 h 511305"/>
              <a:gd name="connsiteX77" fmla="*/ 473136 w 555422"/>
              <a:gd name="connsiteY77" fmla="*/ 412972 h 511305"/>
              <a:gd name="connsiteX78" fmla="*/ 456666 w 555422"/>
              <a:gd name="connsiteY78" fmla="*/ 448563 h 511305"/>
              <a:gd name="connsiteX79" fmla="*/ 450176 w 555422"/>
              <a:gd name="connsiteY79" fmla="*/ 488433 h 511305"/>
              <a:gd name="connsiteX80" fmla="*/ 450182 w 555422"/>
              <a:gd name="connsiteY80" fmla="*/ 488635 h 511305"/>
              <a:gd name="connsiteX81" fmla="*/ 450219 w 555422"/>
              <a:gd name="connsiteY81" fmla="*/ 488708 h 511305"/>
              <a:gd name="connsiteX82" fmla="*/ 443478 w 555422"/>
              <a:gd name="connsiteY82" fmla="*/ 504759 h 511305"/>
              <a:gd name="connsiteX83" fmla="*/ 427535 w 555422"/>
              <a:gd name="connsiteY83" fmla="*/ 511462 h 511305"/>
              <a:gd name="connsiteX84" fmla="*/ 427333 w 555422"/>
              <a:gd name="connsiteY84" fmla="*/ 511462 h 511305"/>
              <a:gd name="connsiteX85" fmla="*/ 427259 w 555422"/>
              <a:gd name="connsiteY85" fmla="*/ 511499 h 511305"/>
              <a:gd name="connsiteX86" fmla="*/ 385007 w 555422"/>
              <a:gd name="connsiteY86" fmla="*/ 511499 h 511305"/>
              <a:gd name="connsiteX87" fmla="*/ 368819 w 555422"/>
              <a:gd name="connsiteY87" fmla="*/ 504759 h 511305"/>
              <a:gd name="connsiteX88" fmla="*/ 368783 w 555422"/>
              <a:gd name="connsiteY88" fmla="*/ 504728 h 511305"/>
              <a:gd name="connsiteX89" fmla="*/ 362054 w 555422"/>
              <a:gd name="connsiteY89" fmla="*/ 488543 h 511305"/>
              <a:gd name="connsiteX90" fmla="*/ 362054 w 555422"/>
              <a:gd name="connsiteY90" fmla="*/ 475400 h 511305"/>
              <a:gd name="connsiteX91" fmla="*/ 331288 w 555422"/>
              <a:gd name="connsiteY91" fmla="*/ 481656 h 511305"/>
              <a:gd name="connsiteX92" fmla="*/ 286819 w 555422"/>
              <a:gd name="connsiteY92" fmla="*/ 484901 h 511305"/>
              <a:gd name="connsiteX93" fmla="*/ 242443 w 555422"/>
              <a:gd name="connsiteY93" fmla="*/ 481668 h 511305"/>
              <a:gd name="connsiteX94" fmla="*/ 211744 w 555422"/>
              <a:gd name="connsiteY94" fmla="*/ 475437 h 511305"/>
              <a:gd name="connsiteX95" fmla="*/ 193377 w 555422"/>
              <a:gd name="connsiteY95" fmla="*/ 488543 h 511305"/>
              <a:gd name="connsiteX96" fmla="*/ 193377 w 555422"/>
              <a:gd name="connsiteY96" fmla="*/ 450907 h 511305"/>
              <a:gd name="connsiteX97" fmla="*/ 205248 w 555422"/>
              <a:gd name="connsiteY97" fmla="*/ 454562 h 511305"/>
              <a:gd name="connsiteX98" fmla="*/ 245100 w 555422"/>
              <a:gd name="connsiteY98" fmla="*/ 463524 h 511305"/>
              <a:gd name="connsiteX99" fmla="*/ 286819 w 555422"/>
              <a:gd name="connsiteY99" fmla="*/ 466536 h 511305"/>
              <a:gd name="connsiteX100" fmla="*/ 328637 w 555422"/>
              <a:gd name="connsiteY100" fmla="*/ 463512 h 511305"/>
              <a:gd name="connsiteX101" fmla="*/ 368544 w 555422"/>
              <a:gd name="connsiteY101" fmla="*/ 454519 h 511305"/>
              <a:gd name="connsiteX102" fmla="*/ 380422 w 555422"/>
              <a:gd name="connsiteY102" fmla="*/ 450852 h 511305"/>
              <a:gd name="connsiteX103" fmla="*/ 380422 w 555422"/>
              <a:gd name="connsiteY103" fmla="*/ 488543 h 511305"/>
              <a:gd name="connsiteX104" fmla="*/ 381750 w 555422"/>
              <a:gd name="connsiteY104" fmla="*/ 491793 h 511305"/>
              <a:gd name="connsiteX105" fmla="*/ 385007 w 555422"/>
              <a:gd name="connsiteY105" fmla="*/ 493134 h 511305"/>
              <a:gd name="connsiteX106" fmla="*/ 427259 w 555422"/>
              <a:gd name="connsiteY106" fmla="*/ 493134 h 511305"/>
              <a:gd name="connsiteX107" fmla="*/ 427259 w 555422"/>
              <a:gd name="connsiteY107" fmla="*/ 493165 h 511305"/>
              <a:gd name="connsiteX108" fmla="*/ 427321 w 555422"/>
              <a:gd name="connsiteY108" fmla="*/ 493165 h 511305"/>
              <a:gd name="connsiteX109" fmla="*/ 430559 w 555422"/>
              <a:gd name="connsiteY109" fmla="*/ 491775 h 511305"/>
              <a:gd name="connsiteX110" fmla="*/ 431851 w 555422"/>
              <a:gd name="connsiteY110" fmla="*/ 488708 h 511305"/>
              <a:gd name="connsiteX111" fmla="*/ 431888 w 555422"/>
              <a:gd name="connsiteY111" fmla="*/ 488708 h 511305"/>
              <a:gd name="connsiteX112" fmla="*/ 431882 w 555422"/>
              <a:gd name="connsiteY112" fmla="*/ 488653 h 511305"/>
              <a:gd name="connsiteX113" fmla="*/ 439229 w 555422"/>
              <a:gd name="connsiteY113" fmla="*/ 442821 h 511305"/>
              <a:gd name="connsiteX114" fmla="*/ 458680 w 555422"/>
              <a:gd name="connsiteY114" fmla="*/ 401518 h 511305"/>
              <a:gd name="connsiteX115" fmla="*/ 459825 w 555422"/>
              <a:gd name="connsiteY115" fmla="*/ 399939 h 511305"/>
              <a:gd name="connsiteX116" fmla="*/ 461129 w 555422"/>
              <a:gd name="connsiteY116" fmla="*/ 398531 h 511305"/>
              <a:gd name="connsiteX117" fmla="*/ 465868 w 555422"/>
              <a:gd name="connsiteY117" fmla="*/ 395844 h 511305"/>
              <a:gd name="connsiteX118" fmla="*/ 516104 w 555422"/>
              <a:gd name="connsiteY118" fmla="*/ 384757 h 511305"/>
              <a:gd name="connsiteX119" fmla="*/ 528735 w 555422"/>
              <a:gd name="connsiteY119" fmla="*/ 378391 h 511305"/>
              <a:gd name="connsiteX120" fmla="*/ 533596 w 555422"/>
              <a:gd name="connsiteY120" fmla="*/ 368027 h 511305"/>
              <a:gd name="connsiteX121" fmla="*/ 539107 w 555422"/>
              <a:gd name="connsiteY121" fmla="*/ 320181 h 511305"/>
              <a:gd name="connsiteX122" fmla="*/ 539162 w 555422"/>
              <a:gd name="connsiteY122" fmla="*/ 318981 h 511305"/>
              <a:gd name="connsiteX123" fmla="*/ 535341 w 555422"/>
              <a:gd name="connsiteY123" fmla="*/ 310588 h 511305"/>
              <a:gd name="connsiteX124" fmla="*/ 525398 w 555422"/>
              <a:gd name="connsiteY124" fmla="*/ 305868 h 511305"/>
              <a:gd name="connsiteX125" fmla="*/ 523586 w 555422"/>
              <a:gd name="connsiteY125" fmla="*/ 305777 h 511305"/>
              <a:gd name="connsiteX126" fmla="*/ 495104 w 555422"/>
              <a:gd name="connsiteY126" fmla="*/ 305777 h 511305"/>
              <a:gd name="connsiteX127" fmla="*/ 493824 w 555422"/>
              <a:gd name="connsiteY127" fmla="*/ 298100 h 511305"/>
              <a:gd name="connsiteX128" fmla="*/ 482246 w 555422"/>
              <a:gd name="connsiteY128" fmla="*/ 263727 h 511305"/>
              <a:gd name="connsiteX129" fmla="*/ 459495 w 555422"/>
              <a:gd name="connsiteY129" fmla="*/ 231950 h 511305"/>
              <a:gd name="connsiteX130" fmla="*/ 454033 w 555422"/>
              <a:gd name="connsiteY130" fmla="*/ 226147 h 511305"/>
              <a:gd name="connsiteX131" fmla="*/ 459023 w 555422"/>
              <a:gd name="connsiteY131" fmla="*/ 219940 h 511305"/>
              <a:gd name="connsiteX132" fmla="*/ 471213 w 555422"/>
              <a:gd name="connsiteY132" fmla="*/ 175650 h 511305"/>
              <a:gd name="connsiteX133" fmla="*/ 461331 w 555422"/>
              <a:gd name="connsiteY133" fmla="*/ 136619 h 511305"/>
              <a:gd name="connsiteX134" fmla="*/ 446643 w 555422"/>
              <a:gd name="connsiteY134" fmla="*/ 155559 h 511305"/>
              <a:gd name="connsiteX135" fmla="*/ 399579 w 555422"/>
              <a:gd name="connsiteY135" fmla="*/ 186455 h 511305"/>
              <a:gd name="connsiteX136" fmla="*/ 395997 w 555422"/>
              <a:gd name="connsiteY136" fmla="*/ 187985 h 511305"/>
              <a:gd name="connsiteX137" fmla="*/ 392410 w 555422"/>
              <a:gd name="connsiteY137" fmla="*/ 186455 h 511305"/>
              <a:gd name="connsiteX138" fmla="*/ 341659 w 555422"/>
              <a:gd name="connsiteY138" fmla="*/ 170979 h 511305"/>
              <a:gd name="connsiteX139" fmla="*/ 286819 w 555422"/>
              <a:gd name="connsiteY139" fmla="*/ 165709 h 511305"/>
              <a:gd name="connsiteX140" fmla="*/ 138335 w 555422"/>
              <a:gd name="connsiteY140" fmla="*/ 210659 h 511305"/>
              <a:gd name="connsiteX141" fmla="*/ 78346 w 555422"/>
              <a:gd name="connsiteY141" fmla="*/ 316122 h 511305"/>
              <a:gd name="connsiteX142" fmla="*/ 87352 w 555422"/>
              <a:gd name="connsiteY142" fmla="*/ 359971 h 511305"/>
              <a:gd name="connsiteX143" fmla="*/ 114175 w 555422"/>
              <a:gd name="connsiteY143" fmla="*/ 400312 h 511305"/>
              <a:gd name="connsiteX144" fmla="*/ 115387 w 555422"/>
              <a:gd name="connsiteY144" fmla="*/ 401928 h 511305"/>
              <a:gd name="connsiteX145" fmla="*/ 134637 w 555422"/>
              <a:gd name="connsiteY145" fmla="*/ 443041 h 511305"/>
              <a:gd name="connsiteX146" fmla="*/ 141910 w 555422"/>
              <a:gd name="connsiteY146" fmla="*/ 488653 h 511305"/>
              <a:gd name="connsiteX147" fmla="*/ 141910 w 555422"/>
              <a:gd name="connsiteY147" fmla="*/ 488708 h 511305"/>
              <a:gd name="connsiteX148" fmla="*/ 141941 w 555422"/>
              <a:gd name="connsiteY148" fmla="*/ 488708 h 511305"/>
              <a:gd name="connsiteX149" fmla="*/ 143227 w 555422"/>
              <a:gd name="connsiteY149" fmla="*/ 491775 h 511305"/>
              <a:gd name="connsiteX150" fmla="*/ 146478 w 555422"/>
              <a:gd name="connsiteY150" fmla="*/ 493165 h 511305"/>
              <a:gd name="connsiteX151" fmla="*/ 146533 w 555422"/>
              <a:gd name="connsiteY151" fmla="*/ 493165 h 511305"/>
              <a:gd name="connsiteX152" fmla="*/ 146533 w 555422"/>
              <a:gd name="connsiteY152" fmla="*/ 493134 h 511305"/>
              <a:gd name="connsiteX153" fmla="*/ 188785 w 555422"/>
              <a:gd name="connsiteY153" fmla="*/ 493134 h 511305"/>
              <a:gd name="connsiteX154" fmla="*/ 192024 w 555422"/>
              <a:gd name="connsiteY154" fmla="*/ 491775 h 511305"/>
              <a:gd name="connsiteX155" fmla="*/ 192042 w 555422"/>
              <a:gd name="connsiteY155" fmla="*/ 491793 h 511305"/>
              <a:gd name="connsiteX156" fmla="*/ 193377 w 555422"/>
              <a:gd name="connsiteY156" fmla="*/ 488543 h 511305"/>
              <a:gd name="connsiteX157" fmla="*/ 444090 w 555422"/>
              <a:gd name="connsiteY157" fmla="*/ 276993 h 511305"/>
              <a:gd name="connsiteX158" fmla="*/ 438727 w 555422"/>
              <a:gd name="connsiteY158" fmla="*/ 274795 h 511305"/>
              <a:gd name="connsiteX159" fmla="*/ 433357 w 555422"/>
              <a:gd name="connsiteY159" fmla="*/ 276993 h 511305"/>
              <a:gd name="connsiteX160" fmla="*/ 433376 w 555422"/>
              <a:gd name="connsiteY160" fmla="*/ 277005 h 511305"/>
              <a:gd name="connsiteX161" fmla="*/ 431166 w 555422"/>
              <a:gd name="connsiteY161" fmla="*/ 282355 h 511305"/>
              <a:gd name="connsiteX162" fmla="*/ 433376 w 555422"/>
              <a:gd name="connsiteY162" fmla="*/ 287700 h 511305"/>
              <a:gd name="connsiteX163" fmla="*/ 433357 w 555422"/>
              <a:gd name="connsiteY163" fmla="*/ 287718 h 511305"/>
              <a:gd name="connsiteX164" fmla="*/ 438727 w 555422"/>
              <a:gd name="connsiteY164" fmla="*/ 289909 h 511305"/>
              <a:gd name="connsiteX165" fmla="*/ 444072 w 555422"/>
              <a:gd name="connsiteY165" fmla="*/ 287700 h 511305"/>
              <a:gd name="connsiteX166" fmla="*/ 446282 w 555422"/>
              <a:gd name="connsiteY166" fmla="*/ 282355 h 511305"/>
              <a:gd name="connsiteX167" fmla="*/ 444090 w 555422"/>
              <a:gd name="connsiteY167" fmla="*/ 276993 h 5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55422" h="511305">
                <a:moveTo>
                  <a:pt x="438727" y="256431"/>
                </a:moveTo>
                <a:cubicBezTo>
                  <a:pt x="445860" y="256431"/>
                  <a:pt x="452331" y="259338"/>
                  <a:pt x="457021" y="264027"/>
                </a:cubicBezTo>
                <a:lnTo>
                  <a:pt x="457058" y="264058"/>
                </a:lnTo>
                <a:cubicBezTo>
                  <a:pt x="461748" y="268753"/>
                  <a:pt x="464650" y="275224"/>
                  <a:pt x="464650" y="282355"/>
                </a:cubicBezTo>
                <a:cubicBezTo>
                  <a:pt x="464650" y="289512"/>
                  <a:pt x="461748" y="295994"/>
                  <a:pt x="457058" y="300683"/>
                </a:cubicBezTo>
                <a:cubicBezTo>
                  <a:pt x="452368" y="305373"/>
                  <a:pt x="445884" y="308280"/>
                  <a:pt x="438727" y="308280"/>
                </a:cubicBezTo>
                <a:cubicBezTo>
                  <a:pt x="431594" y="308280"/>
                  <a:pt x="425116" y="305373"/>
                  <a:pt x="420427" y="300683"/>
                </a:cubicBezTo>
                <a:lnTo>
                  <a:pt x="420390" y="300683"/>
                </a:lnTo>
                <a:cubicBezTo>
                  <a:pt x="415700" y="295994"/>
                  <a:pt x="412798" y="289512"/>
                  <a:pt x="412798" y="282355"/>
                </a:cubicBezTo>
                <a:cubicBezTo>
                  <a:pt x="412798" y="275199"/>
                  <a:pt x="415700" y="268717"/>
                  <a:pt x="420390" y="264027"/>
                </a:cubicBezTo>
                <a:lnTo>
                  <a:pt x="420427" y="264027"/>
                </a:lnTo>
                <a:cubicBezTo>
                  <a:pt x="425116" y="259338"/>
                  <a:pt x="431594" y="256431"/>
                  <a:pt x="438727" y="256431"/>
                </a:cubicBezTo>
                <a:moveTo>
                  <a:pt x="278921" y="193"/>
                </a:moveTo>
                <a:cubicBezTo>
                  <a:pt x="296420" y="193"/>
                  <a:pt x="312265" y="7288"/>
                  <a:pt x="323733" y="18754"/>
                </a:cubicBezTo>
                <a:cubicBezTo>
                  <a:pt x="335194" y="30213"/>
                  <a:pt x="342290" y="46056"/>
                  <a:pt x="342290" y="63551"/>
                </a:cubicBezTo>
                <a:cubicBezTo>
                  <a:pt x="342290" y="81047"/>
                  <a:pt x="335194" y="96890"/>
                  <a:pt x="323733" y="108355"/>
                </a:cubicBezTo>
                <a:cubicBezTo>
                  <a:pt x="312265" y="119815"/>
                  <a:pt x="296420" y="126910"/>
                  <a:pt x="278921" y="126910"/>
                </a:cubicBezTo>
                <a:cubicBezTo>
                  <a:pt x="261429" y="126910"/>
                  <a:pt x="245578" y="119815"/>
                  <a:pt x="234110" y="108355"/>
                </a:cubicBezTo>
                <a:cubicBezTo>
                  <a:pt x="222649" y="96890"/>
                  <a:pt x="215553" y="81047"/>
                  <a:pt x="215553" y="63551"/>
                </a:cubicBezTo>
                <a:cubicBezTo>
                  <a:pt x="215553" y="46056"/>
                  <a:pt x="222649" y="30213"/>
                  <a:pt x="234110" y="18754"/>
                </a:cubicBezTo>
                <a:cubicBezTo>
                  <a:pt x="245578" y="7288"/>
                  <a:pt x="261429" y="193"/>
                  <a:pt x="278921" y="193"/>
                </a:cubicBezTo>
                <a:moveTo>
                  <a:pt x="218804" y="190146"/>
                </a:moveTo>
                <a:cubicBezTo>
                  <a:pt x="238531" y="185016"/>
                  <a:pt x="258435" y="182494"/>
                  <a:pt x="278499" y="182512"/>
                </a:cubicBezTo>
                <a:cubicBezTo>
                  <a:pt x="298575" y="182531"/>
                  <a:pt x="318749" y="185089"/>
                  <a:pt x="339008" y="190109"/>
                </a:cubicBezTo>
                <a:lnTo>
                  <a:pt x="334631" y="207899"/>
                </a:lnTo>
                <a:cubicBezTo>
                  <a:pt x="315712" y="203209"/>
                  <a:pt x="297001" y="200822"/>
                  <a:pt x="278499" y="200810"/>
                </a:cubicBezTo>
                <a:cubicBezTo>
                  <a:pt x="260003" y="200791"/>
                  <a:pt x="241635" y="203124"/>
                  <a:pt x="223396" y="207862"/>
                </a:cubicBezTo>
                <a:lnTo>
                  <a:pt x="218804" y="190146"/>
                </a:lnTo>
                <a:close/>
                <a:moveTo>
                  <a:pt x="211744" y="475437"/>
                </a:moveTo>
                <a:lnTo>
                  <a:pt x="211744" y="488543"/>
                </a:lnTo>
                <a:cubicBezTo>
                  <a:pt x="211744" y="494836"/>
                  <a:pt x="209161" y="500566"/>
                  <a:pt x="205003" y="504728"/>
                </a:cubicBezTo>
                <a:lnTo>
                  <a:pt x="205003" y="504759"/>
                </a:lnTo>
                <a:cubicBezTo>
                  <a:pt x="200846" y="508916"/>
                  <a:pt x="195109" y="511499"/>
                  <a:pt x="188785" y="511499"/>
                </a:cubicBezTo>
                <a:lnTo>
                  <a:pt x="146533" y="511499"/>
                </a:lnTo>
                <a:lnTo>
                  <a:pt x="146465" y="511462"/>
                </a:lnTo>
                <a:lnTo>
                  <a:pt x="146257" y="511462"/>
                </a:lnTo>
                <a:cubicBezTo>
                  <a:pt x="140061" y="511383"/>
                  <a:pt x="134404" y="508830"/>
                  <a:pt x="130314" y="504759"/>
                </a:cubicBezTo>
                <a:cubicBezTo>
                  <a:pt x="126163" y="500627"/>
                  <a:pt x="123573" y="494952"/>
                  <a:pt x="123573" y="488708"/>
                </a:cubicBezTo>
                <a:lnTo>
                  <a:pt x="123610" y="488635"/>
                </a:lnTo>
                <a:lnTo>
                  <a:pt x="123610" y="488433"/>
                </a:lnTo>
                <a:cubicBezTo>
                  <a:pt x="123781" y="474659"/>
                  <a:pt x="121393" y="461504"/>
                  <a:pt x="117199" y="448777"/>
                </a:cubicBezTo>
                <a:cubicBezTo>
                  <a:pt x="113042" y="436154"/>
                  <a:pt x="107103" y="423985"/>
                  <a:pt x="100105" y="412096"/>
                </a:cubicBezTo>
                <a:cubicBezTo>
                  <a:pt x="87431" y="398458"/>
                  <a:pt x="77372" y="383313"/>
                  <a:pt x="70490" y="367066"/>
                </a:cubicBezTo>
                <a:cubicBezTo>
                  <a:pt x="63657" y="350936"/>
                  <a:pt x="59978" y="333826"/>
                  <a:pt x="59978" y="316122"/>
                </a:cubicBezTo>
                <a:cubicBezTo>
                  <a:pt x="59978" y="306352"/>
                  <a:pt x="61086" y="296784"/>
                  <a:pt x="63217" y="287479"/>
                </a:cubicBezTo>
                <a:lnTo>
                  <a:pt x="38359" y="287479"/>
                </a:lnTo>
                <a:cubicBezTo>
                  <a:pt x="28385" y="287479"/>
                  <a:pt x="19318" y="283402"/>
                  <a:pt x="12754" y="276834"/>
                </a:cubicBezTo>
                <a:cubicBezTo>
                  <a:pt x="6191" y="270271"/>
                  <a:pt x="2107" y="261205"/>
                  <a:pt x="2107" y="251233"/>
                </a:cubicBezTo>
                <a:cubicBezTo>
                  <a:pt x="2107" y="241255"/>
                  <a:pt x="6191" y="232189"/>
                  <a:pt x="12754" y="225627"/>
                </a:cubicBezTo>
                <a:lnTo>
                  <a:pt x="12773" y="225645"/>
                </a:lnTo>
                <a:cubicBezTo>
                  <a:pt x="19354" y="219064"/>
                  <a:pt x="28416" y="214981"/>
                  <a:pt x="38359" y="214981"/>
                </a:cubicBezTo>
                <a:lnTo>
                  <a:pt x="38359" y="233346"/>
                </a:lnTo>
                <a:cubicBezTo>
                  <a:pt x="33430" y="233346"/>
                  <a:pt x="28955" y="235354"/>
                  <a:pt x="25734" y="238574"/>
                </a:cubicBezTo>
                <a:lnTo>
                  <a:pt x="25734" y="238611"/>
                </a:lnTo>
                <a:cubicBezTo>
                  <a:pt x="22495" y="241855"/>
                  <a:pt x="20475" y="246324"/>
                  <a:pt x="20475" y="251233"/>
                </a:cubicBezTo>
                <a:cubicBezTo>
                  <a:pt x="20475" y="256137"/>
                  <a:pt x="22495" y="260612"/>
                  <a:pt x="25734" y="263850"/>
                </a:cubicBezTo>
                <a:cubicBezTo>
                  <a:pt x="28979" y="267094"/>
                  <a:pt x="33455" y="269114"/>
                  <a:pt x="38359" y="269114"/>
                </a:cubicBezTo>
                <a:lnTo>
                  <a:pt x="68849" y="269114"/>
                </a:lnTo>
                <a:cubicBezTo>
                  <a:pt x="79754" y="240961"/>
                  <a:pt x="100228" y="215875"/>
                  <a:pt x="127498" y="195882"/>
                </a:cubicBezTo>
                <a:cubicBezTo>
                  <a:pt x="168396" y="165892"/>
                  <a:pt x="224743" y="147344"/>
                  <a:pt x="286819" y="147344"/>
                </a:cubicBezTo>
                <a:cubicBezTo>
                  <a:pt x="306969" y="147344"/>
                  <a:pt x="326537" y="149303"/>
                  <a:pt x="345180" y="152976"/>
                </a:cubicBezTo>
                <a:cubicBezTo>
                  <a:pt x="363015" y="156489"/>
                  <a:pt x="380017" y="161589"/>
                  <a:pt x="395887" y="168059"/>
                </a:cubicBezTo>
                <a:cubicBezTo>
                  <a:pt x="410483" y="161387"/>
                  <a:pt x="423727" y="152614"/>
                  <a:pt x="433657" y="142648"/>
                </a:cubicBezTo>
                <a:cubicBezTo>
                  <a:pt x="442970" y="133301"/>
                  <a:pt x="449270" y="123029"/>
                  <a:pt x="450733" y="112720"/>
                </a:cubicBezTo>
                <a:lnTo>
                  <a:pt x="467632" y="109274"/>
                </a:lnTo>
                <a:cubicBezTo>
                  <a:pt x="481426" y="131960"/>
                  <a:pt x="488357" y="154445"/>
                  <a:pt x="489508" y="174646"/>
                </a:cubicBezTo>
                <a:cubicBezTo>
                  <a:pt x="490610" y="193984"/>
                  <a:pt x="486428" y="211345"/>
                  <a:pt x="477875" y="224990"/>
                </a:cubicBezTo>
                <a:cubicBezTo>
                  <a:pt x="486054" y="234485"/>
                  <a:pt x="493004" y="244646"/>
                  <a:pt x="498538" y="255335"/>
                </a:cubicBezTo>
                <a:cubicBezTo>
                  <a:pt x="503841" y="265582"/>
                  <a:pt x="507839" y="276307"/>
                  <a:pt x="510386" y="287412"/>
                </a:cubicBezTo>
                <a:lnTo>
                  <a:pt x="523586" y="287412"/>
                </a:lnTo>
                <a:cubicBezTo>
                  <a:pt x="524823" y="287412"/>
                  <a:pt x="526121" y="287491"/>
                  <a:pt x="527480" y="287651"/>
                </a:cubicBezTo>
                <a:cubicBezTo>
                  <a:pt x="535341" y="288551"/>
                  <a:pt x="542743" y="292181"/>
                  <a:pt x="548186" y="297531"/>
                </a:cubicBezTo>
                <a:cubicBezTo>
                  <a:pt x="553893" y="303132"/>
                  <a:pt x="557530" y="310637"/>
                  <a:pt x="557530" y="318981"/>
                </a:cubicBezTo>
                <a:cubicBezTo>
                  <a:pt x="557530" y="319979"/>
                  <a:pt x="557468" y="321075"/>
                  <a:pt x="557327" y="322256"/>
                </a:cubicBezTo>
                <a:lnTo>
                  <a:pt x="551817" y="370102"/>
                </a:lnTo>
                <a:cubicBezTo>
                  <a:pt x="550819" y="378795"/>
                  <a:pt x="547201" y="385896"/>
                  <a:pt x="541721" y="391375"/>
                </a:cubicBezTo>
                <a:cubicBezTo>
                  <a:pt x="536113" y="396976"/>
                  <a:pt x="528613" y="400735"/>
                  <a:pt x="520053" y="402620"/>
                </a:cubicBezTo>
                <a:lnTo>
                  <a:pt x="473136" y="412972"/>
                </a:lnTo>
                <a:cubicBezTo>
                  <a:pt x="466444" y="424450"/>
                  <a:pt x="460744" y="436246"/>
                  <a:pt x="456666" y="448563"/>
                </a:cubicBezTo>
                <a:cubicBezTo>
                  <a:pt x="452423" y="461357"/>
                  <a:pt x="450011" y="474586"/>
                  <a:pt x="450176" y="488433"/>
                </a:cubicBezTo>
                <a:lnTo>
                  <a:pt x="450182" y="488635"/>
                </a:lnTo>
                <a:lnTo>
                  <a:pt x="450219" y="488708"/>
                </a:lnTo>
                <a:cubicBezTo>
                  <a:pt x="450219" y="494952"/>
                  <a:pt x="447629" y="500627"/>
                  <a:pt x="443478" y="504759"/>
                </a:cubicBezTo>
                <a:cubicBezTo>
                  <a:pt x="439382" y="508830"/>
                  <a:pt x="433731" y="511383"/>
                  <a:pt x="427535" y="511462"/>
                </a:cubicBezTo>
                <a:lnTo>
                  <a:pt x="427333" y="511462"/>
                </a:lnTo>
                <a:lnTo>
                  <a:pt x="427259" y="511499"/>
                </a:lnTo>
                <a:lnTo>
                  <a:pt x="385007" y="511499"/>
                </a:lnTo>
                <a:cubicBezTo>
                  <a:pt x="378707" y="511499"/>
                  <a:pt x="372983" y="508916"/>
                  <a:pt x="368819" y="504759"/>
                </a:cubicBezTo>
                <a:lnTo>
                  <a:pt x="368783" y="504728"/>
                </a:lnTo>
                <a:cubicBezTo>
                  <a:pt x="364625" y="500566"/>
                  <a:pt x="362054" y="494836"/>
                  <a:pt x="362054" y="488543"/>
                </a:cubicBezTo>
                <a:lnTo>
                  <a:pt x="362054" y="475400"/>
                </a:lnTo>
                <a:cubicBezTo>
                  <a:pt x="352068" y="478008"/>
                  <a:pt x="341794" y="480107"/>
                  <a:pt x="331288" y="481656"/>
                </a:cubicBezTo>
                <a:cubicBezTo>
                  <a:pt x="316863" y="483786"/>
                  <a:pt x="301991" y="484901"/>
                  <a:pt x="286819" y="484901"/>
                </a:cubicBezTo>
                <a:cubicBezTo>
                  <a:pt x="271697" y="484901"/>
                  <a:pt x="256849" y="483786"/>
                  <a:pt x="242443" y="481668"/>
                </a:cubicBezTo>
                <a:cubicBezTo>
                  <a:pt x="231961" y="480126"/>
                  <a:pt x="221712" y="478032"/>
                  <a:pt x="211744" y="475437"/>
                </a:cubicBezTo>
                <a:moveTo>
                  <a:pt x="193377" y="488543"/>
                </a:moveTo>
                <a:lnTo>
                  <a:pt x="193377" y="450907"/>
                </a:lnTo>
                <a:lnTo>
                  <a:pt x="205248" y="454562"/>
                </a:lnTo>
                <a:cubicBezTo>
                  <a:pt x="217879" y="458449"/>
                  <a:pt x="231208" y="461479"/>
                  <a:pt x="245100" y="463524"/>
                </a:cubicBezTo>
                <a:cubicBezTo>
                  <a:pt x="258527" y="465495"/>
                  <a:pt x="272487" y="466536"/>
                  <a:pt x="286819" y="466536"/>
                </a:cubicBezTo>
                <a:cubicBezTo>
                  <a:pt x="301195" y="466536"/>
                  <a:pt x="315173" y="465495"/>
                  <a:pt x="328637" y="463512"/>
                </a:cubicBezTo>
                <a:cubicBezTo>
                  <a:pt x="342541" y="461461"/>
                  <a:pt x="355894" y="458425"/>
                  <a:pt x="368544" y="454519"/>
                </a:cubicBezTo>
                <a:lnTo>
                  <a:pt x="380422" y="450852"/>
                </a:lnTo>
                <a:lnTo>
                  <a:pt x="380422" y="488543"/>
                </a:lnTo>
                <a:cubicBezTo>
                  <a:pt x="380422" y="489810"/>
                  <a:pt x="380936" y="490967"/>
                  <a:pt x="381750" y="491793"/>
                </a:cubicBezTo>
                <a:cubicBezTo>
                  <a:pt x="382583" y="492620"/>
                  <a:pt x="383740" y="493134"/>
                  <a:pt x="385007" y="493134"/>
                </a:cubicBezTo>
                <a:lnTo>
                  <a:pt x="427259" y="493134"/>
                </a:lnTo>
                <a:lnTo>
                  <a:pt x="427259" y="493165"/>
                </a:lnTo>
                <a:lnTo>
                  <a:pt x="427321" y="493165"/>
                </a:lnTo>
                <a:cubicBezTo>
                  <a:pt x="428557" y="493152"/>
                  <a:pt x="429708" y="492620"/>
                  <a:pt x="430559" y="491775"/>
                </a:cubicBezTo>
                <a:cubicBezTo>
                  <a:pt x="431349" y="490992"/>
                  <a:pt x="431851" y="489902"/>
                  <a:pt x="431851" y="488708"/>
                </a:cubicBezTo>
                <a:lnTo>
                  <a:pt x="431888" y="488708"/>
                </a:lnTo>
                <a:lnTo>
                  <a:pt x="431882" y="488653"/>
                </a:lnTo>
                <a:cubicBezTo>
                  <a:pt x="431686" y="472510"/>
                  <a:pt x="434423" y="457323"/>
                  <a:pt x="439229" y="442821"/>
                </a:cubicBezTo>
                <a:cubicBezTo>
                  <a:pt x="443937" y="428600"/>
                  <a:pt x="450709" y="414906"/>
                  <a:pt x="458680" y="401518"/>
                </a:cubicBezTo>
                <a:lnTo>
                  <a:pt x="459825" y="399939"/>
                </a:lnTo>
                <a:lnTo>
                  <a:pt x="461129" y="398531"/>
                </a:lnTo>
                <a:lnTo>
                  <a:pt x="465868" y="395844"/>
                </a:lnTo>
                <a:lnTo>
                  <a:pt x="516104" y="384757"/>
                </a:lnTo>
                <a:cubicBezTo>
                  <a:pt x="521253" y="383625"/>
                  <a:pt x="525631" y="381495"/>
                  <a:pt x="528735" y="378391"/>
                </a:cubicBezTo>
                <a:cubicBezTo>
                  <a:pt x="531362" y="375765"/>
                  <a:pt x="533100" y="372306"/>
                  <a:pt x="533596" y="368027"/>
                </a:cubicBezTo>
                <a:lnTo>
                  <a:pt x="539107" y="320181"/>
                </a:lnTo>
                <a:cubicBezTo>
                  <a:pt x="539137" y="319850"/>
                  <a:pt x="539162" y="319446"/>
                  <a:pt x="539162" y="318981"/>
                </a:cubicBezTo>
                <a:cubicBezTo>
                  <a:pt x="539162" y="315822"/>
                  <a:pt x="537674" y="312878"/>
                  <a:pt x="535341" y="310588"/>
                </a:cubicBezTo>
                <a:cubicBezTo>
                  <a:pt x="532745" y="308036"/>
                  <a:pt x="529194" y="306303"/>
                  <a:pt x="525398" y="305868"/>
                </a:cubicBezTo>
                <a:cubicBezTo>
                  <a:pt x="524878" y="305807"/>
                  <a:pt x="524272" y="305777"/>
                  <a:pt x="523586" y="305777"/>
                </a:cubicBezTo>
                <a:lnTo>
                  <a:pt x="495104" y="305777"/>
                </a:lnTo>
                <a:lnTo>
                  <a:pt x="493824" y="298100"/>
                </a:lnTo>
                <a:cubicBezTo>
                  <a:pt x="491840" y="286157"/>
                  <a:pt x="487897" y="274642"/>
                  <a:pt x="482246" y="263727"/>
                </a:cubicBezTo>
                <a:cubicBezTo>
                  <a:pt x="476418" y="252451"/>
                  <a:pt x="468734" y="241788"/>
                  <a:pt x="459495" y="231950"/>
                </a:cubicBezTo>
                <a:lnTo>
                  <a:pt x="454033" y="226147"/>
                </a:lnTo>
                <a:lnTo>
                  <a:pt x="459023" y="219940"/>
                </a:lnTo>
                <a:cubicBezTo>
                  <a:pt x="467809" y="209031"/>
                  <a:pt x="472230" y="193568"/>
                  <a:pt x="471213" y="175650"/>
                </a:cubicBezTo>
                <a:cubicBezTo>
                  <a:pt x="470515" y="163499"/>
                  <a:pt x="467338" y="150288"/>
                  <a:pt x="461331" y="136619"/>
                </a:cubicBezTo>
                <a:cubicBezTo>
                  <a:pt x="457548" y="143267"/>
                  <a:pt x="452564" y="149627"/>
                  <a:pt x="446643" y="155559"/>
                </a:cubicBezTo>
                <a:cubicBezTo>
                  <a:pt x="434251" y="167998"/>
                  <a:pt x="417635" y="178729"/>
                  <a:pt x="399579" y="186455"/>
                </a:cubicBezTo>
                <a:lnTo>
                  <a:pt x="395997" y="187985"/>
                </a:lnTo>
                <a:lnTo>
                  <a:pt x="392410" y="186455"/>
                </a:lnTo>
                <a:cubicBezTo>
                  <a:pt x="376717" y="179776"/>
                  <a:pt x="359684" y="174530"/>
                  <a:pt x="341659" y="170979"/>
                </a:cubicBezTo>
                <a:cubicBezTo>
                  <a:pt x="324216" y="167545"/>
                  <a:pt x="305830" y="165709"/>
                  <a:pt x="286819" y="165709"/>
                </a:cubicBezTo>
                <a:cubicBezTo>
                  <a:pt x="228698" y="165709"/>
                  <a:pt x="176203" y="182892"/>
                  <a:pt x="138335" y="210659"/>
                </a:cubicBezTo>
                <a:cubicBezTo>
                  <a:pt x="101268" y="237833"/>
                  <a:pt x="78346" y="275138"/>
                  <a:pt x="78346" y="316122"/>
                </a:cubicBezTo>
                <a:cubicBezTo>
                  <a:pt x="78346" y="331426"/>
                  <a:pt x="81499" y="346155"/>
                  <a:pt x="87352" y="359971"/>
                </a:cubicBezTo>
                <a:cubicBezTo>
                  <a:pt x="93474" y="374418"/>
                  <a:pt x="102597" y="388002"/>
                  <a:pt x="114175" y="400312"/>
                </a:cubicBezTo>
                <a:lnTo>
                  <a:pt x="115387" y="401928"/>
                </a:lnTo>
                <a:cubicBezTo>
                  <a:pt x="123255" y="415182"/>
                  <a:pt x="129947" y="428802"/>
                  <a:pt x="134637" y="443041"/>
                </a:cubicBezTo>
                <a:cubicBezTo>
                  <a:pt x="139394" y="457482"/>
                  <a:pt x="142106" y="472596"/>
                  <a:pt x="141910" y="488653"/>
                </a:cubicBezTo>
                <a:lnTo>
                  <a:pt x="141910" y="488708"/>
                </a:lnTo>
                <a:lnTo>
                  <a:pt x="141941" y="488708"/>
                </a:lnTo>
                <a:cubicBezTo>
                  <a:pt x="141941" y="489902"/>
                  <a:pt x="142437" y="490992"/>
                  <a:pt x="143227" y="491775"/>
                </a:cubicBezTo>
                <a:cubicBezTo>
                  <a:pt x="144078" y="492620"/>
                  <a:pt x="145229" y="493152"/>
                  <a:pt x="146478" y="493165"/>
                </a:cubicBezTo>
                <a:lnTo>
                  <a:pt x="146533" y="493165"/>
                </a:lnTo>
                <a:lnTo>
                  <a:pt x="146533" y="493134"/>
                </a:lnTo>
                <a:lnTo>
                  <a:pt x="188785" y="493134"/>
                </a:lnTo>
                <a:cubicBezTo>
                  <a:pt x="190040" y="493134"/>
                  <a:pt x="191185" y="492614"/>
                  <a:pt x="192024" y="491775"/>
                </a:cubicBezTo>
                <a:lnTo>
                  <a:pt x="192042" y="491793"/>
                </a:lnTo>
                <a:cubicBezTo>
                  <a:pt x="192862" y="490967"/>
                  <a:pt x="193377" y="489810"/>
                  <a:pt x="193377" y="488543"/>
                </a:cubicBezTo>
                <a:moveTo>
                  <a:pt x="444090" y="276993"/>
                </a:moveTo>
                <a:cubicBezTo>
                  <a:pt x="442725" y="275640"/>
                  <a:pt x="440827" y="274795"/>
                  <a:pt x="438727" y="274795"/>
                </a:cubicBezTo>
                <a:cubicBezTo>
                  <a:pt x="436615" y="274795"/>
                  <a:pt x="434723" y="275640"/>
                  <a:pt x="433357" y="276993"/>
                </a:cubicBezTo>
                <a:lnTo>
                  <a:pt x="433376" y="277005"/>
                </a:lnTo>
                <a:cubicBezTo>
                  <a:pt x="432010" y="278370"/>
                  <a:pt x="431166" y="280268"/>
                  <a:pt x="431166" y="282355"/>
                </a:cubicBezTo>
                <a:cubicBezTo>
                  <a:pt x="431166" y="284443"/>
                  <a:pt x="432010" y="286334"/>
                  <a:pt x="433376" y="287700"/>
                </a:cubicBezTo>
                <a:lnTo>
                  <a:pt x="433357" y="287718"/>
                </a:lnTo>
                <a:cubicBezTo>
                  <a:pt x="434723" y="289071"/>
                  <a:pt x="436615" y="289909"/>
                  <a:pt x="438727" y="289909"/>
                </a:cubicBezTo>
                <a:cubicBezTo>
                  <a:pt x="440815" y="289909"/>
                  <a:pt x="442700" y="289065"/>
                  <a:pt x="444072" y="287700"/>
                </a:cubicBezTo>
                <a:cubicBezTo>
                  <a:pt x="445437" y="286334"/>
                  <a:pt x="446282" y="284443"/>
                  <a:pt x="446282" y="282355"/>
                </a:cubicBezTo>
                <a:cubicBezTo>
                  <a:pt x="446282" y="280250"/>
                  <a:pt x="445443" y="278358"/>
                  <a:pt x="444090" y="276993"/>
                </a:cubicBezTo>
              </a:path>
            </a:pathLst>
          </a:custGeom>
          <a:solidFill>
            <a:schemeClr val="accent2"/>
          </a:solidFill>
          <a:ln w="6121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28B5D17C-92E5-0B20-477E-138B91A6389A}"/>
              </a:ext>
            </a:extLst>
          </p:cNvPr>
          <p:cNvSpPr/>
          <p:nvPr/>
        </p:nvSpPr>
        <p:spPr>
          <a:xfrm>
            <a:off x="232066" y="6237962"/>
            <a:ext cx="923706" cy="47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016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97EF4-F6C7-03B0-0668-D2350126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platné pre všetky profesie!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0641F5-46F8-2F9B-3ECB-95279F567F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sz="1200" dirty="0"/>
              <a:t>poistenie sa dojednáva na:</a:t>
            </a:r>
          </a:p>
          <a:p>
            <a:pPr marL="342900" indent="-342900">
              <a:buAutoNum type="alphaLcParenR"/>
            </a:pPr>
            <a:r>
              <a:rPr lang="sk-SK" sz="1200" dirty="0"/>
              <a:t>dobu určitú</a:t>
            </a:r>
          </a:p>
          <a:p>
            <a:pPr marL="342900" indent="-342900">
              <a:buAutoNum type="alphaLcParenR"/>
            </a:pPr>
            <a:r>
              <a:rPr lang="sk-SK" sz="1200" dirty="0"/>
              <a:t>dobu neurčitú        </a:t>
            </a:r>
          </a:p>
          <a:p>
            <a:r>
              <a:rPr lang="sk-SK" sz="1200" dirty="0"/>
              <a:t>(s ročnými poistnými obdobiami)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383B41-F3CD-B16D-878E-476BC0424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2800" dirty="0">
                <a:solidFill>
                  <a:schemeClr val="accent5">
                    <a:lumMod val="90000"/>
                  </a:schemeClr>
                </a:solidFill>
              </a:rPr>
              <a:t>poistná doba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3EA0FD8-FE28-CFFB-7047-E95AB6C1EC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9925" y="3226773"/>
            <a:ext cx="2132150" cy="3514786"/>
          </a:xfrm>
        </p:spPr>
        <p:txBody>
          <a:bodyPr/>
          <a:lstStyle/>
          <a:p>
            <a:pPr marL="171450" lvl="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osoby vydávajúce certifikáty o energetickej hospodárnosti budov </a:t>
            </a:r>
          </a:p>
          <a:p>
            <a:pPr marL="171450" lvl="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audítor bezpečnosti pozemnej komunikácie </a:t>
            </a:r>
          </a:p>
          <a:p>
            <a:pPr marL="171450" lvl="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autorizované geodet a kartograf</a:t>
            </a:r>
          </a:p>
          <a:p>
            <a:pPr marL="171450" lvl="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správca konkurznej podstaty</a:t>
            </a:r>
          </a:p>
          <a:p>
            <a:pPr marL="171450" lvl="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správca bytových domov</a:t>
            </a:r>
          </a:p>
          <a:p>
            <a:pPr marL="171450" lvl="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realitné kancelárie</a:t>
            </a:r>
          </a:p>
          <a:p>
            <a:pPr marL="171450" lvl="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účtovník a audítor</a:t>
            </a:r>
          </a:p>
          <a:p>
            <a:pPr marL="171450" lvl="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poskytovateľ psychologickej činnosti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1F58172-D2C2-C583-285E-F3CAE8A778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sz="2800" dirty="0">
                <a:solidFill>
                  <a:schemeClr val="accent5">
                    <a:lumMod val="90000"/>
                  </a:schemeClr>
                </a:solidFill>
              </a:rPr>
              <a:t>územná platnosť SR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8A7B32D-AEBA-028E-FD3E-D6687A323A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0844" y="3704898"/>
            <a:ext cx="2132150" cy="1332186"/>
          </a:xfrm>
        </p:spPr>
        <p:txBody>
          <a:bodyPr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sk-SK" sz="1200" dirty="0"/>
              <a:t>územie SR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sk-SK" sz="1200" dirty="0"/>
              <a:t>SR, ČR, PL, AT, HU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sk-SK" sz="1200" dirty="0"/>
              <a:t>EU, EZVO UK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sk-SK" sz="1200" dirty="0"/>
              <a:t>Európa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sk-SK" sz="1200" dirty="0"/>
              <a:t>celý svet</a:t>
            </a:r>
          </a:p>
          <a:p>
            <a:endParaRPr lang="sk-SK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D0053E9-C031-2E32-24FE-F5B2710B2B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k-SK" sz="2800" dirty="0">
                <a:solidFill>
                  <a:schemeClr val="accent5">
                    <a:lumMod val="90000"/>
                  </a:schemeClr>
                </a:solidFill>
              </a:rPr>
              <a:t>územná platnosť voliteľná</a:t>
            </a:r>
          </a:p>
        </p:txBody>
      </p:sp>
      <p:sp>
        <p:nvSpPr>
          <p:cNvPr id="9" name="Zástupný text 6">
            <a:extLst>
              <a:ext uri="{FF2B5EF4-FFF2-40B4-BE49-F238E27FC236}">
                <a16:creationId xmlns:a16="http://schemas.microsoft.com/office/drawing/2014/main" id="{CA9EFAB5-3617-3A72-776F-4E1F6890F5E8}"/>
              </a:ext>
            </a:extLst>
          </p:cNvPr>
          <p:cNvSpPr txBox="1">
            <a:spLocks/>
          </p:cNvSpPr>
          <p:nvPr/>
        </p:nvSpPr>
        <p:spPr>
          <a:xfrm>
            <a:off x="8400844" y="5861463"/>
            <a:ext cx="2132150" cy="133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278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mediátor,</a:t>
            </a:r>
          </a:p>
          <a:p>
            <a:pPr marL="17145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profesie vo výstavbe</a:t>
            </a:r>
          </a:p>
          <a:p>
            <a:pPr marL="171450" indent="-171450"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sk-SK" sz="1200" dirty="0"/>
              <a:t>autorizovaná osoba</a:t>
            </a:r>
          </a:p>
          <a:p>
            <a:endParaRPr lang="sk-SK" dirty="0"/>
          </a:p>
        </p:txBody>
      </p:sp>
      <p:sp>
        <p:nvSpPr>
          <p:cNvPr id="10" name="Voľný tvar 296">
            <a:extLst>
              <a:ext uri="{FF2B5EF4-FFF2-40B4-BE49-F238E27FC236}">
                <a16:creationId xmlns:a16="http://schemas.microsoft.com/office/drawing/2014/main" id="{63E501B0-716D-BFD3-3CF0-705F93161EEB}"/>
              </a:ext>
            </a:extLst>
          </p:cNvPr>
          <p:cNvSpPr/>
          <p:nvPr/>
        </p:nvSpPr>
        <p:spPr>
          <a:xfrm>
            <a:off x="7601863" y="1792457"/>
            <a:ext cx="409339" cy="482846"/>
          </a:xfrm>
          <a:custGeom>
            <a:avLst/>
            <a:gdLst>
              <a:gd name="connsiteX0" fmla="*/ 214374 w 424341"/>
              <a:gd name="connsiteY0" fmla="*/ 367 h 559637"/>
              <a:gd name="connsiteX1" fmla="*/ 426545 w 424341"/>
              <a:gd name="connsiteY1" fmla="*/ 212624 h 559637"/>
              <a:gd name="connsiteX2" fmla="*/ 214374 w 424341"/>
              <a:gd name="connsiteY2" fmla="*/ 560005 h 559637"/>
              <a:gd name="connsiteX3" fmla="*/ 2203 w 424341"/>
              <a:gd name="connsiteY3" fmla="*/ 212624 h 559637"/>
              <a:gd name="connsiteX4" fmla="*/ 214374 w 424341"/>
              <a:gd name="connsiteY4" fmla="*/ 367 h 559637"/>
              <a:gd name="connsiteX5" fmla="*/ 214374 w 424341"/>
              <a:gd name="connsiteY5" fmla="*/ 117039 h 559637"/>
              <a:gd name="connsiteX6" fmla="*/ 309926 w 424341"/>
              <a:gd name="connsiteY6" fmla="*/ 212624 h 559637"/>
              <a:gd name="connsiteX7" fmla="*/ 214374 w 424341"/>
              <a:gd name="connsiteY7" fmla="*/ 308215 h 559637"/>
              <a:gd name="connsiteX8" fmla="*/ 118822 w 424341"/>
              <a:gd name="connsiteY8" fmla="*/ 212624 h 559637"/>
              <a:gd name="connsiteX9" fmla="*/ 214374 w 424341"/>
              <a:gd name="connsiteY9" fmla="*/ 117039 h 55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341" h="559637">
                <a:moveTo>
                  <a:pt x="214374" y="367"/>
                </a:moveTo>
                <a:cubicBezTo>
                  <a:pt x="331553" y="367"/>
                  <a:pt x="426545" y="95398"/>
                  <a:pt x="426545" y="212624"/>
                </a:cubicBezTo>
                <a:cubicBezTo>
                  <a:pt x="426545" y="329850"/>
                  <a:pt x="331553" y="441772"/>
                  <a:pt x="214374" y="560005"/>
                </a:cubicBezTo>
                <a:cubicBezTo>
                  <a:pt x="97195" y="441772"/>
                  <a:pt x="2203" y="329850"/>
                  <a:pt x="2203" y="212624"/>
                </a:cubicBezTo>
                <a:cubicBezTo>
                  <a:pt x="2203" y="95398"/>
                  <a:pt x="97195" y="367"/>
                  <a:pt x="214374" y="367"/>
                </a:cubicBezTo>
                <a:moveTo>
                  <a:pt x="214374" y="117039"/>
                </a:moveTo>
                <a:cubicBezTo>
                  <a:pt x="267144" y="117039"/>
                  <a:pt x="309926" y="159832"/>
                  <a:pt x="309926" y="212624"/>
                </a:cubicBezTo>
                <a:cubicBezTo>
                  <a:pt x="309926" y="265415"/>
                  <a:pt x="267144" y="308215"/>
                  <a:pt x="214374" y="308215"/>
                </a:cubicBezTo>
                <a:cubicBezTo>
                  <a:pt x="161604" y="308215"/>
                  <a:pt x="118822" y="265415"/>
                  <a:pt x="118822" y="212624"/>
                </a:cubicBezTo>
                <a:cubicBezTo>
                  <a:pt x="118822" y="159832"/>
                  <a:pt x="161604" y="117039"/>
                  <a:pt x="214374" y="117039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5950" cap="flat">
            <a:solidFill>
              <a:schemeClr val="accent5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11" name="Voľný tvar 355">
            <a:extLst>
              <a:ext uri="{FF2B5EF4-FFF2-40B4-BE49-F238E27FC236}">
                <a16:creationId xmlns:a16="http://schemas.microsoft.com/office/drawing/2014/main" id="{89DCA252-84F8-1DEC-78AB-D6C1F43FD018}"/>
              </a:ext>
            </a:extLst>
          </p:cNvPr>
          <p:cNvSpPr/>
          <p:nvPr/>
        </p:nvSpPr>
        <p:spPr>
          <a:xfrm>
            <a:off x="2960054" y="2632575"/>
            <a:ext cx="401096" cy="401185"/>
          </a:xfrm>
          <a:custGeom>
            <a:avLst/>
            <a:gdLst>
              <a:gd name="connsiteX0" fmla="*/ 358128 w 414865"/>
              <a:gd name="connsiteY0" fmla="*/ 218975 h 414957"/>
              <a:gd name="connsiteX1" fmla="*/ 334250 w 414865"/>
              <a:gd name="connsiteY1" fmla="*/ 218975 h 414957"/>
              <a:gd name="connsiteX2" fmla="*/ 334250 w 414865"/>
              <a:gd name="connsiteY2" fmla="*/ 201082 h 414957"/>
              <a:gd name="connsiteX3" fmla="*/ 358128 w 414865"/>
              <a:gd name="connsiteY3" fmla="*/ 201082 h 414957"/>
              <a:gd name="connsiteX4" fmla="*/ 314657 w 414865"/>
              <a:gd name="connsiteY4" fmla="*/ 104408 h 414957"/>
              <a:gd name="connsiteX5" fmla="*/ 217998 w 414865"/>
              <a:gd name="connsiteY5" fmla="*/ 60927 h 414957"/>
              <a:gd name="connsiteX6" fmla="*/ 217998 w 414865"/>
              <a:gd name="connsiteY6" fmla="*/ 84811 h 414957"/>
              <a:gd name="connsiteX7" fmla="*/ 200116 w 414865"/>
              <a:gd name="connsiteY7" fmla="*/ 84811 h 414957"/>
              <a:gd name="connsiteX8" fmla="*/ 200116 w 414865"/>
              <a:gd name="connsiteY8" fmla="*/ 42773 h 414957"/>
              <a:gd name="connsiteX9" fmla="*/ 209057 w 414865"/>
              <a:gd name="connsiteY9" fmla="*/ 42773 h 414957"/>
              <a:gd name="connsiteX10" fmla="*/ 327294 w 414865"/>
              <a:gd name="connsiteY10" fmla="*/ 91763 h 414957"/>
              <a:gd name="connsiteX11" fmla="*/ 376273 w 414865"/>
              <a:gd name="connsiteY11" fmla="*/ 210031 h 414957"/>
              <a:gd name="connsiteX12" fmla="*/ 327294 w 414865"/>
              <a:gd name="connsiteY12" fmla="*/ 328294 h 414957"/>
              <a:gd name="connsiteX13" fmla="*/ 209057 w 414865"/>
              <a:gd name="connsiteY13" fmla="*/ 377284 h 414957"/>
              <a:gd name="connsiteX14" fmla="*/ 90820 w 414865"/>
              <a:gd name="connsiteY14" fmla="*/ 328294 h 414957"/>
              <a:gd name="connsiteX15" fmla="*/ 41841 w 414865"/>
              <a:gd name="connsiteY15" fmla="*/ 210031 h 414957"/>
              <a:gd name="connsiteX16" fmla="*/ 41841 w 414865"/>
              <a:gd name="connsiteY16" fmla="*/ 201082 h 414957"/>
              <a:gd name="connsiteX17" fmla="*/ 83864 w 414865"/>
              <a:gd name="connsiteY17" fmla="*/ 201082 h 414957"/>
              <a:gd name="connsiteX18" fmla="*/ 83864 w 414865"/>
              <a:gd name="connsiteY18" fmla="*/ 218975 h 414957"/>
              <a:gd name="connsiteX19" fmla="*/ 59992 w 414865"/>
              <a:gd name="connsiteY19" fmla="*/ 218975 h 414957"/>
              <a:gd name="connsiteX20" fmla="*/ 103463 w 414865"/>
              <a:gd name="connsiteY20" fmla="*/ 315649 h 414957"/>
              <a:gd name="connsiteX21" fmla="*/ 200116 w 414865"/>
              <a:gd name="connsiteY21" fmla="*/ 359130 h 414957"/>
              <a:gd name="connsiteX22" fmla="*/ 200116 w 414865"/>
              <a:gd name="connsiteY22" fmla="*/ 335246 h 414957"/>
              <a:gd name="connsiteX23" fmla="*/ 217998 w 414865"/>
              <a:gd name="connsiteY23" fmla="*/ 335246 h 414957"/>
              <a:gd name="connsiteX24" fmla="*/ 217998 w 414865"/>
              <a:gd name="connsiteY24" fmla="*/ 359130 h 414957"/>
              <a:gd name="connsiteX25" fmla="*/ 314657 w 414865"/>
              <a:gd name="connsiteY25" fmla="*/ 315649 h 414957"/>
              <a:gd name="connsiteX26" fmla="*/ 358128 w 414865"/>
              <a:gd name="connsiteY26" fmla="*/ 218975 h 414957"/>
              <a:gd name="connsiteX27" fmla="*/ 144401 w 414865"/>
              <a:gd name="connsiteY27" fmla="*/ 262062 h 414957"/>
              <a:gd name="connsiteX28" fmla="*/ 200116 w 414865"/>
              <a:gd name="connsiteY28" fmla="*/ 206329 h 414957"/>
              <a:gd name="connsiteX29" fmla="*/ 200116 w 414865"/>
              <a:gd name="connsiteY29" fmla="*/ 106292 h 414957"/>
              <a:gd name="connsiteX30" fmla="*/ 217998 w 414865"/>
              <a:gd name="connsiteY30" fmla="*/ 106292 h 414957"/>
              <a:gd name="connsiteX31" fmla="*/ 217998 w 414865"/>
              <a:gd name="connsiteY31" fmla="*/ 213728 h 414957"/>
              <a:gd name="connsiteX32" fmla="*/ 157044 w 414865"/>
              <a:gd name="connsiteY32" fmla="*/ 274708 h 414957"/>
              <a:gd name="connsiteX33" fmla="*/ 144401 w 414865"/>
              <a:gd name="connsiteY33" fmla="*/ 262062 h 414957"/>
              <a:gd name="connsiteX34" fmla="*/ 209057 w 414865"/>
              <a:gd name="connsiteY34" fmla="*/ 2553 h 414957"/>
              <a:gd name="connsiteX35" fmla="*/ 355738 w 414865"/>
              <a:gd name="connsiteY35" fmla="*/ 63324 h 414957"/>
              <a:gd name="connsiteX36" fmla="*/ 416490 w 414865"/>
              <a:gd name="connsiteY36" fmla="*/ 210031 h 414957"/>
              <a:gd name="connsiteX37" fmla="*/ 355738 w 414865"/>
              <a:gd name="connsiteY37" fmla="*/ 356733 h 414957"/>
              <a:gd name="connsiteX38" fmla="*/ 209057 w 414865"/>
              <a:gd name="connsiteY38" fmla="*/ 417510 h 414957"/>
              <a:gd name="connsiteX39" fmla="*/ 62388 w 414865"/>
              <a:gd name="connsiteY39" fmla="*/ 356733 h 414957"/>
              <a:gd name="connsiteX40" fmla="*/ 1624 w 414865"/>
              <a:gd name="connsiteY40" fmla="*/ 210031 h 414957"/>
              <a:gd name="connsiteX41" fmla="*/ 62388 w 414865"/>
              <a:gd name="connsiteY41" fmla="*/ 63324 h 414957"/>
              <a:gd name="connsiteX42" fmla="*/ 209057 w 414865"/>
              <a:gd name="connsiteY42" fmla="*/ 2553 h 414957"/>
              <a:gd name="connsiteX43" fmla="*/ 343095 w 414865"/>
              <a:gd name="connsiteY43" fmla="*/ 75969 h 414957"/>
              <a:gd name="connsiteX44" fmla="*/ 209057 w 414865"/>
              <a:gd name="connsiteY44" fmla="*/ 20439 h 414957"/>
              <a:gd name="connsiteX45" fmla="*/ 75025 w 414865"/>
              <a:gd name="connsiteY45" fmla="*/ 75969 h 414957"/>
              <a:gd name="connsiteX46" fmla="*/ 19507 w 414865"/>
              <a:gd name="connsiteY46" fmla="*/ 210031 h 414957"/>
              <a:gd name="connsiteX47" fmla="*/ 75025 w 414865"/>
              <a:gd name="connsiteY47" fmla="*/ 344088 h 414957"/>
              <a:gd name="connsiteX48" fmla="*/ 209057 w 414865"/>
              <a:gd name="connsiteY48" fmla="*/ 399618 h 414957"/>
              <a:gd name="connsiteX49" fmla="*/ 343095 w 414865"/>
              <a:gd name="connsiteY49" fmla="*/ 344088 h 414957"/>
              <a:gd name="connsiteX50" fmla="*/ 398608 w 414865"/>
              <a:gd name="connsiteY50" fmla="*/ 210031 h 414957"/>
              <a:gd name="connsiteX51" fmla="*/ 343095 w 414865"/>
              <a:gd name="connsiteY51" fmla="*/ 75969 h 41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4865" h="414957">
                <a:moveTo>
                  <a:pt x="358128" y="218975"/>
                </a:moveTo>
                <a:lnTo>
                  <a:pt x="334250" y="218975"/>
                </a:lnTo>
                <a:lnTo>
                  <a:pt x="334250" y="201082"/>
                </a:lnTo>
                <a:lnTo>
                  <a:pt x="358128" y="201082"/>
                </a:lnTo>
                <a:cubicBezTo>
                  <a:pt x="355899" y="163402"/>
                  <a:pt x="339710" y="129467"/>
                  <a:pt x="314657" y="104408"/>
                </a:cubicBezTo>
                <a:cubicBezTo>
                  <a:pt x="289598" y="79350"/>
                  <a:pt x="255682" y="63151"/>
                  <a:pt x="217998" y="60927"/>
                </a:cubicBezTo>
                <a:lnTo>
                  <a:pt x="217998" y="84811"/>
                </a:lnTo>
                <a:lnTo>
                  <a:pt x="200116" y="84811"/>
                </a:lnTo>
                <a:lnTo>
                  <a:pt x="200116" y="42773"/>
                </a:lnTo>
                <a:lnTo>
                  <a:pt x="209057" y="42773"/>
                </a:lnTo>
                <a:cubicBezTo>
                  <a:pt x="255229" y="42773"/>
                  <a:pt x="297037" y="61499"/>
                  <a:pt x="327294" y="91763"/>
                </a:cubicBezTo>
                <a:cubicBezTo>
                  <a:pt x="357556" y="122032"/>
                  <a:pt x="376273" y="163844"/>
                  <a:pt x="376273" y="210031"/>
                </a:cubicBezTo>
                <a:cubicBezTo>
                  <a:pt x="376273" y="256213"/>
                  <a:pt x="357556" y="298025"/>
                  <a:pt x="327294" y="328294"/>
                </a:cubicBezTo>
                <a:cubicBezTo>
                  <a:pt x="297037" y="358558"/>
                  <a:pt x="255229" y="377284"/>
                  <a:pt x="209057" y="377284"/>
                </a:cubicBezTo>
                <a:cubicBezTo>
                  <a:pt x="162885" y="377284"/>
                  <a:pt x="121077" y="358558"/>
                  <a:pt x="90820" y="328294"/>
                </a:cubicBezTo>
                <a:cubicBezTo>
                  <a:pt x="60558" y="298025"/>
                  <a:pt x="41841" y="256213"/>
                  <a:pt x="41841" y="210031"/>
                </a:cubicBezTo>
                <a:lnTo>
                  <a:pt x="41841" y="201082"/>
                </a:lnTo>
                <a:lnTo>
                  <a:pt x="83864" y="201082"/>
                </a:lnTo>
                <a:lnTo>
                  <a:pt x="83864" y="218975"/>
                </a:lnTo>
                <a:lnTo>
                  <a:pt x="59992" y="218975"/>
                </a:lnTo>
                <a:cubicBezTo>
                  <a:pt x="62215" y="256655"/>
                  <a:pt x="78404" y="290590"/>
                  <a:pt x="103463" y="315649"/>
                </a:cubicBezTo>
                <a:cubicBezTo>
                  <a:pt x="128516" y="340707"/>
                  <a:pt x="162438" y="356906"/>
                  <a:pt x="200116" y="359130"/>
                </a:cubicBezTo>
                <a:lnTo>
                  <a:pt x="200116" y="335246"/>
                </a:lnTo>
                <a:lnTo>
                  <a:pt x="217998" y="335246"/>
                </a:lnTo>
                <a:lnTo>
                  <a:pt x="217998" y="359130"/>
                </a:lnTo>
                <a:cubicBezTo>
                  <a:pt x="255682" y="356906"/>
                  <a:pt x="289598" y="340707"/>
                  <a:pt x="314657" y="315649"/>
                </a:cubicBezTo>
                <a:cubicBezTo>
                  <a:pt x="339710" y="290590"/>
                  <a:pt x="355899" y="256655"/>
                  <a:pt x="358128" y="218975"/>
                </a:cubicBezTo>
                <a:moveTo>
                  <a:pt x="144401" y="262062"/>
                </a:moveTo>
                <a:lnTo>
                  <a:pt x="200116" y="206329"/>
                </a:lnTo>
                <a:lnTo>
                  <a:pt x="200116" y="106292"/>
                </a:lnTo>
                <a:lnTo>
                  <a:pt x="217998" y="106292"/>
                </a:lnTo>
                <a:lnTo>
                  <a:pt x="217998" y="213728"/>
                </a:lnTo>
                <a:lnTo>
                  <a:pt x="157044" y="274708"/>
                </a:lnTo>
                <a:lnTo>
                  <a:pt x="144401" y="262062"/>
                </a:lnTo>
                <a:close/>
                <a:moveTo>
                  <a:pt x="209057" y="2553"/>
                </a:moveTo>
                <a:cubicBezTo>
                  <a:pt x="266339" y="2553"/>
                  <a:pt x="318198" y="25775"/>
                  <a:pt x="355738" y="63324"/>
                </a:cubicBezTo>
                <a:cubicBezTo>
                  <a:pt x="393273" y="100867"/>
                  <a:pt x="416490" y="152742"/>
                  <a:pt x="416490" y="210031"/>
                </a:cubicBezTo>
                <a:cubicBezTo>
                  <a:pt x="416490" y="267321"/>
                  <a:pt x="393273" y="319190"/>
                  <a:pt x="355738" y="356733"/>
                </a:cubicBezTo>
                <a:cubicBezTo>
                  <a:pt x="318198" y="394282"/>
                  <a:pt x="266339" y="417510"/>
                  <a:pt x="209057" y="417510"/>
                </a:cubicBezTo>
                <a:cubicBezTo>
                  <a:pt x="151787" y="417510"/>
                  <a:pt x="99922" y="394282"/>
                  <a:pt x="62388" y="356733"/>
                </a:cubicBezTo>
                <a:cubicBezTo>
                  <a:pt x="24847" y="319190"/>
                  <a:pt x="1624" y="267321"/>
                  <a:pt x="1624" y="210031"/>
                </a:cubicBezTo>
                <a:cubicBezTo>
                  <a:pt x="1624" y="152742"/>
                  <a:pt x="24847" y="100867"/>
                  <a:pt x="62388" y="63324"/>
                </a:cubicBezTo>
                <a:cubicBezTo>
                  <a:pt x="99922" y="25775"/>
                  <a:pt x="151787" y="2553"/>
                  <a:pt x="209057" y="2553"/>
                </a:cubicBezTo>
                <a:moveTo>
                  <a:pt x="343095" y="75969"/>
                </a:moveTo>
                <a:cubicBezTo>
                  <a:pt x="308792" y="41664"/>
                  <a:pt x="261398" y="20439"/>
                  <a:pt x="209057" y="20439"/>
                </a:cubicBezTo>
                <a:cubicBezTo>
                  <a:pt x="156716" y="20439"/>
                  <a:pt x="109328" y="41664"/>
                  <a:pt x="75025" y="75969"/>
                </a:cubicBezTo>
                <a:cubicBezTo>
                  <a:pt x="40727" y="110275"/>
                  <a:pt x="19507" y="157673"/>
                  <a:pt x="19507" y="210031"/>
                </a:cubicBezTo>
                <a:cubicBezTo>
                  <a:pt x="19507" y="262384"/>
                  <a:pt x="40727" y="309782"/>
                  <a:pt x="75025" y="344088"/>
                </a:cubicBezTo>
                <a:cubicBezTo>
                  <a:pt x="109328" y="378393"/>
                  <a:pt x="156716" y="399618"/>
                  <a:pt x="209057" y="399618"/>
                </a:cubicBezTo>
                <a:cubicBezTo>
                  <a:pt x="261398" y="399618"/>
                  <a:pt x="308792" y="378393"/>
                  <a:pt x="343095" y="344088"/>
                </a:cubicBezTo>
                <a:cubicBezTo>
                  <a:pt x="377387" y="309782"/>
                  <a:pt x="398608" y="262384"/>
                  <a:pt x="398608" y="210031"/>
                </a:cubicBezTo>
                <a:cubicBezTo>
                  <a:pt x="398608" y="157673"/>
                  <a:pt x="377387" y="110275"/>
                  <a:pt x="343095" y="75969"/>
                </a:cubicBezTo>
              </a:path>
            </a:pathLst>
          </a:custGeom>
          <a:solidFill>
            <a:srgbClr val="030404"/>
          </a:solidFill>
          <a:ln w="5958" cap="flat">
            <a:noFill/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3B8E68B9-2588-2509-2475-0AFF5132F391}"/>
              </a:ext>
            </a:extLst>
          </p:cNvPr>
          <p:cNvSpPr/>
          <p:nvPr/>
        </p:nvSpPr>
        <p:spPr>
          <a:xfrm>
            <a:off x="232066" y="6137753"/>
            <a:ext cx="995485" cy="603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730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6CD23-6C1E-92F8-29F5-2F4300B74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6A72C-EF02-15F7-BDE2-FCAEC394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POISTNÉ PLNENIE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CF4779-5323-4381-65D8-D3BD9F18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6" y="1644445"/>
            <a:ext cx="4805448" cy="4124588"/>
          </a:xfrm>
        </p:spPr>
        <p:txBody>
          <a:bodyPr>
            <a:normAutofit fontScale="925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sk-SK" sz="2600" b="1" dirty="0">
                <a:solidFill>
                  <a:schemeClr val="accent5">
                    <a:lumMod val="50000"/>
                  </a:schemeClr>
                </a:solidFill>
              </a:rPr>
              <a:t>do výšky PS: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/>
              <a:t>škoda na zdraví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(PPS, PPV, PAO a SBD)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/>
              <a:t>škoda na veci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(PPV, PAO a SBD)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/>
              <a:t>následná majetková škoda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(PPS, PPV, PAO a SBD)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/>
              <a:t>regresy zdravotných poisťovní a sociálnej poisťovne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(PPV, PAO a SBD)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/>
              <a:t>čistá finančná škoda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(všetky profesie)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/>
              <a:t>náklady právneho zastúpenia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(všetky profesie)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C48A9EF-2632-6D64-5CD8-2A316AD216DA}"/>
              </a:ext>
            </a:extLst>
          </p:cNvPr>
          <p:cNvSpPr txBox="1">
            <a:spLocks/>
          </p:cNvSpPr>
          <p:nvPr/>
        </p:nvSpPr>
        <p:spPr>
          <a:xfrm>
            <a:off x="6096000" y="1644445"/>
            <a:ext cx="4805448" cy="4124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278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r>
              <a:rPr lang="sk-SK" sz="2600" b="1" dirty="0" err="1">
                <a:solidFill>
                  <a:schemeClr val="accent5">
                    <a:lumMod val="50000"/>
                  </a:schemeClr>
                </a:solidFill>
              </a:rPr>
              <a:t>sublimit</a:t>
            </a:r>
            <a:r>
              <a:rPr lang="sk-SK" sz="26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/>
              <a:t>náklady na obnovu prevzatých dokladov 10.000,00 €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(všetky profesie)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/>
              <a:t>neúmyselné porušenie práv duševného vlastníctva 10.000,00 € 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(PPV a SKP)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/>
              <a:t>porušenie mlčanlivosti 10.000,00 €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(všetky profesie, okrem SBD)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/>
              <a:t>zásah do práva na ochranu osobnosti 50 % z PS, max. 50.000,00 €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(len PPS)</a:t>
            </a:r>
          </a:p>
        </p:txBody>
      </p:sp>
      <p:sp>
        <p:nvSpPr>
          <p:cNvPr id="5" name="Voľný tvar 335">
            <a:extLst>
              <a:ext uri="{FF2B5EF4-FFF2-40B4-BE49-F238E27FC236}">
                <a16:creationId xmlns:a16="http://schemas.microsoft.com/office/drawing/2014/main" id="{A03BB629-E465-3C03-35FC-A0086B61E1C3}"/>
              </a:ext>
            </a:extLst>
          </p:cNvPr>
          <p:cNvSpPr/>
          <p:nvPr/>
        </p:nvSpPr>
        <p:spPr>
          <a:xfrm>
            <a:off x="4613387" y="1998168"/>
            <a:ext cx="394900" cy="536517"/>
          </a:xfrm>
          <a:custGeom>
            <a:avLst/>
            <a:gdLst>
              <a:gd name="connsiteX0" fmla="*/ 195043 w 408456"/>
              <a:gd name="connsiteY0" fmla="*/ 234 h 554934"/>
              <a:gd name="connsiteX1" fmla="*/ 262054 w 408456"/>
              <a:gd name="connsiteY1" fmla="*/ 27990 h 554934"/>
              <a:gd name="connsiteX2" fmla="*/ 289814 w 408456"/>
              <a:gd name="connsiteY2" fmla="*/ 94990 h 554934"/>
              <a:gd name="connsiteX3" fmla="*/ 262048 w 408456"/>
              <a:gd name="connsiteY3" fmla="*/ 161991 h 554934"/>
              <a:gd name="connsiteX4" fmla="*/ 195043 w 408456"/>
              <a:gd name="connsiteY4" fmla="*/ 189746 h 554934"/>
              <a:gd name="connsiteX5" fmla="*/ 128031 w 408456"/>
              <a:gd name="connsiteY5" fmla="*/ 161991 h 554934"/>
              <a:gd name="connsiteX6" fmla="*/ 100271 w 408456"/>
              <a:gd name="connsiteY6" fmla="*/ 94990 h 554934"/>
              <a:gd name="connsiteX7" fmla="*/ 128031 w 408456"/>
              <a:gd name="connsiteY7" fmla="*/ 27990 h 554934"/>
              <a:gd name="connsiteX8" fmla="*/ 195043 w 408456"/>
              <a:gd name="connsiteY8" fmla="*/ 234 h 554934"/>
              <a:gd name="connsiteX9" fmla="*/ 192777 w 408456"/>
              <a:gd name="connsiteY9" fmla="*/ 364867 h 554934"/>
              <a:gd name="connsiteX10" fmla="*/ 217831 w 408456"/>
              <a:gd name="connsiteY10" fmla="*/ 383727 h 554934"/>
              <a:gd name="connsiteX11" fmla="*/ 268434 w 408456"/>
              <a:gd name="connsiteY11" fmla="*/ 219295 h 554934"/>
              <a:gd name="connsiteX12" fmla="*/ 251585 w 408456"/>
              <a:gd name="connsiteY12" fmla="*/ 219295 h 554934"/>
              <a:gd name="connsiteX13" fmla="*/ 192777 w 408456"/>
              <a:gd name="connsiteY13" fmla="*/ 364867 h 554934"/>
              <a:gd name="connsiteX14" fmla="*/ 174697 w 408456"/>
              <a:gd name="connsiteY14" fmla="*/ 376675 h 554934"/>
              <a:gd name="connsiteX15" fmla="*/ 171642 w 408456"/>
              <a:gd name="connsiteY15" fmla="*/ 369782 h 554934"/>
              <a:gd name="connsiteX16" fmla="*/ 171116 w 408456"/>
              <a:gd name="connsiteY16" fmla="*/ 369568 h 554934"/>
              <a:gd name="connsiteX17" fmla="*/ 171324 w 408456"/>
              <a:gd name="connsiteY17" fmla="*/ 369060 h 554934"/>
              <a:gd name="connsiteX18" fmla="*/ 104918 w 408456"/>
              <a:gd name="connsiteY18" fmla="*/ 219295 h 554934"/>
              <a:gd name="connsiteX19" fmla="*/ 90806 w 408456"/>
              <a:gd name="connsiteY19" fmla="*/ 219295 h 554934"/>
              <a:gd name="connsiteX20" fmla="*/ 63830 w 408456"/>
              <a:gd name="connsiteY20" fmla="*/ 230596 h 554934"/>
              <a:gd name="connsiteX21" fmla="*/ 47384 w 408456"/>
              <a:gd name="connsiteY21" fmla="*/ 264246 h 554934"/>
              <a:gd name="connsiteX22" fmla="*/ 19686 w 408456"/>
              <a:gd name="connsiteY22" fmla="*/ 409230 h 554934"/>
              <a:gd name="connsiteX23" fmla="*/ 22998 w 408456"/>
              <a:gd name="connsiteY23" fmla="*/ 426389 h 554934"/>
              <a:gd name="connsiteX24" fmla="*/ 36260 w 408456"/>
              <a:gd name="connsiteY24" fmla="*/ 432376 h 554934"/>
              <a:gd name="connsiteX25" fmla="*/ 188443 w 408456"/>
              <a:gd name="connsiteY25" fmla="*/ 432376 h 554934"/>
              <a:gd name="connsiteX26" fmla="*/ 204435 w 408456"/>
              <a:gd name="connsiteY26" fmla="*/ 418357 h 554934"/>
              <a:gd name="connsiteX27" fmla="*/ 205886 w 408456"/>
              <a:gd name="connsiteY27" fmla="*/ 406402 h 554934"/>
              <a:gd name="connsiteX28" fmla="*/ 202916 w 408456"/>
              <a:gd name="connsiteY28" fmla="*/ 394697 h 554934"/>
              <a:gd name="connsiteX29" fmla="*/ 183091 w 408456"/>
              <a:gd name="connsiteY29" fmla="*/ 382124 h 554934"/>
              <a:gd name="connsiteX30" fmla="*/ 177122 w 408456"/>
              <a:gd name="connsiteY30" fmla="*/ 382142 h 554934"/>
              <a:gd name="connsiteX31" fmla="*/ 174697 w 408456"/>
              <a:gd name="connsiteY31" fmla="*/ 376675 h 554934"/>
              <a:gd name="connsiteX32" fmla="*/ 93389 w 408456"/>
              <a:gd name="connsiteY32" fmla="*/ 450740 h 554934"/>
              <a:gd name="connsiteX33" fmla="*/ 35984 w 408456"/>
              <a:gd name="connsiteY33" fmla="*/ 450740 h 554934"/>
              <a:gd name="connsiteX34" fmla="*/ 35054 w 408456"/>
              <a:gd name="connsiteY34" fmla="*/ 450667 h 554934"/>
              <a:gd name="connsiteX35" fmla="*/ 8573 w 408456"/>
              <a:gd name="connsiteY35" fmla="*/ 437726 h 554934"/>
              <a:gd name="connsiteX36" fmla="*/ 1416 w 408456"/>
              <a:gd name="connsiteY36" fmla="*/ 407326 h 554934"/>
              <a:gd name="connsiteX37" fmla="*/ 1557 w 408456"/>
              <a:gd name="connsiteY37" fmla="*/ 406396 h 554934"/>
              <a:gd name="connsiteX38" fmla="*/ 29378 w 408456"/>
              <a:gd name="connsiteY38" fmla="*/ 260806 h 554934"/>
              <a:gd name="connsiteX39" fmla="*/ 50844 w 408456"/>
              <a:gd name="connsiteY39" fmla="*/ 217618 h 554934"/>
              <a:gd name="connsiteX40" fmla="*/ 90806 w 408456"/>
              <a:gd name="connsiteY40" fmla="*/ 200931 h 554934"/>
              <a:gd name="connsiteX41" fmla="*/ 157615 w 408456"/>
              <a:gd name="connsiteY41" fmla="*/ 200931 h 554934"/>
              <a:gd name="connsiteX42" fmla="*/ 160328 w 408456"/>
              <a:gd name="connsiteY42" fmla="*/ 203655 h 554934"/>
              <a:gd name="connsiteX43" fmla="*/ 194822 w 408456"/>
              <a:gd name="connsiteY43" fmla="*/ 221181 h 554934"/>
              <a:gd name="connsiteX44" fmla="*/ 229599 w 408456"/>
              <a:gd name="connsiteY44" fmla="*/ 203514 h 554934"/>
              <a:gd name="connsiteX45" fmla="*/ 235948 w 408456"/>
              <a:gd name="connsiteY45" fmla="*/ 200931 h 554934"/>
              <a:gd name="connsiteX46" fmla="*/ 297284 w 408456"/>
              <a:gd name="connsiteY46" fmla="*/ 200931 h 554934"/>
              <a:gd name="connsiteX47" fmla="*/ 337038 w 408456"/>
              <a:gd name="connsiteY47" fmla="*/ 217538 h 554934"/>
              <a:gd name="connsiteX48" fmla="*/ 358675 w 408456"/>
              <a:gd name="connsiteY48" fmla="*/ 260732 h 554934"/>
              <a:gd name="connsiteX49" fmla="*/ 408954 w 408456"/>
              <a:gd name="connsiteY49" fmla="*/ 509967 h 554934"/>
              <a:gd name="connsiteX50" fmla="*/ 409064 w 408456"/>
              <a:gd name="connsiteY50" fmla="*/ 510395 h 554934"/>
              <a:gd name="connsiteX51" fmla="*/ 392129 w 408456"/>
              <a:gd name="connsiteY51" fmla="*/ 547609 h 554934"/>
              <a:gd name="connsiteX52" fmla="*/ 376920 w 408456"/>
              <a:gd name="connsiteY52" fmla="*/ 552708 h 554934"/>
              <a:gd name="connsiteX53" fmla="*/ 360977 w 408456"/>
              <a:gd name="connsiteY53" fmla="*/ 551839 h 554934"/>
              <a:gd name="connsiteX54" fmla="*/ 333095 w 408456"/>
              <a:gd name="connsiteY54" fmla="*/ 520741 h 554934"/>
              <a:gd name="connsiteX55" fmla="*/ 294125 w 408456"/>
              <a:gd name="connsiteY55" fmla="*/ 327556 h 554934"/>
              <a:gd name="connsiteX56" fmla="*/ 288284 w 408456"/>
              <a:gd name="connsiteY56" fmla="*/ 327556 h 554934"/>
              <a:gd name="connsiteX57" fmla="*/ 288284 w 408456"/>
              <a:gd name="connsiteY57" fmla="*/ 555169 h 554934"/>
              <a:gd name="connsiteX58" fmla="*/ 93389 w 408456"/>
              <a:gd name="connsiteY58" fmla="*/ 555169 h 554934"/>
              <a:gd name="connsiteX59" fmla="*/ 93389 w 408456"/>
              <a:gd name="connsiteY59" fmla="*/ 450740 h 554934"/>
              <a:gd name="connsiteX60" fmla="*/ 249068 w 408456"/>
              <a:gd name="connsiteY60" fmla="*/ 40967 h 554934"/>
              <a:gd name="connsiteX61" fmla="*/ 195043 w 408456"/>
              <a:gd name="connsiteY61" fmla="*/ 18599 h 554934"/>
              <a:gd name="connsiteX62" fmla="*/ 141017 w 408456"/>
              <a:gd name="connsiteY62" fmla="*/ 40967 h 554934"/>
              <a:gd name="connsiteX63" fmla="*/ 118639 w 408456"/>
              <a:gd name="connsiteY63" fmla="*/ 94990 h 554934"/>
              <a:gd name="connsiteX64" fmla="*/ 141017 w 408456"/>
              <a:gd name="connsiteY64" fmla="*/ 149007 h 554934"/>
              <a:gd name="connsiteX65" fmla="*/ 195043 w 408456"/>
              <a:gd name="connsiteY65" fmla="*/ 171382 h 554934"/>
              <a:gd name="connsiteX66" fmla="*/ 249068 w 408456"/>
              <a:gd name="connsiteY66" fmla="*/ 149007 h 554934"/>
              <a:gd name="connsiteX67" fmla="*/ 271446 w 408456"/>
              <a:gd name="connsiteY67" fmla="*/ 94990 h 554934"/>
              <a:gd name="connsiteX68" fmla="*/ 249068 w 408456"/>
              <a:gd name="connsiteY68" fmla="*/ 40967 h 55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08456" h="554934">
                <a:moveTo>
                  <a:pt x="195043" y="234"/>
                </a:moveTo>
                <a:cubicBezTo>
                  <a:pt x="221211" y="234"/>
                  <a:pt x="244911" y="10843"/>
                  <a:pt x="262054" y="27990"/>
                </a:cubicBezTo>
                <a:cubicBezTo>
                  <a:pt x="279204" y="45130"/>
                  <a:pt x="289814" y="68827"/>
                  <a:pt x="289814" y="94990"/>
                </a:cubicBezTo>
                <a:cubicBezTo>
                  <a:pt x="289814" y="121154"/>
                  <a:pt x="279204" y="144845"/>
                  <a:pt x="262048" y="161991"/>
                </a:cubicBezTo>
                <a:cubicBezTo>
                  <a:pt x="244905" y="179138"/>
                  <a:pt x="221211" y="189746"/>
                  <a:pt x="195043" y="189746"/>
                </a:cubicBezTo>
                <a:cubicBezTo>
                  <a:pt x="168875" y="189746"/>
                  <a:pt x="145180" y="179138"/>
                  <a:pt x="128031" y="161991"/>
                </a:cubicBezTo>
                <a:cubicBezTo>
                  <a:pt x="110882" y="144845"/>
                  <a:pt x="100271" y="121154"/>
                  <a:pt x="100271" y="94990"/>
                </a:cubicBezTo>
                <a:cubicBezTo>
                  <a:pt x="100271" y="68827"/>
                  <a:pt x="110882" y="45130"/>
                  <a:pt x="128031" y="27990"/>
                </a:cubicBezTo>
                <a:cubicBezTo>
                  <a:pt x="145174" y="10843"/>
                  <a:pt x="168875" y="234"/>
                  <a:pt x="195043" y="234"/>
                </a:cubicBezTo>
                <a:moveTo>
                  <a:pt x="192777" y="364867"/>
                </a:moveTo>
                <a:cubicBezTo>
                  <a:pt x="204178" y="367438"/>
                  <a:pt x="212553" y="374569"/>
                  <a:pt x="217831" y="383727"/>
                </a:cubicBezTo>
                <a:lnTo>
                  <a:pt x="268434" y="219295"/>
                </a:lnTo>
                <a:lnTo>
                  <a:pt x="251585" y="219295"/>
                </a:lnTo>
                <a:lnTo>
                  <a:pt x="192777" y="364867"/>
                </a:lnTo>
                <a:close/>
                <a:moveTo>
                  <a:pt x="174697" y="376675"/>
                </a:moveTo>
                <a:lnTo>
                  <a:pt x="171642" y="369782"/>
                </a:lnTo>
                <a:lnTo>
                  <a:pt x="171116" y="369568"/>
                </a:lnTo>
                <a:lnTo>
                  <a:pt x="171324" y="369060"/>
                </a:lnTo>
                <a:lnTo>
                  <a:pt x="104918" y="219295"/>
                </a:lnTo>
                <a:lnTo>
                  <a:pt x="90806" y="219295"/>
                </a:lnTo>
                <a:cubicBezTo>
                  <a:pt x="79865" y="219295"/>
                  <a:pt x="70803" y="223623"/>
                  <a:pt x="63830" y="230596"/>
                </a:cubicBezTo>
                <a:cubicBezTo>
                  <a:pt x="55491" y="238940"/>
                  <a:pt x="49907" y="251024"/>
                  <a:pt x="47384" y="264246"/>
                </a:cubicBezTo>
                <a:lnTo>
                  <a:pt x="19686" y="409230"/>
                </a:lnTo>
                <a:cubicBezTo>
                  <a:pt x="19025" y="417176"/>
                  <a:pt x="20188" y="422826"/>
                  <a:pt x="22998" y="426389"/>
                </a:cubicBezTo>
                <a:cubicBezTo>
                  <a:pt x="25600" y="429694"/>
                  <a:pt x="30094" y="431641"/>
                  <a:pt x="36260" y="432376"/>
                </a:cubicBezTo>
                <a:lnTo>
                  <a:pt x="188443" y="432376"/>
                </a:lnTo>
                <a:cubicBezTo>
                  <a:pt x="196769" y="431170"/>
                  <a:pt x="202078" y="425440"/>
                  <a:pt x="204435" y="418357"/>
                </a:cubicBezTo>
                <a:cubicBezTo>
                  <a:pt x="205665" y="414654"/>
                  <a:pt x="206149" y="410534"/>
                  <a:pt x="205886" y="406402"/>
                </a:cubicBezTo>
                <a:cubicBezTo>
                  <a:pt x="205629" y="402300"/>
                  <a:pt x="204637" y="398266"/>
                  <a:pt x="202916" y="394697"/>
                </a:cubicBezTo>
                <a:cubicBezTo>
                  <a:pt x="199445" y="387498"/>
                  <a:pt x="192796" y="382105"/>
                  <a:pt x="183091" y="382124"/>
                </a:cubicBezTo>
                <a:lnTo>
                  <a:pt x="177122" y="382142"/>
                </a:lnTo>
                <a:lnTo>
                  <a:pt x="174697" y="376675"/>
                </a:lnTo>
                <a:close/>
                <a:moveTo>
                  <a:pt x="93389" y="450740"/>
                </a:moveTo>
                <a:lnTo>
                  <a:pt x="35984" y="450740"/>
                </a:lnTo>
                <a:lnTo>
                  <a:pt x="35054" y="450667"/>
                </a:lnTo>
                <a:cubicBezTo>
                  <a:pt x="23470" y="449473"/>
                  <a:pt x="14537" y="445280"/>
                  <a:pt x="8573" y="437726"/>
                </a:cubicBezTo>
                <a:cubicBezTo>
                  <a:pt x="2775" y="430368"/>
                  <a:pt x="271" y="420328"/>
                  <a:pt x="1416" y="407326"/>
                </a:cubicBezTo>
                <a:lnTo>
                  <a:pt x="1557" y="406396"/>
                </a:lnTo>
                <a:lnTo>
                  <a:pt x="29378" y="260806"/>
                </a:lnTo>
                <a:cubicBezTo>
                  <a:pt x="32568" y="244106"/>
                  <a:pt x="39835" y="228625"/>
                  <a:pt x="50844" y="217618"/>
                </a:cubicBezTo>
                <a:cubicBezTo>
                  <a:pt x="61142" y="207321"/>
                  <a:pt x="74550" y="200931"/>
                  <a:pt x="90806" y="200931"/>
                </a:cubicBezTo>
                <a:lnTo>
                  <a:pt x="157615" y="200931"/>
                </a:lnTo>
                <a:lnTo>
                  <a:pt x="160328" y="203655"/>
                </a:lnTo>
                <a:cubicBezTo>
                  <a:pt x="172193" y="215580"/>
                  <a:pt x="183685" y="221297"/>
                  <a:pt x="194822" y="221181"/>
                </a:cubicBezTo>
                <a:cubicBezTo>
                  <a:pt x="206027" y="221058"/>
                  <a:pt x="217623" y="215041"/>
                  <a:pt x="229599" y="203514"/>
                </a:cubicBezTo>
                <a:lnTo>
                  <a:pt x="235948" y="200931"/>
                </a:lnTo>
                <a:lnTo>
                  <a:pt x="297284" y="200931"/>
                </a:lnTo>
                <a:cubicBezTo>
                  <a:pt x="313490" y="200931"/>
                  <a:pt x="326795" y="207291"/>
                  <a:pt x="337038" y="217538"/>
                </a:cubicBezTo>
                <a:cubicBezTo>
                  <a:pt x="348022" y="228521"/>
                  <a:pt x="355307" y="244027"/>
                  <a:pt x="358675" y="260732"/>
                </a:cubicBezTo>
                <a:lnTo>
                  <a:pt x="408954" y="509967"/>
                </a:lnTo>
                <a:lnTo>
                  <a:pt x="409064" y="510395"/>
                </a:lnTo>
                <a:cubicBezTo>
                  <a:pt x="411788" y="528197"/>
                  <a:pt x="403866" y="540801"/>
                  <a:pt x="392129" y="547609"/>
                </a:cubicBezTo>
                <a:cubicBezTo>
                  <a:pt x="387518" y="550284"/>
                  <a:pt x="382296" y="551992"/>
                  <a:pt x="376920" y="552708"/>
                </a:cubicBezTo>
                <a:cubicBezTo>
                  <a:pt x="371612" y="553406"/>
                  <a:pt x="366144" y="553130"/>
                  <a:pt x="360977" y="551839"/>
                </a:cubicBezTo>
                <a:cubicBezTo>
                  <a:pt x="347281" y="548429"/>
                  <a:pt x="335476" y="538249"/>
                  <a:pt x="333095" y="520741"/>
                </a:cubicBezTo>
                <a:lnTo>
                  <a:pt x="294125" y="327556"/>
                </a:lnTo>
                <a:lnTo>
                  <a:pt x="288284" y="327556"/>
                </a:lnTo>
                <a:lnTo>
                  <a:pt x="288284" y="555169"/>
                </a:lnTo>
                <a:lnTo>
                  <a:pt x="93389" y="555169"/>
                </a:lnTo>
                <a:lnTo>
                  <a:pt x="93389" y="450740"/>
                </a:lnTo>
                <a:close/>
                <a:moveTo>
                  <a:pt x="249068" y="40967"/>
                </a:moveTo>
                <a:cubicBezTo>
                  <a:pt x="235244" y="27145"/>
                  <a:pt x="216141" y="18599"/>
                  <a:pt x="195043" y="18599"/>
                </a:cubicBezTo>
                <a:cubicBezTo>
                  <a:pt x="173944" y="18599"/>
                  <a:pt x="154842" y="27145"/>
                  <a:pt x="141017" y="40967"/>
                </a:cubicBezTo>
                <a:cubicBezTo>
                  <a:pt x="127192" y="54790"/>
                  <a:pt x="118639" y="73889"/>
                  <a:pt x="118639" y="94990"/>
                </a:cubicBezTo>
                <a:cubicBezTo>
                  <a:pt x="118639" y="116085"/>
                  <a:pt x="127192" y="135185"/>
                  <a:pt x="141017" y="149007"/>
                </a:cubicBezTo>
                <a:cubicBezTo>
                  <a:pt x="154842" y="162830"/>
                  <a:pt x="173944" y="171382"/>
                  <a:pt x="195043" y="171382"/>
                </a:cubicBezTo>
                <a:cubicBezTo>
                  <a:pt x="216141" y="171382"/>
                  <a:pt x="235244" y="162830"/>
                  <a:pt x="249068" y="149007"/>
                </a:cubicBezTo>
                <a:cubicBezTo>
                  <a:pt x="262893" y="135185"/>
                  <a:pt x="271446" y="116085"/>
                  <a:pt x="271446" y="94990"/>
                </a:cubicBezTo>
                <a:cubicBezTo>
                  <a:pt x="271446" y="73889"/>
                  <a:pt x="262893" y="54790"/>
                  <a:pt x="249068" y="40967"/>
                </a:cubicBezTo>
              </a:path>
            </a:pathLst>
          </a:custGeom>
          <a:solidFill>
            <a:schemeClr val="accent5">
              <a:lumMod val="90000"/>
            </a:schemeClr>
          </a:solidFill>
          <a:ln w="6121" cap="flat">
            <a:solidFill>
              <a:schemeClr val="accent5">
                <a:lumMod val="90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6" name="Voľný tvar 343">
            <a:extLst>
              <a:ext uri="{FF2B5EF4-FFF2-40B4-BE49-F238E27FC236}">
                <a16:creationId xmlns:a16="http://schemas.microsoft.com/office/drawing/2014/main" id="{0DD80FBE-AF5C-1585-3B99-FF1413C371F8}"/>
              </a:ext>
            </a:extLst>
          </p:cNvPr>
          <p:cNvSpPr/>
          <p:nvPr/>
        </p:nvSpPr>
        <p:spPr>
          <a:xfrm>
            <a:off x="10519241" y="2266426"/>
            <a:ext cx="382207" cy="423672"/>
          </a:xfrm>
          <a:custGeom>
            <a:avLst/>
            <a:gdLst>
              <a:gd name="connsiteX0" fmla="*/ 11236 w 395327"/>
              <a:gd name="connsiteY0" fmla="*/ 220338 h 438215"/>
              <a:gd name="connsiteX1" fmla="*/ 28099 w 395327"/>
              <a:gd name="connsiteY1" fmla="*/ 218120 h 438215"/>
              <a:gd name="connsiteX2" fmla="*/ 41588 w 395327"/>
              <a:gd name="connsiteY2" fmla="*/ 228458 h 438215"/>
              <a:gd name="connsiteX3" fmla="*/ 41588 w 395327"/>
              <a:gd name="connsiteY3" fmla="*/ 228488 h 438215"/>
              <a:gd name="connsiteX4" fmla="*/ 56740 w 395327"/>
              <a:gd name="connsiteY4" fmla="*/ 254744 h 438215"/>
              <a:gd name="connsiteX5" fmla="*/ 120281 w 395327"/>
              <a:gd name="connsiteY5" fmla="*/ 144667 h 438215"/>
              <a:gd name="connsiteX6" fmla="*/ 120281 w 395327"/>
              <a:gd name="connsiteY6" fmla="*/ 144632 h 438215"/>
              <a:gd name="connsiteX7" fmla="*/ 133770 w 395327"/>
              <a:gd name="connsiteY7" fmla="*/ 134294 h 438215"/>
              <a:gd name="connsiteX8" fmla="*/ 150573 w 395327"/>
              <a:gd name="connsiteY8" fmla="*/ 136494 h 438215"/>
              <a:gd name="connsiteX9" fmla="*/ 150639 w 395327"/>
              <a:gd name="connsiteY9" fmla="*/ 136511 h 438215"/>
              <a:gd name="connsiteX10" fmla="*/ 160969 w 395327"/>
              <a:gd name="connsiteY10" fmla="*/ 150009 h 438215"/>
              <a:gd name="connsiteX11" fmla="*/ 158751 w 395327"/>
              <a:gd name="connsiteY11" fmla="*/ 166870 h 438215"/>
              <a:gd name="connsiteX12" fmla="*/ 158739 w 395327"/>
              <a:gd name="connsiteY12" fmla="*/ 166858 h 438215"/>
              <a:gd name="connsiteX13" fmla="*/ 75969 w 395327"/>
              <a:gd name="connsiteY13" fmla="*/ 310257 h 438215"/>
              <a:gd name="connsiteX14" fmla="*/ 67684 w 395327"/>
              <a:gd name="connsiteY14" fmla="*/ 318502 h 438215"/>
              <a:gd name="connsiteX15" fmla="*/ 56668 w 395327"/>
              <a:gd name="connsiteY15" fmla="*/ 321340 h 438215"/>
              <a:gd name="connsiteX16" fmla="*/ 45599 w 395327"/>
              <a:gd name="connsiteY16" fmla="*/ 318395 h 438215"/>
              <a:gd name="connsiteX17" fmla="*/ 45563 w 395327"/>
              <a:gd name="connsiteY17" fmla="*/ 318395 h 438215"/>
              <a:gd name="connsiteX18" fmla="*/ 37385 w 395327"/>
              <a:gd name="connsiteY18" fmla="*/ 310084 h 438215"/>
              <a:gd name="connsiteX19" fmla="*/ 37409 w 395327"/>
              <a:gd name="connsiteY19" fmla="*/ 310072 h 438215"/>
              <a:gd name="connsiteX20" fmla="*/ 3135 w 395327"/>
              <a:gd name="connsiteY20" fmla="*/ 250690 h 438215"/>
              <a:gd name="connsiteX21" fmla="*/ 3117 w 395327"/>
              <a:gd name="connsiteY21" fmla="*/ 250696 h 438215"/>
              <a:gd name="connsiteX22" fmla="*/ 900 w 395327"/>
              <a:gd name="connsiteY22" fmla="*/ 233836 h 438215"/>
              <a:gd name="connsiteX23" fmla="*/ 11236 w 395327"/>
              <a:gd name="connsiteY23" fmla="*/ 220338 h 438215"/>
              <a:gd name="connsiteX24" fmla="*/ 77167 w 395327"/>
              <a:gd name="connsiteY24" fmla="*/ 142885 h 438215"/>
              <a:gd name="connsiteX25" fmla="*/ 77167 w 395327"/>
              <a:gd name="connsiteY25" fmla="*/ 2563 h 438215"/>
              <a:gd name="connsiteX26" fmla="*/ 313336 w 395327"/>
              <a:gd name="connsiteY26" fmla="*/ 2563 h 438215"/>
              <a:gd name="connsiteX27" fmla="*/ 392882 w 395327"/>
              <a:gd name="connsiteY27" fmla="*/ 83062 h 438215"/>
              <a:gd name="connsiteX28" fmla="*/ 395469 w 395327"/>
              <a:gd name="connsiteY28" fmla="*/ 89310 h 438215"/>
              <a:gd name="connsiteX29" fmla="*/ 395469 w 395327"/>
              <a:gd name="connsiteY29" fmla="*/ 440778 h 438215"/>
              <a:gd name="connsiteX30" fmla="*/ 77167 w 395327"/>
              <a:gd name="connsiteY30" fmla="*/ 440778 h 438215"/>
              <a:gd name="connsiteX31" fmla="*/ 77167 w 395327"/>
              <a:gd name="connsiteY31" fmla="*/ 339632 h 438215"/>
              <a:gd name="connsiteX32" fmla="*/ 95049 w 395327"/>
              <a:gd name="connsiteY32" fmla="*/ 339632 h 438215"/>
              <a:gd name="connsiteX33" fmla="*/ 95049 w 395327"/>
              <a:gd name="connsiteY33" fmla="*/ 422886 h 438215"/>
              <a:gd name="connsiteX34" fmla="*/ 377587 w 395327"/>
              <a:gd name="connsiteY34" fmla="*/ 422886 h 438215"/>
              <a:gd name="connsiteX35" fmla="*/ 377587 w 395327"/>
              <a:gd name="connsiteY35" fmla="*/ 98253 h 438215"/>
              <a:gd name="connsiteX36" fmla="*/ 300700 w 395327"/>
              <a:gd name="connsiteY36" fmla="*/ 98253 h 438215"/>
              <a:gd name="connsiteX37" fmla="*/ 300700 w 395327"/>
              <a:gd name="connsiteY37" fmla="*/ 20455 h 438215"/>
              <a:gd name="connsiteX38" fmla="*/ 95049 w 395327"/>
              <a:gd name="connsiteY38" fmla="*/ 20455 h 438215"/>
              <a:gd name="connsiteX39" fmla="*/ 95049 w 395327"/>
              <a:gd name="connsiteY39" fmla="*/ 142885 h 438215"/>
              <a:gd name="connsiteX40" fmla="*/ 77167 w 395327"/>
              <a:gd name="connsiteY40" fmla="*/ 142885 h 438215"/>
              <a:gd name="connsiteX41" fmla="*/ 365153 w 395327"/>
              <a:gd name="connsiteY41" fmla="*/ 80367 h 438215"/>
              <a:gd name="connsiteX42" fmla="*/ 318582 w 395327"/>
              <a:gd name="connsiteY42" fmla="*/ 33237 h 438215"/>
              <a:gd name="connsiteX43" fmla="*/ 318582 w 395327"/>
              <a:gd name="connsiteY43" fmla="*/ 80367 h 438215"/>
              <a:gd name="connsiteX44" fmla="*/ 365153 w 395327"/>
              <a:gd name="connsiteY44" fmla="*/ 80367 h 438215"/>
              <a:gd name="connsiteX45" fmla="*/ 137376 w 395327"/>
              <a:gd name="connsiteY45" fmla="*/ 346422 h 438215"/>
              <a:gd name="connsiteX46" fmla="*/ 345703 w 395327"/>
              <a:gd name="connsiteY46" fmla="*/ 346422 h 438215"/>
              <a:gd name="connsiteX47" fmla="*/ 345703 w 395327"/>
              <a:gd name="connsiteY47" fmla="*/ 364309 h 438215"/>
              <a:gd name="connsiteX48" fmla="*/ 137376 w 395327"/>
              <a:gd name="connsiteY48" fmla="*/ 364309 h 438215"/>
              <a:gd name="connsiteX49" fmla="*/ 137376 w 395327"/>
              <a:gd name="connsiteY49" fmla="*/ 346422 h 438215"/>
              <a:gd name="connsiteX50" fmla="*/ 137376 w 395327"/>
              <a:gd name="connsiteY50" fmla="*/ 295727 h 438215"/>
              <a:gd name="connsiteX51" fmla="*/ 345703 w 395327"/>
              <a:gd name="connsiteY51" fmla="*/ 295727 h 438215"/>
              <a:gd name="connsiteX52" fmla="*/ 345703 w 395327"/>
              <a:gd name="connsiteY52" fmla="*/ 313613 h 438215"/>
              <a:gd name="connsiteX53" fmla="*/ 137376 w 395327"/>
              <a:gd name="connsiteY53" fmla="*/ 313613 h 438215"/>
              <a:gd name="connsiteX54" fmla="*/ 137376 w 395327"/>
              <a:gd name="connsiteY54" fmla="*/ 295727 h 438215"/>
              <a:gd name="connsiteX55" fmla="*/ 137376 w 395327"/>
              <a:gd name="connsiteY55" fmla="*/ 245020 h 438215"/>
              <a:gd name="connsiteX56" fmla="*/ 345703 w 395327"/>
              <a:gd name="connsiteY56" fmla="*/ 245020 h 438215"/>
              <a:gd name="connsiteX57" fmla="*/ 345703 w 395327"/>
              <a:gd name="connsiteY57" fmla="*/ 262912 h 438215"/>
              <a:gd name="connsiteX58" fmla="*/ 137376 w 395327"/>
              <a:gd name="connsiteY58" fmla="*/ 262912 h 438215"/>
              <a:gd name="connsiteX59" fmla="*/ 137376 w 395327"/>
              <a:gd name="connsiteY59" fmla="*/ 245020 h 438215"/>
              <a:gd name="connsiteX60" fmla="*/ 164199 w 395327"/>
              <a:gd name="connsiteY60" fmla="*/ 194319 h 438215"/>
              <a:gd name="connsiteX61" fmla="*/ 345703 w 395327"/>
              <a:gd name="connsiteY61" fmla="*/ 194319 h 438215"/>
              <a:gd name="connsiteX62" fmla="*/ 345703 w 395327"/>
              <a:gd name="connsiteY62" fmla="*/ 212211 h 438215"/>
              <a:gd name="connsiteX63" fmla="*/ 164199 w 395327"/>
              <a:gd name="connsiteY63" fmla="*/ 212211 h 438215"/>
              <a:gd name="connsiteX64" fmla="*/ 164199 w 395327"/>
              <a:gd name="connsiteY64" fmla="*/ 194319 h 438215"/>
              <a:gd name="connsiteX65" fmla="*/ 185658 w 395327"/>
              <a:gd name="connsiteY65" fmla="*/ 143618 h 438215"/>
              <a:gd name="connsiteX66" fmla="*/ 345703 w 395327"/>
              <a:gd name="connsiteY66" fmla="*/ 143618 h 438215"/>
              <a:gd name="connsiteX67" fmla="*/ 345703 w 395327"/>
              <a:gd name="connsiteY67" fmla="*/ 161510 h 438215"/>
              <a:gd name="connsiteX68" fmla="*/ 185658 w 395327"/>
              <a:gd name="connsiteY68" fmla="*/ 161510 h 438215"/>
              <a:gd name="connsiteX69" fmla="*/ 185658 w 395327"/>
              <a:gd name="connsiteY69" fmla="*/ 143618 h 438215"/>
              <a:gd name="connsiteX70" fmla="*/ 137376 w 395327"/>
              <a:gd name="connsiteY70" fmla="*/ 92917 h 438215"/>
              <a:gd name="connsiteX71" fmla="*/ 263445 w 395327"/>
              <a:gd name="connsiteY71" fmla="*/ 92917 h 438215"/>
              <a:gd name="connsiteX72" fmla="*/ 263445 w 395327"/>
              <a:gd name="connsiteY72" fmla="*/ 110809 h 438215"/>
              <a:gd name="connsiteX73" fmla="*/ 137376 w 395327"/>
              <a:gd name="connsiteY73" fmla="*/ 110809 h 438215"/>
              <a:gd name="connsiteX74" fmla="*/ 137376 w 395327"/>
              <a:gd name="connsiteY74" fmla="*/ 92917 h 43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5327" h="438215">
                <a:moveTo>
                  <a:pt x="11236" y="220338"/>
                </a:moveTo>
                <a:cubicBezTo>
                  <a:pt x="16547" y="217267"/>
                  <a:pt x="22609" y="216653"/>
                  <a:pt x="28099" y="218120"/>
                </a:cubicBezTo>
                <a:cubicBezTo>
                  <a:pt x="33588" y="219592"/>
                  <a:pt x="38530" y="223158"/>
                  <a:pt x="41588" y="228458"/>
                </a:cubicBezTo>
                <a:lnTo>
                  <a:pt x="41588" y="228488"/>
                </a:lnTo>
                <a:lnTo>
                  <a:pt x="56740" y="254744"/>
                </a:lnTo>
                <a:lnTo>
                  <a:pt x="120281" y="144667"/>
                </a:lnTo>
                <a:lnTo>
                  <a:pt x="120281" y="144632"/>
                </a:lnTo>
                <a:cubicBezTo>
                  <a:pt x="123339" y="139331"/>
                  <a:pt x="128280" y="135766"/>
                  <a:pt x="133770" y="134294"/>
                </a:cubicBezTo>
                <a:cubicBezTo>
                  <a:pt x="139230" y="132833"/>
                  <a:pt x="145268" y="133453"/>
                  <a:pt x="150573" y="136494"/>
                </a:cubicBezTo>
                <a:lnTo>
                  <a:pt x="150639" y="136511"/>
                </a:lnTo>
                <a:cubicBezTo>
                  <a:pt x="155932" y="139576"/>
                  <a:pt x="159496" y="144518"/>
                  <a:pt x="160969" y="150009"/>
                </a:cubicBezTo>
                <a:cubicBezTo>
                  <a:pt x="162435" y="155495"/>
                  <a:pt x="161815" y="161558"/>
                  <a:pt x="158751" y="166870"/>
                </a:cubicBezTo>
                <a:lnTo>
                  <a:pt x="158739" y="166858"/>
                </a:lnTo>
                <a:lnTo>
                  <a:pt x="75969" y="310257"/>
                </a:lnTo>
                <a:cubicBezTo>
                  <a:pt x="73865" y="313894"/>
                  <a:pt x="70974" y="316648"/>
                  <a:pt x="67684" y="318502"/>
                </a:cubicBezTo>
                <a:cubicBezTo>
                  <a:pt x="64316" y="320392"/>
                  <a:pt x="60495" y="321346"/>
                  <a:pt x="56668" y="321340"/>
                </a:cubicBezTo>
                <a:cubicBezTo>
                  <a:pt x="52841" y="321334"/>
                  <a:pt x="49009" y="320357"/>
                  <a:pt x="45599" y="318395"/>
                </a:cubicBezTo>
                <a:lnTo>
                  <a:pt x="45563" y="318395"/>
                </a:lnTo>
                <a:cubicBezTo>
                  <a:pt x="42303" y="316505"/>
                  <a:pt x="39442" y="313739"/>
                  <a:pt x="37385" y="310084"/>
                </a:cubicBezTo>
                <a:lnTo>
                  <a:pt x="37409" y="310072"/>
                </a:lnTo>
                <a:lnTo>
                  <a:pt x="3135" y="250690"/>
                </a:lnTo>
                <a:lnTo>
                  <a:pt x="3117" y="250696"/>
                </a:lnTo>
                <a:cubicBezTo>
                  <a:pt x="53" y="245384"/>
                  <a:pt x="-566" y="239321"/>
                  <a:pt x="900" y="233836"/>
                </a:cubicBezTo>
                <a:cubicBezTo>
                  <a:pt x="2372" y="228345"/>
                  <a:pt x="5937" y="223396"/>
                  <a:pt x="11236" y="220338"/>
                </a:cubicBezTo>
                <a:moveTo>
                  <a:pt x="77167" y="142885"/>
                </a:moveTo>
                <a:lnTo>
                  <a:pt x="77167" y="2563"/>
                </a:lnTo>
                <a:lnTo>
                  <a:pt x="313336" y="2563"/>
                </a:lnTo>
                <a:lnTo>
                  <a:pt x="392882" y="83062"/>
                </a:lnTo>
                <a:lnTo>
                  <a:pt x="395469" y="89310"/>
                </a:lnTo>
                <a:lnTo>
                  <a:pt x="395469" y="440778"/>
                </a:lnTo>
                <a:lnTo>
                  <a:pt x="77167" y="440778"/>
                </a:lnTo>
                <a:lnTo>
                  <a:pt x="77167" y="339632"/>
                </a:lnTo>
                <a:lnTo>
                  <a:pt x="95049" y="339632"/>
                </a:lnTo>
                <a:lnTo>
                  <a:pt x="95049" y="422886"/>
                </a:lnTo>
                <a:lnTo>
                  <a:pt x="377587" y="422886"/>
                </a:lnTo>
                <a:lnTo>
                  <a:pt x="377587" y="98253"/>
                </a:lnTo>
                <a:lnTo>
                  <a:pt x="300700" y="98253"/>
                </a:lnTo>
                <a:lnTo>
                  <a:pt x="300700" y="20455"/>
                </a:lnTo>
                <a:lnTo>
                  <a:pt x="95049" y="20455"/>
                </a:lnTo>
                <a:lnTo>
                  <a:pt x="95049" y="142885"/>
                </a:lnTo>
                <a:lnTo>
                  <a:pt x="77167" y="142885"/>
                </a:lnTo>
                <a:close/>
                <a:moveTo>
                  <a:pt x="365153" y="80367"/>
                </a:moveTo>
                <a:lnTo>
                  <a:pt x="318582" y="33237"/>
                </a:lnTo>
                <a:lnTo>
                  <a:pt x="318582" y="80367"/>
                </a:lnTo>
                <a:lnTo>
                  <a:pt x="365153" y="80367"/>
                </a:lnTo>
                <a:close/>
                <a:moveTo>
                  <a:pt x="137376" y="346422"/>
                </a:moveTo>
                <a:lnTo>
                  <a:pt x="345703" y="346422"/>
                </a:lnTo>
                <a:lnTo>
                  <a:pt x="345703" y="364309"/>
                </a:lnTo>
                <a:lnTo>
                  <a:pt x="137376" y="364309"/>
                </a:lnTo>
                <a:lnTo>
                  <a:pt x="137376" y="346422"/>
                </a:lnTo>
                <a:close/>
                <a:moveTo>
                  <a:pt x="137376" y="295727"/>
                </a:moveTo>
                <a:lnTo>
                  <a:pt x="345703" y="295727"/>
                </a:lnTo>
                <a:lnTo>
                  <a:pt x="345703" y="313613"/>
                </a:lnTo>
                <a:lnTo>
                  <a:pt x="137376" y="313613"/>
                </a:lnTo>
                <a:lnTo>
                  <a:pt x="137376" y="295727"/>
                </a:lnTo>
                <a:close/>
                <a:moveTo>
                  <a:pt x="137376" y="245020"/>
                </a:moveTo>
                <a:lnTo>
                  <a:pt x="345703" y="245020"/>
                </a:lnTo>
                <a:lnTo>
                  <a:pt x="345703" y="262912"/>
                </a:lnTo>
                <a:lnTo>
                  <a:pt x="137376" y="262912"/>
                </a:lnTo>
                <a:lnTo>
                  <a:pt x="137376" y="245020"/>
                </a:lnTo>
                <a:close/>
                <a:moveTo>
                  <a:pt x="164199" y="194319"/>
                </a:moveTo>
                <a:lnTo>
                  <a:pt x="345703" y="194319"/>
                </a:lnTo>
                <a:lnTo>
                  <a:pt x="345703" y="212211"/>
                </a:lnTo>
                <a:lnTo>
                  <a:pt x="164199" y="212211"/>
                </a:lnTo>
                <a:lnTo>
                  <a:pt x="164199" y="194319"/>
                </a:lnTo>
                <a:close/>
                <a:moveTo>
                  <a:pt x="185658" y="143618"/>
                </a:moveTo>
                <a:lnTo>
                  <a:pt x="345703" y="143618"/>
                </a:lnTo>
                <a:lnTo>
                  <a:pt x="345703" y="161510"/>
                </a:lnTo>
                <a:lnTo>
                  <a:pt x="185658" y="161510"/>
                </a:lnTo>
                <a:lnTo>
                  <a:pt x="185658" y="143618"/>
                </a:lnTo>
                <a:close/>
                <a:moveTo>
                  <a:pt x="137376" y="92917"/>
                </a:moveTo>
                <a:lnTo>
                  <a:pt x="263445" y="92917"/>
                </a:lnTo>
                <a:lnTo>
                  <a:pt x="263445" y="110809"/>
                </a:lnTo>
                <a:lnTo>
                  <a:pt x="137376" y="110809"/>
                </a:lnTo>
                <a:lnTo>
                  <a:pt x="137376" y="9291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5958" cap="flat">
            <a:solidFill>
              <a:schemeClr val="accent5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9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9F30A-9836-1C0B-772F-BEDF7D41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kridlo">
            <a:extLst>
              <a:ext uri="{FF2B5EF4-FFF2-40B4-BE49-F238E27FC236}">
                <a16:creationId xmlns:a16="http://schemas.microsoft.com/office/drawing/2014/main" id="{E575C4AE-5BE7-488D-E8CB-C1AA7FFAA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22887">
            <a:off x="6831101" y="891042"/>
            <a:ext cx="4830756" cy="554081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46537951-B9B5-465B-E104-D7D891AE3EF3}"/>
              </a:ext>
            </a:extLst>
          </p:cNvPr>
          <p:cNvSpPr txBox="1"/>
          <p:nvPr/>
        </p:nvSpPr>
        <p:spPr>
          <a:xfrm>
            <a:off x="-977877" y="-3656993"/>
            <a:ext cx="6296917" cy="13280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57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18C4BB3-13EF-84CE-63C9-9088DD4A6980}"/>
              </a:ext>
            </a:extLst>
          </p:cNvPr>
          <p:cNvSpPr txBox="1">
            <a:spLocks/>
          </p:cNvSpPr>
          <p:nvPr/>
        </p:nvSpPr>
        <p:spPr>
          <a:xfrm>
            <a:off x="0" y="2983287"/>
            <a:ext cx="10736317" cy="1356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6000" dirty="0"/>
              <a:t>PROFESIE VO VÝSTAVBE </a:t>
            </a:r>
            <a:endParaRPr lang="sk-SK" sz="6000" b="0" dirty="0"/>
          </a:p>
        </p:txBody>
      </p:sp>
    </p:spTree>
    <p:extLst>
      <p:ext uri="{BB962C8B-B14F-4D97-AF65-F5344CB8AC3E}">
        <p14:creationId xmlns:p14="http://schemas.microsoft.com/office/powerpoint/2010/main" val="377752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18F77-3276-E6D9-5EEE-6BEB50B2E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C1A79-A8A3-EE62-74F3-DEA5C03A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POISTENÝ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A578B0-C027-AE16-2AC8-5B96D0634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6" y="1088020"/>
            <a:ext cx="3940924" cy="451412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b="1" dirty="0"/>
              <a:t>autorizovaný architekt</a:t>
            </a:r>
            <a:endParaRPr lang="sk-SK" dirty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b="1" dirty="0"/>
              <a:t>autorizovaný krajinný architekt</a:t>
            </a:r>
            <a:endParaRPr lang="sk-SK" dirty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accent2"/>
                </a:solidFill>
              </a:rPr>
              <a:t>autorizovaný územný plánovač</a:t>
            </a:r>
            <a:endParaRPr lang="sk-SK" dirty="0">
              <a:solidFill>
                <a:schemeClr val="accent2"/>
              </a:solidFill>
            </a:endParaRPr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b="1" dirty="0"/>
              <a:t>autorizovaný stavebný inžinier</a:t>
            </a:r>
            <a:endParaRPr lang="sk-SK" dirty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accent2"/>
                </a:solidFill>
              </a:rPr>
              <a:t>autorizovaný kontrolný inžinier</a:t>
            </a:r>
            <a:endParaRPr lang="sk-SK" dirty="0">
              <a:solidFill>
                <a:schemeClr val="accent2"/>
              </a:solidFill>
            </a:endParaRPr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accent2"/>
                </a:solidFill>
              </a:rPr>
              <a:t>autorizovaný technik</a:t>
            </a:r>
            <a:endParaRPr lang="sk-SK" dirty="0">
              <a:solidFill>
                <a:schemeClr val="accent2"/>
              </a:solidFill>
            </a:endParaRPr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b="1" dirty="0"/>
              <a:t>stavebný dozor </a:t>
            </a:r>
            <a:endParaRPr lang="sk-SK" dirty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accent2"/>
                </a:solidFill>
              </a:rPr>
              <a:t>autorizovaný stavebný dozor</a:t>
            </a:r>
            <a:endParaRPr lang="sk-SK" dirty="0">
              <a:solidFill>
                <a:schemeClr val="accent2"/>
              </a:solidFill>
            </a:endParaRPr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b="1" dirty="0"/>
              <a:t>stavbyvedúci</a:t>
            </a:r>
            <a:endParaRPr lang="sk-SK" dirty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accent2"/>
                </a:solidFill>
              </a:rPr>
              <a:t>autorizovaný stavbyvedúci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84291449-1F24-AF92-1F7C-3E88A4705285}"/>
              </a:ext>
            </a:extLst>
          </p:cNvPr>
          <p:cNvSpPr txBox="1">
            <a:spLocks/>
          </p:cNvSpPr>
          <p:nvPr/>
        </p:nvSpPr>
        <p:spPr>
          <a:xfrm>
            <a:off x="4780344" y="1088020"/>
            <a:ext cx="6494486" cy="451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278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1900" b="1" dirty="0"/>
              <a:t>osoba vydávajúca certifikáty o energetickej hospodárnosti budov</a:t>
            </a:r>
            <a:endParaRPr lang="sk-SK" sz="19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1900" b="1" dirty="0"/>
              <a:t>audítor bezpečnosti pozemnej komunikácie</a:t>
            </a:r>
            <a:endParaRPr lang="sk-SK" sz="19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1900" b="1" dirty="0"/>
              <a:t>právnická osoba, ktorá má činnosti vo výstavbe zapísané v predmete svojej činnosti </a:t>
            </a:r>
            <a:endParaRPr lang="sk-SK" sz="19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1900" b="1" dirty="0"/>
              <a:t>špecialista požiarnej ochrany</a:t>
            </a:r>
            <a:endParaRPr lang="sk-SK" sz="19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1900" b="1" dirty="0"/>
              <a:t>autorizovaný geodet a kartograf</a:t>
            </a:r>
            <a:endParaRPr lang="sk-SK" sz="19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1900" b="1" dirty="0"/>
              <a:t>právnická osoba, ktorá má v predmete svojej činnosti zapísanú </a:t>
            </a:r>
            <a:r>
              <a:rPr lang="sk-SK" sz="1900" b="1" dirty="0">
                <a:solidFill>
                  <a:schemeClr val="accent1"/>
                </a:solidFill>
              </a:rPr>
              <a:t>inžiniersku činnosť</a:t>
            </a:r>
            <a:r>
              <a:rPr lang="sk-SK" sz="1900" b="1" dirty="0"/>
              <a:t>, projektovanie a konštruovanie elektrických zariadení </a:t>
            </a:r>
            <a:endParaRPr lang="sk-SK" sz="19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1900" b="1" dirty="0"/>
              <a:t>právnická osoba, ktorá má v predmete svojej činnosti zapísané vypracovanie projektovej dokumentácie jednoduchej stavby a </a:t>
            </a:r>
            <a:r>
              <a:rPr lang="sk-SK" sz="1900" b="1" dirty="0">
                <a:solidFill>
                  <a:schemeClr val="accent1"/>
                </a:solidFill>
              </a:rPr>
              <a:t>na ohlásenie drobnej stavby a stavebných úprav</a:t>
            </a:r>
            <a:endParaRPr lang="sk-SK" sz="1900" dirty="0">
              <a:solidFill>
                <a:schemeClr val="accent1"/>
              </a:solidFill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732D0490-0512-333E-84D2-350451C613D7}"/>
              </a:ext>
            </a:extLst>
          </p:cNvPr>
          <p:cNvSpPr/>
          <p:nvPr/>
        </p:nvSpPr>
        <p:spPr>
          <a:xfrm>
            <a:off x="232066" y="6156960"/>
            <a:ext cx="1429094" cy="58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oľný tvar 356">
            <a:extLst>
              <a:ext uri="{FF2B5EF4-FFF2-40B4-BE49-F238E27FC236}">
                <a16:creationId xmlns:a16="http://schemas.microsoft.com/office/drawing/2014/main" id="{7D0E9198-6AFA-9521-0941-9441B422C7F1}"/>
              </a:ext>
            </a:extLst>
          </p:cNvPr>
          <p:cNvSpPr/>
          <p:nvPr/>
        </p:nvSpPr>
        <p:spPr>
          <a:xfrm>
            <a:off x="3933957" y="705532"/>
            <a:ext cx="688147" cy="729269"/>
          </a:xfrm>
          <a:custGeom>
            <a:avLst/>
            <a:gdLst>
              <a:gd name="connsiteX0" fmla="*/ 388961 w 494476"/>
              <a:gd name="connsiteY0" fmla="*/ 376808 h 540606"/>
              <a:gd name="connsiteX1" fmla="*/ 429559 w 494476"/>
              <a:gd name="connsiteY1" fmla="*/ 417415 h 540606"/>
              <a:gd name="connsiteX2" fmla="*/ 416911 w 494476"/>
              <a:gd name="connsiteY2" fmla="*/ 430061 h 540606"/>
              <a:gd name="connsiteX3" fmla="*/ 376318 w 494476"/>
              <a:gd name="connsiteY3" fmla="*/ 389453 h 540606"/>
              <a:gd name="connsiteX4" fmla="*/ 388961 w 494476"/>
              <a:gd name="connsiteY4" fmla="*/ 376808 h 540606"/>
              <a:gd name="connsiteX5" fmla="*/ 306876 w 494476"/>
              <a:gd name="connsiteY5" fmla="*/ 491529 h 540606"/>
              <a:gd name="connsiteX6" fmla="*/ 306876 w 494476"/>
              <a:gd name="connsiteY6" fmla="*/ 514972 h 540606"/>
              <a:gd name="connsiteX7" fmla="*/ 297440 w 494476"/>
              <a:gd name="connsiteY7" fmla="*/ 534659 h 540606"/>
              <a:gd name="connsiteX8" fmla="*/ 276512 w 494476"/>
              <a:gd name="connsiteY8" fmla="*/ 542189 h 540606"/>
              <a:gd name="connsiteX9" fmla="*/ 218711 w 494476"/>
              <a:gd name="connsiteY9" fmla="*/ 542189 h 540606"/>
              <a:gd name="connsiteX10" fmla="*/ 197783 w 494476"/>
              <a:gd name="connsiteY10" fmla="*/ 534659 h 540606"/>
              <a:gd name="connsiteX11" fmla="*/ 188347 w 494476"/>
              <a:gd name="connsiteY11" fmla="*/ 514972 h 540606"/>
              <a:gd name="connsiteX12" fmla="*/ 188347 w 494476"/>
              <a:gd name="connsiteY12" fmla="*/ 491529 h 540606"/>
              <a:gd name="connsiteX13" fmla="*/ 175359 w 494476"/>
              <a:gd name="connsiteY13" fmla="*/ 491529 h 540606"/>
              <a:gd name="connsiteX14" fmla="*/ 161745 w 494476"/>
              <a:gd name="connsiteY14" fmla="*/ 485877 h 540606"/>
              <a:gd name="connsiteX15" fmla="*/ 161762 w 494476"/>
              <a:gd name="connsiteY15" fmla="*/ 485859 h 540606"/>
              <a:gd name="connsiteX16" fmla="*/ 156094 w 494476"/>
              <a:gd name="connsiteY16" fmla="*/ 472266 h 540606"/>
              <a:gd name="connsiteX17" fmla="*/ 156094 w 494476"/>
              <a:gd name="connsiteY17" fmla="*/ 418065 h 540606"/>
              <a:gd name="connsiteX18" fmla="*/ 161745 w 494476"/>
              <a:gd name="connsiteY18" fmla="*/ 404454 h 540606"/>
              <a:gd name="connsiteX19" fmla="*/ 175359 w 494476"/>
              <a:gd name="connsiteY19" fmla="*/ 398796 h 540606"/>
              <a:gd name="connsiteX20" fmla="*/ 186207 w 494476"/>
              <a:gd name="connsiteY20" fmla="*/ 398796 h 540606"/>
              <a:gd name="connsiteX21" fmla="*/ 178399 w 494476"/>
              <a:gd name="connsiteY21" fmla="*/ 382239 h 540606"/>
              <a:gd name="connsiteX22" fmla="*/ 155927 w 494476"/>
              <a:gd name="connsiteY22" fmla="*/ 353335 h 540606"/>
              <a:gd name="connsiteX23" fmla="*/ 123262 w 494476"/>
              <a:gd name="connsiteY23" fmla="*/ 308006 h 540606"/>
              <a:gd name="connsiteX24" fmla="*/ 111579 w 494476"/>
              <a:gd name="connsiteY24" fmla="*/ 252875 h 540606"/>
              <a:gd name="connsiteX25" fmla="*/ 151421 w 494476"/>
              <a:gd name="connsiteY25" fmla="*/ 156672 h 540606"/>
              <a:gd name="connsiteX26" fmla="*/ 247609 w 494476"/>
              <a:gd name="connsiteY26" fmla="*/ 116816 h 540606"/>
              <a:gd name="connsiteX27" fmla="*/ 343797 w 494476"/>
              <a:gd name="connsiteY27" fmla="*/ 156672 h 540606"/>
              <a:gd name="connsiteX28" fmla="*/ 383638 w 494476"/>
              <a:gd name="connsiteY28" fmla="*/ 252875 h 540606"/>
              <a:gd name="connsiteX29" fmla="*/ 371955 w 494476"/>
              <a:gd name="connsiteY29" fmla="*/ 308006 h 540606"/>
              <a:gd name="connsiteX30" fmla="*/ 339296 w 494476"/>
              <a:gd name="connsiteY30" fmla="*/ 353335 h 540606"/>
              <a:gd name="connsiteX31" fmla="*/ 316818 w 494476"/>
              <a:gd name="connsiteY31" fmla="*/ 382239 h 540606"/>
              <a:gd name="connsiteX32" fmla="*/ 309010 w 494476"/>
              <a:gd name="connsiteY32" fmla="*/ 398796 h 540606"/>
              <a:gd name="connsiteX33" fmla="*/ 319864 w 494476"/>
              <a:gd name="connsiteY33" fmla="*/ 398796 h 540606"/>
              <a:gd name="connsiteX34" fmla="*/ 333455 w 494476"/>
              <a:gd name="connsiteY34" fmla="*/ 404472 h 540606"/>
              <a:gd name="connsiteX35" fmla="*/ 333473 w 494476"/>
              <a:gd name="connsiteY35" fmla="*/ 404454 h 540606"/>
              <a:gd name="connsiteX36" fmla="*/ 339129 w 494476"/>
              <a:gd name="connsiteY36" fmla="*/ 418065 h 540606"/>
              <a:gd name="connsiteX37" fmla="*/ 339129 w 494476"/>
              <a:gd name="connsiteY37" fmla="*/ 472266 h 540606"/>
              <a:gd name="connsiteX38" fmla="*/ 333473 w 494476"/>
              <a:gd name="connsiteY38" fmla="*/ 485877 h 540606"/>
              <a:gd name="connsiteX39" fmla="*/ 319864 w 494476"/>
              <a:gd name="connsiteY39" fmla="*/ 491529 h 540606"/>
              <a:gd name="connsiteX40" fmla="*/ 306876 w 494476"/>
              <a:gd name="connsiteY40" fmla="*/ 491529 h 540606"/>
              <a:gd name="connsiteX41" fmla="*/ 204703 w 494476"/>
              <a:gd name="connsiteY41" fmla="*/ 398796 h 540606"/>
              <a:gd name="connsiteX42" fmla="*/ 226955 w 494476"/>
              <a:gd name="connsiteY42" fmla="*/ 398796 h 540606"/>
              <a:gd name="connsiteX43" fmla="*/ 204310 w 494476"/>
              <a:gd name="connsiteY43" fmla="*/ 271829 h 540606"/>
              <a:gd name="connsiteX44" fmla="*/ 221918 w 494476"/>
              <a:gd name="connsiteY44" fmla="*/ 268758 h 540606"/>
              <a:gd name="connsiteX45" fmla="*/ 225220 w 494476"/>
              <a:gd name="connsiteY45" fmla="*/ 287288 h 540606"/>
              <a:gd name="connsiteX46" fmla="*/ 250452 w 494476"/>
              <a:gd name="connsiteY46" fmla="*/ 281094 h 540606"/>
              <a:gd name="connsiteX47" fmla="*/ 274432 w 494476"/>
              <a:gd name="connsiteY47" fmla="*/ 287217 h 540606"/>
              <a:gd name="connsiteX48" fmla="*/ 277722 w 494476"/>
              <a:gd name="connsiteY48" fmla="*/ 268758 h 540606"/>
              <a:gd name="connsiteX49" fmla="*/ 295324 w 494476"/>
              <a:gd name="connsiteY49" fmla="*/ 271829 h 540606"/>
              <a:gd name="connsiteX50" fmla="*/ 272679 w 494476"/>
              <a:gd name="connsiteY50" fmla="*/ 398796 h 540606"/>
              <a:gd name="connsiteX51" fmla="*/ 290514 w 494476"/>
              <a:gd name="connsiteY51" fmla="*/ 398796 h 540606"/>
              <a:gd name="connsiteX52" fmla="*/ 301660 w 494476"/>
              <a:gd name="connsiteY52" fmla="*/ 372879 h 540606"/>
              <a:gd name="connsiteX53" fmla="*/ 326099 w 494476"/>
              <a:gd name="connsiteY53" fmla="*/ 341340 h 540606"/>
              <a:gd name="connsiteX54" fmla="*/ 326868 w 494476"/>
              <a:gd name="connsiteY54" fmla="*/ 340571 h 540606"/>
              <a:gd name="connsiteX55" fmla="*/ 355688 w 494476"/>
              <a:gd name="connsiteY55" fmla="*/ 300816 h 540606"/>
              <a:gd name="connsiteX56" fmla="*/ 365756 w 494476"/>
              <a:gd name="connsiteY56" fmla="*/ 252875 h 540606"/>
              <a:gd name="connsiteX57" fmla="*/ 331154 w 494476"/>
              <a:gd name="connsiteY57" fmla="*/ 169317 h 540606"/>
              <a:gd name="connsiteX58" fmla="*/ 247609 w 494476"/>
              <a:gd name="connsiteY58" fmla="*/ 134702 h 540606"/>
              <a:gd name="connsiteX59" fmla="*/ 164069 w 494476"/>
              <a:gd name="connsiteY59" fmla="*/ 169317 h 540606"/>
              <a:gd name="connsiteX60" fmla="*/ 129461 w 494476"/>
              <a:gd name="connsiteY60" fmla="*/ 252875 h 540606"/>
              <a:gd name="connsiteX61" fmla="*/ 139535 w 494476"/>
              <a:gd name="connsiteY61" fmla="*/ 300816 h 540606"/>
              <a:gd name="connsiteX62" fmla="*/ 168349 w 494476"/>
              <a:gd name="connsiteY62" fmla="*/ 340571 h 540606"/>
              <a:gd name="connsiteX63" fmla="*/ 169118 w 494476"/>
              <a:gd name="connsiteY63" fmla="*/ 341340 h 540606"/>
              <a:gd name="connsiteX64" fmla="*/ 193557 w 494476"/>
              <a:gd name="connsiteY64" fmla="*/ 372879 h 540606"/>
              <a:gd name="connsiteX65" fmla="*/ 204703 w 494476"/>
              <a:gd name="connsiteY65" fmla="*/ 398796 h 540606"/>
              <a:gd name="connsiteX66" fmla="*/ 245105 w 494476"/>
              <a:gd name="connsiteY66" fmla="*/ 398796 h 540606"/>
              <a:gd name="connsiteX67" fmla="*/ 254529 w 494476"/>
              <a:gd name="connsiteY67" fmla="*/ 398796 h 540606"/>
              <a:gd name="connsiteX68" fmla="*/ 271124 w 494476"/>
              <a:gd name="connsiteY68" fmla="*/ 305723 h 540606"/>
              <a:gd name="connsiteX69" fmla="*/ 250172 w 494476"/>
              <a:gd name="connsiteY69" fmla="*/ 298914 h 540606"/>
              <a:gd name="connsiteX70" fmla="*/ 228564 w 494476"/>
              <a:gd name="connsiteY70" fmla="*/ 306051 h 540606"/>
              <a:gd name="connsiteX71" fmla="*/ 245105 w 494476"/>
              <a:gd name="connsiteY71" fmla="*/ 398796 h 540606"/>
              <a:gd name="connsiteX72" fmla="*/ 319864 w 494476"/>
              <a:gd name="connsiteY72" fmla="*/ 416682 h 540606"/>
              <a:gd name="connsiteX73" fmla="*/ 175359 w 494476"/>
              <a:gd name="connsiteY73" fmla="*/ 416682 h 540606"/>
              <a:gd name="connsiteX74" fmla="*/ 174387 w 494476"/>
              <a:gd name="connsiteY74" fmla="*/ 417093 h 540606"/>
              <a:gd name="connsiteX75" fmla="*/ 173976 w 494476"/>
              <a:gd name="connsiteY75" fmla="*/ 418065 h 540606"/>
              <a:gd name="connsiteX76" fmla="*/ 173976 w 494476"/>
              <a:gd name="connsiteY76" fmla="*/ 472266 h 540606"/>
              <a:gd name="connsiteX77" fmla="*/ 174357 w 494476"/>
              <a:gd name="connsiteY77" fmla="*/ 473232 h 540606"/>
              <a:gd name="connsiteX78" fmla="*/ 174387 w 494476"/>
              <a:gd name="connsiteY78" fmla="*/ 473232 h 540606"/>
              <a:gd name="connsiteX79" fmla="*/ 175359 w 494476"/>
              <a:gd name="connsiteY79" fmla="*/ 473643 h 540606"/>
              <a:gd name="connsiteX80" fmla="*/ 319864 w 494476"/>
              <a:gd name="connsiteY80" fmla="*/ 473643 h 540606"/>
              <a:gd name="connsiteX81" fmla="*/ 320830 w 494476"/>
              <a:gd name="connsiteY81" fmla="*/ 473232 h 540606"/>
              <a:gd name="connsiteX82" fmla="*/ 321241 w 494476"/>
              <a:gd name="connsiteY82" fmla="*/ 472266 h 540606"/>
              <a:gd name="connsiteX83" fmla="*/ 321241 w 494476"/>
              <a:gd name="connsiteY83" fmla="*/ 418065 h 540606"/>
              <a:gd name="connsiteX84" fmla="*/ 320830 w 494476"/>
              <a:gd name="connsiteY84" fmla="*/ 417099 h 540606"/>
              <a:gd name="connsiteX85" fmla="*/ 320830 w 494476"/>
              <a:gd name="connsiteY85" fmla="*/ 417064 h 540606"/>
              <a:gd name="connsiteX86" fmla="*/ 319864 w 494476"/>
              <a:gd name="connsiteY86" fmla="*/ 416682 h 540606"/>
              <a:gd name="connsiteX87" fmla="*/ 1175 w 494476"/>
              <a:gd name="connsiteY87" fmla="*/ 239932 h 540606"/>
              <a:gd name="connsiteX88" fmla="*/ 58589 w 494476"/>
              <a:gd name="connsiteY88" fmla="*/ 239932 h 540606"/>
              <a:gd name="connsiteX89" fmla="*/ 58589 w 494476"/>
              <a:gd name="connsiteY89" fmla="*/ 257818 h 540606"/>
              <a:gd name="connsiteX90" fmla="*/ 1175 w 494476"/>
              <a:gd name="connsiteY90" fmla="*/ 257818 h 540606"/>
              <a:gd name="connsiteX91" fmla="*/ 1175 w 494476"/>
              <a:gd name="connsiteY91" fmla="*/ 239932 h 540606"/>
              <a:gd name="connsiteX92" fmla="*/ 438238 w 494476"/>
              <a:gd name="connsiteY92" fmla="*/ 239932 h 540606"/>
              <a:gd name="connsiteX93" fmla="*/ 495651 w 494476"/>
              <a:gd name="connsiteY93" fmla="*/ 239932 h 540606"/>
              <a:gd name="connsiteX94" fmla="*/ 495651 w 494476"/>
              <a:gd name="connsiteY94" fmla="*/ 257818 h 540606"/>
              <a:gd name="connsiteX95" fmla="*/ 438238 w 494476"/>
              <a:gd name="connsiteY95" fmla="*/ 257818 h 540606"/>
              <a:gd name="connsiteX96" fmla="*/ 438238 w 494476"/>
              <a:gd name="connsiteY96" fmla="*/ 239932 h 540606"/>
              <a:gd name="connsiteX97" fmla="*/ 67267 w 494476"/>
              <a:gd name="connsiteY97" fmla="*/ 417415 h 540606"/>
              <a:gd name="connsiteX98" fmla="*/ 107866 w 494476"/>
              <a:gd name="connsiteY98" fmla="*/ 376808 h 540606"/>
              <a:gd name="connsiteX99" fmla="*/ 120508 w 494476"/>
              <a:gd name="connsiteY99" fmla="*/ 389453 h 540606"/>
              <a:gd name="connsiteX100" fmla="*/ 79910 w 494476"/>
              <a:gd name="connsiteY100" fmla="*/ 430061 h 540606"/>
              <a:gd name="connsiteX101" fmla="*/ 67267 w 494476"/>
              <a:gd name="connsiteY101" fmla="*/ 417415 h 540606"/>
              <a:gd name="connsiteX102" fmla="*/ 376318 w 494476"/>
              <a:gd name="connsiteY102" fmla="*/ 108296 h 540606"/>
              <a:gd name="connsiteX103" fmla="*/ 416911 w 494476"/>
              <a:gd name="connsiteY103" fmla="*/ 67689 h 540606"/>
              <a:gd name="connsiteX104" fmla="*/ 429559 w 494476"/>
              <a:gd name="connsiteY104" fmla="*/ 80334 h 540606"/>
              <a:gd name="connsiteX105" fmla="*/ 388961 w 494476"/>
              <a:gd name="connsiteY105" fmla="*/ 120942 h 540606"/>
              <a:gd name="connsiteX106" fmla="*/ 376318 w 494476"/>
              <a:gd name="connsiteY106" fmla="*/ 108296 h 540606"/>
              <a:gd name="connsiteX107" fmla="*/ 239472 w 494476"/>
              <a:gd name="connsiteY107" fmla="*/ 1582 h 540606"/>
              <a:gd name="connsiteX108" fmla="*/ 257354 w 494476"/>
              <a:gd name="connsiteY108" fmla="*/ 1582 h 540606"/>
              <a:gd name="connsiteX109" fmla="*/ 257354 w 494476"/>
              <a:gd name="connsiteY109" fmla="*/ 59008 h 540606"/>
              <a:gd name="connsiteX110" fmla="*/ 239472 w 494476"/>
              <a:gd name="connsiteY110" fmla="*/ 59008 h 540606"/>
              <a:gd name="connsiteX111" fmla="*/ 239472 w 494476"/>
              <a:gd name="connsiteY111" fmla="*/ 1582 h 540606"/>
              <a:gd name="connsiteX112" fmla="*/ 79910 w 494476"/>
              <a:gd name="connsiteY112" fmla="*/ 67689 h 540606"/>
              <a:gd name="connsiteX113" fmla="*/ 120508 w 494476"/>
              <a:gd name="connsiteY113" fmla="*/ 108296 h 540606"/>
              <a:gd name="connsiteX114" fmla="*/ 107866 w 494476"/>
              <a:gd name="connsiteY114" fmla="*/ 120942 h 540606"/>
              <a:gd name="connsiteX115" fmla="*/ 67267 w 494476"/>
              <a:gd name="connsiteY115" fmla="*/ 80334 h 540606"/>
              <a:gd name="connsiteX116" fmla="*/ 79910 w 494476"/>
              <a:gd name="connsiteY116" fmla="*/ 67689 h 5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94476" h="540606">
                <a:moveTo>
                  <a:pt x="388961" y="376808"/>
                </a:moveTo>
                <a:lnTo>
                  <a:pt x="429559" y="417415"/>
                </a:lnTo>
                <a:lnTo>
                  <a:pt x="416911" y="430061"/>
                </a:lnTo>
                <a:lnTo>
                  <a:pt x="376318" y="389453"/>
                </a:lnTo>
                <a:lnTo>
                  <a:pt x="388961" y="376808"/>
                </a:lnTo>
                <a:close/>
                <a:moveTo>
                  <a:pt x="306876" y="491529"/>
                </a:moveTo>
                <a:lnTo>
                  <a:pt x="306876" y="514972"/>
                </a:lnTo>
                <a:cubicBezTo>
                  <a:pt x="306876" y="522729"/>
                  <a:pt x="303258" y="529692"/>
                  <a:pt x="297440" y="534659"/>
                </a:cubicBezTo>
                <a:cubicBezTo>
                  <a:pt x="291986" y="539303"/>
                  <a:pt x="284571" y="542189"/>
                  <a:pt x="276512" y="542189"/>
                </a:cubicBezTo>
                <a:lnTo>
                  <a:pt x="218711" y="542189"/>
                </a:lnTo>
                <a:cubicBezTo>
                  <a:pt x="210646" y="542189"/>
                  <a:pt x="203231" y="539303"/>
                  <a:pt x="197783" y="534659"/>
                </a:cubicBezTo>
                <a:cubicBezTo>
                  <a:pt x="191965" y="529692"/>
                  <a:pt x="188347" y="522729"/>
                  <a:pt x="188347" y="514972"/>
                </a:cubicBezTo>
                <a:lnTo>
                  <a:pt x="188347" y="491529"/>
                </a:lnTo>
                <a:lnTo>
                  <a:pt x="175359" y="491529"/>
                </a:lnTo>
                <a:cubicBezTo>
                  <a:pt x="170048" y="491529"/>
                  <a:pt x="165232" y="489365"/>
                  <a:pt x="161745" y="485877"/>
                </a:cubicBezTo>
                <a:lnTo>
                  <a:pt x="161762" y="485859"/>
                </a:lnTo>
                <a:cubicBezTo>
                  <a:pt x="158264" y="482354"/>
                  <a:pt x="156094" y="477542"/>
                  <a:pt x="156094" y="472266"/>
                </a:cubicBezTo>
                <a:lnTo>
                  <a:pt x="156094" y="418065"/>
                </a:lnTo>
                <a:cubicBezTo>
                  <a:pt x="156094" y="412759"/>
                  <a:pt x="158258" y="407942"/>
                  <a:pt x="161745" y="404454"/>
                </a:cubicBezTo>
                <a:cubicBezTo>
                  <a:pt x="165232" y="400960"/>
                  <a:pt x="170054" y="398796"/>
                  <a:pt x="175359" y="398796"/>
                </a:cubicBezTo>
                <a:lnTo>
                  <a:pt x="186207" y="398796"/>
                </a:lnTo>
                <a:cubicBezTo>
                  <a:pt x="184383" y="393072"/>
                  <a:pt x="181779" y="387695"/>
                  <a:pt x="178399" y="382239"/>
                </a:cubicBezTo>
                <a:cubicBezTo>
                  <a:pt x="172981" y="373493"/>
                  <a:pt x="165440" y="364353"/>
                  <a:pt x="155927" y="353335"/>
                </a:cubicBezTo>
                <a:cubicBezTo>
                  <a:pt x="142140" y="340750"/>
                  <a:pt x="130952" y="325332"/>
                  <a:pt x="123262" y="308006"/>
                </a:cubicBezTo>
                <a:cubicBezTo>
                  <a:pt x="115752" y="291098"/>
                  <a:pt x="111579" y="272437"/>
                  <a:pt x="111579" y="252875"/>
                </a:cubicBezTo>
                <a:cubicBezTo>
                  <a:pt x="111579" y="215309"/>
                  <a:pt x="126809" y="181289"/>
                  <a:pt x="151421" y="156672"/>
                </a:cubicBezTo>
                <a:cubicBezTo>
                  <a:pt x="176038" y="132049"/>
                  <a:pt x="210044" y="116816"/>
                  <a:pt x="247609" y="116816"/>
                </a:cubicBezTo>
                <a:cubicBezTo>
                  <a:pt x="285173" y="116816"/>
                  <a:pt x="319185" y="132049"/>
                  <a:pt x="343797" y="156672"/>
                </a:cubicBezTo>
                <a:cubicBezTo>
                  <a:pt x="368414" y="181289"/>
                  <a:pt x="383638" y="215309"/>
                  <a:pt x="383638" y="252875"/>
                </a:cubicBezTo>
                <a:cubicBezTo>
                  <a:pt x="383638" y="272437"/>
                  <a:pt x="379465" y="291098"/>
                  <a:pt x="371955" y="308006"/>
                </a:cubicBezTo>
                <a:cubicBezTo>
                  <a:pt x="364266" y="325332"/>
                  <a:pt x="353077" y="340750"/>
                  <a:pt x="339296" y="353335"/>
                </a:cubicBezTo>
                <a:cubicBezTo>
                  <a:pt x="329777" y="364353"/>
                  <a:pt x="322243" y="373493"/>
                  <a:pt x="316818" y="382239"/>
                </a:cubicBezTo>
                <a:cubicBezTo>
                  <a:pt x="313439" y="387695"/>
                  <a:pt x="310840" y="393072"/>
                  <a:pt x="309010" y="398796"/>
                </a:cubicBezTo>
                <a:lnTo>
                  <a:pt x="319864" y="398796"/>
                </a:lnTo>
                <a:cubicBezTo>
                  <a:pt x="325140" y="398796"/>
                  <a:pt x="329956" y="400972"/>
                  <a:pt x="333455" y="404472"/>
                </a:cubicBezTo>
                <a:lnTo>
                  <a:pt x="333473" y="404454"/>
                </a:lnTo>
                <a:cubicBezTo>
                  <a:pt x="336960" y="407942"/>
                  <a:pt x="339129" y="412759"/>
                  <a:pt x="339129" y="418065"/>
                </a:cubicBezTo>
                <a:lnTo>
                  <a:pt x="339129" y="472266"/>
                </a:lnTo>
                <a:cubicBezTo>
                  <a:pt x="339129" y="477572"/>
                  <a:pt x="336960" y="482390"/>
                  <a:pt x="333473" y="485877"/>
                </a:cubicBezTo>
                <a:cubicBezTo>
                  <a:pt x="329986" y="489365"/>
                  <a:pt x="325169" y="491529"/>
                  <a:pt x="319864" y="491529"/>
                </a:cubicBezTo>
                <a:lnTo>
                  <a:pt x="306876" y="491529"/>
                </a:lnTo>
                <a:close/>
                <a:moveTo>
                  <a:pt x="204703" y="398796"/>
                </a:moveTo>
                <a:lnTo>
                  <a:pt x="226955" y="398796"/>
                </a:lnTo>
                <a:lnTo>
                  <a:pt x="204310" y="271829"/>
                </a:lnTo>
                <a:lnTo>
                  <a:pt x="221918" y="268758"/>
                </a:lnTo>
                <a:lnTo>
                  <a:pt x="225220" y="287288"/>
                </a:lnTo>
                <a:cubicBezTo>
                  <a:pt x="233535" y="282948"/>
                  <a:pt x="241952" y="280950"/>
                  <a:pt x="250452" y="281094"/>
                </a:cubicBezTo>
                <a:cubicBezTo>
                  <a:pt x="258546" y="281237"/>
                  <a:pt x="266534" y="283329"/>
                  <a:pt x="274432" y="287217"/>
                </a:cubicBezTo>
                <a:lnTo>
                  <a:pt x="277722" y="268758"/>
                </a:lnTo>
                <a:lnTo>
                  <a:pt x="295324" y="271829"/>
                </a:lnTo>
                <a:lnTo>
                  <a:pt x="272679" y="398796"/>
                </a:lnTo>
                <a:lnTo>
                  <a:pt x="290514" y="398796"/>
                </a:lnTo>
                <a:cubicBezTo>
                  <a:pt x="292773" y="389525"/>
                  <a:pt x="296486" y="381226"/>
                  <a:pt x="301660" y="372879"/>
                </a:cubicBezTo>
                <a:cubicBezTo>
                  <a:pt x="307836" y="362934"/>
                  <a:pt x="315936" y="353097"/>
                  <a:pt x="326099" y="341340"/>
                </a:cubicBezTo>
                <a:lnTo>
                  <a:pt x="326868" y="340571"/>
                </a:lnTo>
                <a:cubicBezTo>
                  <a:pt x="339058" y="329541"/>
                  <a:pt x="348935" y="316013"/>
                  <a:pt x="355688" y="300816"/>
                </a:cubicBezTo>
                <a:cubicBezTo>
                  <a:pt x="362161" y="286227"/>
                  <a:pt x="365756" y="270010"/>
                  <a:pt x="365756" y="252875"/>
                </a:cubicBezTo>
                <a:cubicBezTo>
                  <a:pt x="365756" y="220245"/>
                  <a:pt x="352535" y="190697"/>
                  <a:pt x="331154" y="169317"/>
                </a:cubicBezTo>
                <a:cubicBezTo>
                  <a:pt x="309779" y="147932"/>
                  <a:pt x="280238" y="134702"/>
                  <a:pt x="247609" y="134702"/>
                </a:cubicBezTo>
                <a:cubicBezTo>
                  <a:pt x="214986" y="134702"/>
                  <a:pt x="185444" y="147932"/>
                  <a:pt x="164069" y="169317"/>
                </a:cubicBezTo>
                <a:cubicBezTo>
                  <a:pt x="142688" y="190697"/>
                  <a:pt x="129461" y="220245"/>
                  <a:pt x="129461" y="252875"/>
                </a:cubicBezTo>
                <a:cubicBezTo>
                  <a:pt x="129461" y="270010"/>
                  <a:pt x="133062" y="286227"/>
                  <a:pt x="139535" y="300816"/>
                </a:cubicBezTo>
                <a:cubicBezTo>
                  <a:pt x="146283" y="316013"/>
                  <a:pt x="156165" y="329541"/>
                  <a:pt x="168349" y="340571"/>
                </a:cubicBezTo>
                <a:lnTo>
                  <a:pt x="169118" y="341340"/>
                </a:lnTo>
                <a:cubicBezTo>
                  <a:pt x="179287" y="353097"/>
                  <a:pt x="187388" y="362934"/>
                  <a:pt x="193557" y="372879"/>
                </a:cubicBezTo>
                <a:cubicBezTo>
                  <a:pt x="198731" y="381226"/>
                  <a:pt x="202444" y="389525"/>
                  <a:pt x="204703" y="398796"/>
                </a:cubicBezTo>
                <a:moveTo>
                  <a:pt x="245105" y="398796"/>
                </a:moveTo>
                <a:lnTo>
                  <a:pt x="254529" y="398796"/>
                </a:lnTo>
                <a:lnTo>
                  <a:pt x="271124" y="305723"/>
                </a:lnTo>
                <a:cubicBezTo>
                  <a:pt x="263995" y="301382"/>
                  <a:pt x="257003" y="299027"/>
                  <a:pt x="250172" y="298914"/>
                </a:cubicBezTo>
                <a:cubicBezTo>
                  <a:pt x="243120" y="298789"/>
                  <a:pt x="235920" y="301084"/>
                  <a:pt x="228564" y="306051"/>
                </a:cubicBezTo>
                <a:lnTo>
                  <a:pt x="245105" y="398796"/>
                </a:lnTo>
                <a:close/>
                <a:moveTo>
                  <a:pt x="319864" y="416682"/>
                </a:moveTo>
                <a:lnTo>
                  <a:pt x="175359" y="416682"/>
                </a:lnTo>
                <a:cubicBezTo>
                  <a:pt x="174989" y="416682"/>
                  <a:pt x="174638" y="416843"/>
                  <a:pt x="174387" y="417093"/>
                </a:cubicBezTo>
                <a:cubicBezTo>
                  <a:pt x="174137" y="417350"/>
                  <a:pt x="173976" y="417690"/>
                  <a:pt x="173976" y="418065"/>
                </a:cubicBezTo>
                <a:lnTo>
                  <a:pt x="173976" y="472266"/>
                </a:lnTo>
                <a:cubicBezTo>
                  <a:pt x="173976" y="472659"/>
                  <a:pt x="174125" y="473005"/>
                  <a:pt x="174357" y="473232"/>
                </a:cubicBezTo>
                <a:lnTo>
                  <a:pt x="174387" y="473232"/>
                </a:lnTo>
                <a:cubicBezTo>
                  <a:pt x="174638" y="473488"/>
                  <a:pt x="174989" y="473643"/>
                  <a:pt x="175359" y="473643"/>
                </a:cubicBezTo>
                <a:lnTo>
                  <a:pt x="319864" y="473643"/>
                </a:lnTo>
                <a:cubicBezTo>
                  <a:pt x="320234" y="473643"/>
                  <a:pt x="320580" y="473488"/>
                  <a:pt x="320830" y="473232"/>
                </a:cubicBezTo>
                <a:cubicBezTo>
                  <a:pt x="321080" y="472981"/>
                  <a:pt x="321241" y="472636"/>
                  <a:pt x="321241" y="472266"/>
                </a:cubicBezTo>
                <a:lnTo>
                  <a:pt x="321241" y="418065"/>
                </a:lnTo>
                <a:cubicBezTo>
                  <a:pt x="321241" y="417690"/>
                  <a:pt x="321080" y="417350"/>
                  <a:pt x="320830" y="417099"/>
                </a:cubicBezTo>
                <a:lnTo>
                  <a:pt x="320830" y="417064"/>
                </a:lnTo>
                <a:cubicBezTo>
                  <a:pt x="320597" y="416831"/>
                  <a:pt x="320258" y="416682"/>
                  <a:pt x="319864" y="416682"/>
                </a:cubicBezTo>
                <a:moveTo>
                  <a:pt x="1175" y="239932"/>
                </a:moveTo>
                <a:lnTo>
                  <a:pt x="58589" y="239932"/>
                </a:lnTo>
                <a:lnTo>
                  <a:pt x="58589" y="257818"/>
                </a:lnTo>
                <a:lnTo>
                  <a:pt x="1175" y="257818"/>
                </a:lnTo>
                <a:lnTo>
                  <a:pt x="1175" y="239932"/>
                </a:lnTo>
                <a:close/>
                <a:moveTo>
                  <a:pt x="438238" y="239932"/>
                </a:moveTo>
                <a:lnTo>
                  <a:pt x="495651" y="239932"/>
                </a:lnTo>
                <a:lnTo>
                  <a:pt x="495651" y="257818"/>
                </a:lnTo>
                <a:lnTo>
                  <a:pt x="438238" y="257818"/>
                </a:lnTo>
                <a:lnTo>
                  <a:pt x="438238" y="239932"/>
                </a:lnTo>
                <a:close/>
                <a:moveTo>
                  <a:pt x="67267" y="417415"/>
                </a:moveTo>
                <a:lnTo>
                  <a:pt x="107866" y="376808"/>
                </a:lnTo>
                <a:lnTo>
                  <a:pt x="120508" y="389453"/>
                </a:lnTo>
                <a:lnTo>
                  <a:pt x="79910" y="430061"/>
                </a:lnTo>
                <a:lnTo>
                  <a:pt x="67267" y="417415"/>
                </a:lnTo>
                <a:close/>
                <a:moveTo>
                  <a:pt x="376318" y="108296"/>
                </a:moveTo>
                <a:lnTo>
                  <a:pt x="416911" y="67689"/>
                </a:lnTo>
                <a:lnTo>
                  <a:pt x="429559" y="80334"/>
                </a:lnTo>
                <a:lnTo>
                  <a:pt x="388961" y="120942"/>
                </a:lnTo>
                <a:lnTo>
                  <a:pt x="376318" y="108296"/>
                </a:lnTo>
                <a:close/>
                <a:moveTo>
                  <a:pt x="239472" y="1582"/>
                </a:moveTo>
                <a:lnTo>
                  <a:pt x="257354" y="1582"/>
                </a:lnTo>
                <a:lnTo>
                  <a:pt x="257354" y="59008"/>
                </a:lnTo>
                <a:lnTo>
                  <a:pt x="239472" y="59008"/>
                </a:lnTo>
                <a:lnTo>
                  <a:pt x="239472" y="1582"/>
                </a:lnTo>
                <a:close/>
                <a:moveTo>
                  <a:pt x="79910" y="67689"/>
                </a:moveTo>
                <a:lnTo>
                  <a:pt x="120508" y="108296"/>
                </a:lnTo>
                <a:lnTo>
                  <a:pt x="107866" y="120942"/>
                </a:lnTo>
                <a:lnTo>
                  <a:pt x="67267" y="80334"/>
                </a:lnTo>
                <a:lnTo>
                  <a:pt x="79910" y="67689"/>
                </a:lnTo>
                <a:close/>
              </a:path>
            </a:pathLst>
          </a:custGeom>
          <a:solidFill>
            <a:schemeClr val="accent2"/>
          </a:solidFill>
          <a:ln w="5958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5CF19D4-473B-A5FC-8ECD-465EAD10263E}"/>
              </a:ext>
            </a:extLst>
          </p:cNvPr>
          <p:cNvSpPr/>
          <p:nvPr/>
        </p:nvSpPr>
        <p:spPr>
          <a:xfrm>
            <a:off x="3345360" y="2023893"/>
            <a:ext cx="701458" cy="369332"/>
          </a:xfrm>
          <a:prstGeom prst="rect">
            <a:avLst/>
          </a:prstGeom>
          <a:noFill/>
          <a:scene3d>
            <a:camera prst="orthographicFront">
              <a:rot lat="0" lon="300002" rev="21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r>
              <a:rPr lang="sk-SK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ew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BFA7BEA9-3575-970E-172A-54F96945A734}"/>
              </a:ext>
            </a:extLst>
          </p:cNvPr>
          <p:cNvSpPr/>
          <p:nvPr/>
        </p:nvSpPr>
        <p:spPr>
          <a:xfrm>
            <a:off x="3232499" y="3244334"/>
            <a:ext cx="701458" cy="369332"/>
          </a:xfrm>
          <a:prstGeom prst="rect">
            <a:avLst/>
          </a:prstGeom>
          <a:noFill/>
          <a:scene3d>
            <a:camera prst="orthographicFront">
              <a:rot lat="0" lon="300002" rev="21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r>
              <a:rPr lang="sk-SK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ew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917AA06E-F396-DCD7-AEE3-9065B837B0EA}"/>
              </a:ext>
            </a:extLst>
          </p:cNvPr>
          <p:cNvSpPr/>
          <p:nvPr/>
        </p:nvSpPr>
        <p:spPr>
          <a:xfrm>
            <a:off x="3158254" y="3704554"/>
            <a:ext cx="701458" cy="369332"/>
          </a:xfrm>
          <a:prstGeom prst="rect">
            <a:avLst/>
          </a:prstGeom>
          <a:noFill/>
          <a:scene3d>
            <a:camera prst="orthographicFront">
              <a:rot lat="0" lon="300002" rev="21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r>
              <a:rPr lang="sk-SK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ew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C5670D6-4D79-31CC-E699-5BABB74EF671}"/>
              </a:ext>
            </a:extLst>
          </p:cNvPr>
          <p:cNvSpPr/>
          <p:nvPr/>
        </p:nvSpPr>
        <p:spPr>
          <a:xfrm>
            <a:off x="3920646" y="5153439"/>
            <a:ext cx="701458" cy="369332"/>
          </a:xfrm>
          <a:prstGeom prst="rect">
            <a:avLst/>
          </a:prstGeom>
          <a:noFill/>
          <a:scene3d>
            <a:camera prst="orthographicFront">
              <a:rot lat="0" lon="300002" rev="21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r>
              <a:rPr lang="sk-SK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ew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59322607-D4B6-9270-8B06-032B15C05CA4}"/>
              </a:ext>
            </a:extLst>
          </p:cNvPr>
          <p:cNvSpPr/>
          <p:nvPr/>
        </p:nvSpPr>
        <p:spPr>
          <a:xfrm>
            <a:off x="3927301" y="4498066"/>
            <a:ext cx="701458" cy="369332"/>
          </a:xfrm>
          <a:prstGeom prst="rect">
            <a:avLst/>
          </a:prstGeom>
          <a:noFill/>
          <a:scene3d>
            <a:camera prst="orthographicFront">
              <a:rot lat="0" lon="300002" rev="21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r>
              <a:rPr lang="sk-SK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ew</a:t>
            </a:r>
          </a:p>
        </p:txBody>
      </p:sp>
    </p:spTree>
    <p:extLst>
      <p:ext uri="{BB962C8B-B14F-4D97-AF65-F5344CB8AC3E}">
        <p14:creationId xmlns:p14="http://schemas.microsoft.com/office/powerpoint/2010/main" val="376388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6813C8-F914-B0D5-44CE-4A3231AEF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kridlo">
            <a:extLst>
              <a:ext uri="{FF2B5EF4-FFF2-40B4-BE49-F238E27FC236}">
                <a16:creationId xmlns:a16="http://schemas.microsoft.com/office/drawing/2014/main" id="{454E58FC-5B15-C32F-5873-3BF4D8B8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22887">
            <a:off x="6831101" y="891042"/>
            <a:ext cx="4830756" cy="554081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AC2D8CE-3369-953B-BFB8-5A99F543074B}"/>
              </a:ext>
            </a:extLst>
          </p:cNvPr>
          <p:cNvSpPr txBox="1"/>
          <p:nvPr/>
        </p:nvSpPr>
        <p:spPr>
          <a:xfrm>
            <a:off x="-977877" y="-3656993"/>
            <a:ext cx="6296917" cy="13280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57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7F996B3-173F-F445-75C5-FDA17668ADA3}"/>
              </a:ext>
            </a:extLst>
          </p:cNvPr>
          <p:cNvSpPr txBox="1">
            <a:spLocks/>
          </p:cNvSpPr>
          <p:nvPr/>
        </p:nvSpPr>
        <p:spPr>
          <a:xfrm>
            <a:off x="0" y="2983287"/>
            <a:ext cx="9521161" cy="1356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6000" dirty="0"/>
              <a:t>ÚČTOVNÍK A AUDÍTOR</a:t>
            </a:r>
            <a:endParaRPr lang="sk-SK" sz="6000" b="0" dirty="0"/>
          </a:p>
        </p:txBody>
      </p:sp>
    </p:spTree>
    <p:extLst>
      <p:ext uri="{BB962C8B-B14F-4D97-AF65-F5344CB8AC3E}">
        <p14:creationId xmlns:p14="http://schemas.microsoft.com/office/powerpoint/2010/main" val="40012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74FD1-6DC8-B0FB-D2F1-16BE73A2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E7480-A816-4854-E8B1-80275406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POISTENÝ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B23EFAB3-989C-C1B9-62AC-870C8DB1E409}"/>
              </a:ext>
            </a:extLst>
          </p:cNvPr>
          <p:cNvSpPr txBox="1">
            <a:spLocks/>
          </p:cNvSpPr>
          <p:nvPr/>
        </p:nvSpPr>
        <p:spPr>
          <a:xfrm>
            <a:off x="1508760" y="1088020"/>
            <a:ext cx="9766070" cy="451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278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3200" b="1" dirty="0"/>
              <a:t>účtovník – fyzická osoba – podnikateľ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3200" b="1" dirty="0"/>
              <a:t>štatutárny audítor </a:t>
            </a:r>
            <a:r>
              <a:rPr lang="sk-SK" sz="3200" b="1" dirty="0">
                <a:solidFill>
                  <a:schemeClr val="accent2"/>
                </a:solidFill>
              </a:rPr>
              <a:t>!povinné poistenie!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3200" b="1" dirty="0"/>
              <a:t>audítorská spoločnosť </a:t>
            </a:r>
            <a:r>
              <a:rPr lang="sk-SK" sz="3200" b="1" dirty="0">
                <a:solidFill>
                  <a:schemeClr val="accent2"/>
                </a:solidFill>
              </a:rPr>
              <a:t>!povinné poistenie!</a:t>
            </a:r>
          </a:p>
          <a:p>
            <a:pPr>
              <a:buClr>
                <a:schemeClr val="accent2"/>
              </a:buClr>
            </a:pPr>
            <a:endParaRPr lang="sk-SK" sz="3200" b="1" dirty="0"/>
          </a:p>
          <a:p>
            <a:pPr>
              <a:buClr>
                <a:schemeClr val="accent2"/>
              </a:buClr>
            </a:pPr>
            <a:r>
              <a:rPr lang="sk-SK" sz="3200" dirty="0"/>
              <a:t>činnosť vykonávaná na základe oprávnenia podľa osobitných predpisov pre tretiu osobu</a:t>
            </a:r>
          </a:p>
        </p:txBody>
      </p:sp>
      <p:sp>
        <p:nvSpPr>
          <p:cNvPr id="3" name="Voľný tvar 356">
            <a:extLst>
              <a:ext uri="{FF2B5EF4-FFF2-40B4-BE49-F238E27FC236}">
                <a16:creationId xmlns:a16="http://schemas.microsoft.com/office/drawing/2014/main" id="{5CA72FCC-9E9E-6D62-7294-75247EE0C6A1}"/>
              </a:ext>
            </a:extLst>
          </p:cNvPr>
          <p:cNvSpPr/>
          <p:nvPr/>
        </p:nvSpPr>
        <p:spPr>
          <a:xfrm>
            <a:off x="9595721" y="5040711"/>
            <a:ext cx="688147" cy="729269"/>
          </a:xfrm>
          <a:custGeom>
            <a:avLst/>
            <a:gdLst>
              <a:gd name="connsiteX0" fmla="*/ 388961 w 494476"/>
              <a:gd name="connsiteY0" fmla="*/ 376808 h 540606"/>
              <a:gd name="connsiteX1" fmla="*/ 429559 w 494476"/>
              <a:gd name="connsiteY1" fmla="*/ 417415 h 540606"/>
              <a:gd name="connsiteX2" fmla="*/ 416911 w 494476"/>
              <a:gd name="connsiteY2" fmla="*/ 430061 h 540606"/>
              <a:gd name="connsiteX3" fmla="*/ 376318 w 494476"/>
              <a:gd name="connsiteY3" fmla="*/ 389453 h 540606"/>
              <a:gd name="connsiteX4" fmla="*/ 388961 w 494476"/>
              <a:gd name="connsiteY4" fmla="*/ 376808 h 540606"/>
              <a:gd name="connsiteX5" fmla="*/ 306876 w 494476"/>
              <a:gd name="connsiteY5" fmla="*/ 491529 h 540606"/>
              <a:gd name="connsiteX6" fmla="*/ 306876 w 494476"/>
              <a:gd name="connsiteY6" fmla="*/ 514972 h 540606"/>
              <a:gd name="connsiteX7" fmla="*/ 297440 w 494476"/>
              <a:gd name="connsiteY7" fmla="*/ 534659 h 540606"/>
              <a:gd name="connsiteX8" fmla="*/ 276512 w 494476"/>
              <a:gd name="connsiteY8" fmla="*/ 542189 h 540606"/>
              <a:gd name="connsiteX9" fmla="*/ 218711 w 494476"/>
              <a:gd name="connsiteY9" fmla="*/ 542189 h 540606"/>
              <a:gd name="connsiteX10" fmla="*/ 197783 w 494476"/>
              <a:gd name="connsiteY10" fmla="*/ 534659 h 540606"/>
              <a:gd name="connsiteX11" fmla="*/ 188347 w 494476"/>
              <a:gd name="connsiteY11" fmla="*/ 514972 h 540606"/>
              <a:gd name="connsiteX12" fmla="*/ 188347 w 494476"/>
              <a:gd name="connsiteY12" fmla="*/ 491529 h 540606"/>
              <a:gd name="connsiteX13" fmla="*/ 175359 w 494476"/>
              <a:gd name="connsiteY13" fmla="*/ 491529 h 540606"/>
              <a:gd name="connsiteX14" fmla="*/ 161745 w 494476"/>
              <a:gd name="connsiteY14" fmla="*/ 485877 h 540606"/>
              <a:gd name="connsiteX15" fmla="*/ 161762 w 494476"/>
              <a:gd name="connsiteY15" fmla="*/ 485859 h 540606"/>
              <a:gd name="connsiteX16" fmla="*/ 156094 w 494476"/>
              <a:gd name="connsiteY16" fmla="*/ 472266 h 540606"/>
              <a:gd name="connsiteX17" fmla="*/ 156094 w 494476"/>
              <a:gd name="connsiteY17" fmla="*/ 418065 h 540606"/>
              <a:gd name="connsiteX18" fmla="*/ 161745 w 494476"/>
              <a:gd name="connsiteY18" fmla="*/ 404454 h 540606"/>
              <a:gd name="connsiteX19" fmla="*/ 175359 w 494476"/>
              <a:gd name="connsiteY19" fmla="*/ 398796 h 540606"/>
              <a:gd name="connsiteX20" fmla="*/ 186207 w 494476"/>
              <a:gd name="connsiteY20" fmla="*/ 398796 h 540606"/>
              <a:gd name="connsiteX21" fmla="*/ 178399 w 494476"/>
              <a:gd name="connsiteY21" fmla="*/ 382239 h 540606"/>
              <a:gd name="connsiteX22" fmla="*/ 155927 w 494476"/>
              <a:gd name="connsiteY22" fmla="*/ 353335 h 540606"/>
              <a:gd name="connsiteX23" fmla="*/ 123262 w 494476"/>
              <a:gd name="connsiteY23" fmla="*/ 308006 h 540606"/>
              <a:gd name="connsiteX24" fmla="*/ 111579 w 494476"/>
              <a:gd name="connsiteY24" fmla="*/ 252875 h 540606"/>
              <a:gd name="connsiteX25" fmla="*/ 151421 w 494476"/>
              <a:gd name="connsiteY25" fmla="*/ 156672 h 540606"/>
              <a:gd name="connsiteX26" fmla="*/ 247609 w 494476"/>
              <a:gd name="connsiteY26" fmla="*/ 116816 h 540606"/>
              <a:gd name="connsiteX27" fmla="*/ 343797 w 494476"/>
              <a:gd name="connsiteY27" fmla="*/ 156672 h 540606"/>
              <a:gd name="connsiteX28" fmla="*/ 383638 w 494476"/>
              <a:gd name="connsiteY28" fmla="*/ 252875 h 540606"/>
              <a:gd name="connsiteX29" fmla="*/ 371955 w 494476"/>
              <a:gd name="connsiteY29" fmla="*/ 308006 h 540606"/>
              <a:gd name="connsiteX30" fmla="*/ 339296 w 494476"/>
              <a:gd name="connsiteY30" fmla="*/ 353335 h 540606"/>
              <a:gd name="connsiteX31" fmla="*/ 316818 w 494476"/>
              <a:gd name="connsiteY31" fmla="*/ 382239 h 540606"/>
              <a:gd name="connsiteX32" fmla="*/ 309010 w 494476"/>
              <a:gd name="connsiteY32" fmla="*/ 398796 h 540606"/>
              <a:gd name="connsiteX33" fmla="*/ 319864 w 494476"/>
              <a:gd name="connsiteY33" fmla="*/ 398796 h 540606"/>
              <a:gd name="connsiteX34" fmla="*/ 333455 w 494476"/>
              <a:gd name="connsiteY34" fmla="*/ 404472 h 540606"/>
              <a:gd name="connsiteX35" fmla="*/ 333473 w 494476"/>
              <a:gd name="connsiteY35" fmla="*/ 404454 h 540606"/>
              <a:gd name="connsiteX36" fmla="*/ 339129 w 494476"/>
              <a:gd name="connsiteY36" fmla="*/ 418065 h 540606"/>
              <a:gd name="connsiteX37" fmla="*/ 339129 w 494476"/>
              <a:gd name="connsiteY37" fmla="*/ 472266 h 540606"/>
              <a:gd name="connsiteX38" fmla="*/ 333473 w 494476"/>
              <a:gd name="connsiteY38" fmla="*/ 485877 h 540606"/>
              <a:gd name="connsiteX39" fmla="*/ 319864 w 494476"/>
              <a:gd name="connsiteY39" fmla="*/ 491529 h 540606"/>
              <a:gd name="connsiteX40" fmla="*/ 306876 w 494476"/>
              <a:gd name="connsiteY40" fmla="*/ 491529 h 540606"/>
              <a:gd name="connsiteX41" fmla="*/ 204703 w 494476"/>
              <a:gd name="connsiteY41" fmla="*/ 398796 h 540606"/>
              <a:gd name="connsiteX42" fmla="*/ 226955 w 494476"/>
              <a:gd name="connsiteY42" fmla="*/ 398796 h 540606"/>
              <a:gd name="connsiteX43" fmla="*/ 204310 w 494476"/>
              <a:gd name="connsiteY43" fmla="*/ 271829 h 540606"/>
              <a:gd name="connsiteX44" fmla="*/ 221918 w 494476"/>
              <a:gd name="connsiteY44" fmla="*/ 268758 h 540606"/>
              <a:gd name="connsiteX45" fmla="*/ 225220 w 494476"/>
              <a:gd name="connsiteY45" fmla="*/ 287288 h 540606"/>
              <a:gd name="connsiteX46" fmla="*/ 250452 w 494476"/>
              <a:gd name="connsiteY46" fmla="*/ 281094 h 540606"/>
              <a:gd name="connsiteX47" fmla="*/ 274432 w 494476"/>
              <a:gd name="connsiteY47" fmla="*/ 287217 h 540606"/>
              <a:gd name="connsiteX48" fmla="*/ 277722 w 494476"/>
              <a:gd name="connsiteY48" fmla="*/ 268758 h 540606"/>
              <a:gd name="connsiteX49" fmla="*/ 295324 w 494476"/>
              <a:gd name="connsiteY49" fmla="*/ 271829 h 540606"/>
              <a:gd name="connsiteX50" fmla="*/ 272679 w 494476"/>
              <a:gd name="connsiteY50" fmla="*/ 398796 h 540606"/>
              <a:gd name="connsiteX51" fmla="*/ 290514 w 494476"/>
              <a:gd name="connsiteY51" fmla="*/ 398796 h 540606"/>
              <a:gd name="connsiteX52" fmla="*/ 301660 w 494476"/>
              <a:gd name="connsiteY52" fmla="*/ 372879 h 540606"/>
              <a:gd name="connsiteX53" fmla="*/ 326099 w 494476"/>
              <a:gd name="connsiteY53" fmla="*/ 341340 h 540606"/>
              <a:gd name="connsiteX54" fmla="*/ 326868 w 494476"/>
              <a:gd name="connsiteY54" fmla="*/ 340571 h 540606"/>
              <a:gd name="connsiteX55" fmla="*/ 355688 w 494476"/>
              <a:gd name="connsiteY55" fmla="*/ 300816 h 540606"/>
              <a:gd name="connsiteX56" fmla="*/ 365756 w 494476"/>
              <a:gd name="connsiteY56" fmla="*/ 252875 h 540606"/>
              <a:gd name="connsiteX57" fmla="*/ 331154 w 494476"/>
              <a:gd name="connsiteY57" fmla="*/ 169317 h 540606"/>
              <a:gd name="connsiteX58" fmla="*/ 247609 w 494476"/>
              <a:gd name="connsiteY58" fmla="*/ 134702 h 540606"/>
              <a:gd name="connsiteX59" fmla="*/ 164069 w 494476"/>
              <a:gd name="connsiteY59" fmla="*/ 169317 h 540606"/>
              <a:gd name="connsiteX60" fmla="*/ 129461 w 494476"/>
              <a:gd name="connsiteY60" fmla="*/ 252875 h 540606"/>
              <a:gd name="connsiteX61" fmla="*/ 139535 w 494476"/>
              <a:gd name="connsiteY61" fmla="*/ 300816 h 540606"/>
              <a:gd name="connsiteX62" fmla="*/ 168349 w 494476"/>
              <a:gd name="connsiteY62" fmla="*/ 340571 h 540606"/>
              <a:gd name="connsiteX63" fmla="*/ 169118 w 494476"/>
              <a:gd name="connsiteY63" fmla="*/ 341340 h 540606"/>
              <a:gd name="connsiteX64" fmla="*/ 193557 w 494476"/>
              <a:gd name="connsiteY64" fmla="*/ 372879 h 540606"/>
              <a:gd name="connsiteX65" fmla="*/ 204703 w 494476"/>
              <a:gd name="connsiteY65" fmla="*/ 398796 h 540606"/>
              <a:gd name="connsiteX66" fmla="*/ 245105 w 494476"/>
              <a:gd name="connsiteY66" fmla="*/ 398796 h 540606"/>
              <a:gd name="connsiteX67" fmla="*/ 254529 w 494476"/>
              <a:gd name="connsiteY67" fmla="*/ 398796 h 540606"/>
              <a:gd name="connsiteX68" fmla="*/ 271124 w 494476"/>
              <a:gd name="connsiteY68" fmla="*/ 305723 h 540606"/>
              <a:gd name="connsiteX69" fmla="*/ 250172 w 494476"/>
              <a:gd name="connsiteY69" fmla="*/ 298914 h 540606"/>
              <a:gd name="connsiteX70" fmla="*/ 228564 w 494476"/>
              <a:gd name="connsiteY70" fmla="*/ 306051 h 540606"/>
              <a:gd name="connsiteX71" fmla="*/ 245105 w 494476"/>
              <a:gd name="connsiteY71" fmla="*/ 398796 h 540606"/>
              <a:gd name="connsiteX72" fmla="*/ 319864 w 494476"/>
              <a:gd name="connsiteY72" fmla="*/ 416682 h 540606"/>
              <a:gd name="connsiteX73" fmla="*/ 175359 w 494476"/>
              <a:gd name="connsiteY73" fmla="*/ 416682 h 540606"/>
              <a:gd name="connsiteX74" fmla="*/ 174387 w 494476"/>
              <a:gd name="connsiteY74" fmla="*/ 417093 h 540606"/>
              <a:gd name="connsiteX75" fmla="*/ 173976 w 494476"/>
              <a:gd name="connsiteY75" fmla="*/ 418065 h 540606"/>
              <a:gd name="connsiteX76" fmla="*/ 173976 w 494476"/>
              <a:gd name="connsiteY76" fmla="*/ 472266 h 540606"/>
              <a:gd name="connsiteX77" fmla="*/ 174357 w 494476"/>
              <a:gd name="connsiteY77" fmla="*/ 473232 h 540606"/>
              <a:gd name="connsiteX78" fmla="*/ 174387 w 494476"/>
              <a:gd name="connsiteY78" fmla="*/ 473232 h 540606"/>
              <a:gd name="connsiteX79" fmla="*/ 175359 w 494476"/>
              <a:gd name="connsiteY79" fmla="*/ 473643 h 540606"/>
              <a:gd name="connsiteX80" fmla="*/ 319864 w 494476"/>
              <a:gd name="connsiteY80" fmla="*/ 473643 h 540606"/>
              <a:gd name="connsiteX81" fmla="*/ 320830 w 494476"/>
              <a:gd name="connsiteY81" fmla="*/ 473232 h 540606"/>
              <a:gd name="connsiteX82" fmla="*/ 321241 w 494476"/>
              <a:gd name="connsiteY82" fmla="*/ 472266 h 540606"/>
              <a:gd name="connsiteX83" fmla="*/ 321241 w 494476"/>
              <a:gd name="connsiteY83" fmla="*/ 418065 h 540606"/>
              <a:gd name="connsiteX84" fmla="*/ 320830 w 494476"/>
              <a:gd name="connsiteY84" fmla="*/ 417099 h 540606"/>
              <a:gd name="connsiteX85" fmla="*/ 320830 w 494476"/>
              <a:gd name="connsiteY85" fmla="*/ 417064 h 540606"/>
              <a:gd name="connsiteX86" fmla="*/ 319864 w 494476"/>
              <a:gd name="connsiteY86" fmla="*/ 416682 h 540606"/>
              <a:gd name="connsiteX87" fmla="*/ 1175 w 494476"/>
              <a:gd name="connsiteY87" fmla="*/ 239932 h 540606"/>
              <a:gd name="connsiteX88" fmla="*/ 58589 w 494476"/>
              <a:gd name="connsiteY88" fmla="*/ 239932 h 540606"/>
              <a:gd name="connsiteX89" fmla="*/ 58589 w 494476"/>
              <a:gd name="connsiteY89" fmla="*/ 257818 h 540606"/>
              <a:gd name="connsiteX90" fmla="*/ 1175 w 494476"/>
              <a:gd name="connsiteY90" fmla="*/ 257818 h 540606"/>
              <a:gd name="connsiteX91" fmla="*/ 1175 w 494476"/>
              <a:gd name="connsiteY91" fmla="*/ 239932 h 540606"/>
              <a:gd name="connsiteX92" fmla="*/ 438238 w 494476"/>
              <a:gd name="connsiteY92" fmla="*/ 239932 h 540606"/>
              <a:gd name="connsiteX93" fmla="*/ 495651 w 494476"/>
              <a:gd name="connsiteY93" fmla="*/ 239932 h 540606"/>
              <a:gd name="connsiteX94" fmla="*/ 495651 w 494476"/>
              <a:gd name="connsiteY94" fmla="*/ 257818 h 540606"/>
              <a:gd name="connsiteX95" fmla="*/ 438238 w 494476"/>
              <a:gd name="connsiteY95" fmla="*/ 257818 h 540606"/>
              <a:gd name="connsiteX96" fmla="*/ 438238 w 494476"/>
              <a:gd name="connsiteY96" fmla="*/ 239932 h 540606"/>
              <a:gd name="connsiteX97" fmla="*/ 67267 w 494476"/>
              <a:gd name="connsiteY97" fmla="*/ 417415 h 540606"/>
              <a:gd name="connsiteX98" fmla="*/ 107866 w 494476"/>
              <a:gd name="connsiteY98" fmla="*/ 376808 h 540606"/>
              <a:gd name="connsiteX99" fmla="*/ 120508 w 494476"/>
              <a:gd name="connsiteY99" fmla="*/ 389453 h 540606"/>
              <a:gd name="connsiteX100" fmla="*/ 79910 w 494476"/>
              <a:gd name="connsiteY100" fmla="*/ 430061 h 540606"/>
              <a:gd name="connsiteX101" fmla="*/ 67267 w 494476"/>
              <a:gd name="connsiteY101" fmla="*/ 417415 h 540606"/>
              <a:gd name="connsiteX102" fmla="*/ 376318 w 494476"/>
              <a:gd name="connsiteY102" fmla="*/ 108296 h 540606"/>
              <a:gd name="connsiteX103" fmla="*/ 416911 w 494476"/>
              <a:gd name="connsiteY103" fmla="*/ 67689 h 540606"/>
              <a:gd name="connsiteX104" fmla="*/ 429559 w 494476"/>
              <a:gd name="connsiteY104" fmla="*/ 80334 h 540606"/>
              <a:gd name="connsiteX105" fmla="*/ 388961 w 494476"/>
              <a:gd name="connsiteY105" fmla="*/ 120942 h 540606"/>
              <a:gd name="connsiteX106" fmla="*/ 376318 w 494476"/>
              <a:gd name="connsiteY106" fmla="*/ 108296 h 540606"/>
              <a:gd name="connsiteX107" fmla="*/ 239472 w 494476"/>
              <a:gd name="connsiteY107" fmla="*/ 1582 h 540606"/>
              <a:gd name="connsiteX108" fmla="*/ 257354 w 494476"/>
              <a:gd name="connsiteY108" fmla="*/ 1582 h 540606"/>
              <a:gd name="connsiteX109" fmla="*/ 257354 w 494476"/>
              <a:gd name="connsiteY109" fmla="*/ 59008 h 540606"/>
              <a:gd name="connsiteX110" fmla="*/ 239472 w 494476"/>
              <a:gd name="connsiteY110" fmla="*/ 59008 h 540606"/>
              <a:gd name="connsiteX111" fmla="*/ 239472 w 494476"/>
              <a:gd name="connsiteY111" fmla="*/ 1582 h 540606"/>
              <a:gd name="connsiteX112" fmla="*/ 79910 w 494476"/>
              <a:gd name="connsiteY112" fmla="*/ 67689 h 540606"/>
              <a:gd name="connsiteX113" fmla="*/ 120508 w 494476"/>
              <a:gd name="connsiteY113" fmla="*/ 108296 h 540606"/>
              <a:gd name="connsiteX114" fmla="*/ 107866 w 494476"/>
              <a:gd name="connsiteY114" fmla="*/ 120942 h 540606"/>
              <a:gd name="connsiteX115" fmla="*/ 67267 w 494476"/>
              <a:gd name="connsiteY115" fmla="*/ 80334 h 540606"/>
              <a:gd name="connsiteX116" fmla="*/ 79910 w 494476"/>
              <a:gd name="connsiteY116" fmla="*/ 67689 h 5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94476" h="540606">
                <a:moveTo>
                  <a:pt x="388961" y="376808"/>
                </a:moveTo>
                <a:lnTo>
                  <a:pt x="429559" y="417415"/>
                </a:lnTo>
                <a:lnTo>
                  <a:pt x="416911" y="430061"/>
                </a:lnTo>
                <a:lnTo>
                  <a:pt x="376318" y="389453"/>
                </a:lnTo>
                <a:lnTo>
                  <a:pt x="388961" y="376808"/>
                </a:lnTo>
                <a:close/>
                <a:moveTo>
                  <a:pt x="306876" y="491529"/>
                </a:moveTo>
                <a:lnTo>
                  <a:pt x="306876" y="514972"/>
                </a:lnTo>
                <a:cubicBezTo>
                  <a:pt x="306876" y="522729"/>
                  <a:pt x="303258" y="529692"/>
                  <a:pt x="297440" y="534659"/>
                </a:cubicBezTo>
                <a:cubicBezTo>
                  <a:pt x="291986" y="539303"/>
                  <a:pt x="284571" y="542189"/>
                  <a:pt x="276512" y="542189"/>
                </a:cubicBezTo>
                <a:lnTo>
                  <a:pt x="218711" y="542189"/>
                </a:lnTo>
                <a:cubicBezTo>
                  <a:pt x="210646" y="542189"/>
                  <a:pt x="203231" y="539303"/>
                  <a:pt x="197783" y="534659"/>
                </a:cubicBezTo>
                <a:cubicBezTo>
                  <a:pt x="191965" y="529692"/>
                  <a:pt x="188347" y="522729"/>
                  <a:pt x="188347" y="514972"/>
                </a:cubicBezTo>
                <a:lnTo>
                  <a:pt x="188347" y="491529"/>
                </a:lnTo>
                <a:lnTo>
                  <a:pt x="175359" y="491529"/>
                </a:lnTo>
                <a:cubicBezTo>
                  <a:pt x="170048" y="491529"/>
                  <a:pt x="165232" y="489365"/>
                  <a:pt x="161745" y="485877"/>
                </a:cubicBezTo>
                <a:lnTo>
                  <a:pt x="161762" y="485859"/>
                </a:lnTo>
                <a:cubicBezTo>
                  <a:pt x="158264" y="482354"/>
                  <a:pt x="156094" y="477542"/>
                  <a:pt x="156094" y="472266"/>
                </a:cubicBezTo>
                <a:lnTo>
                  <a:pt x="156094" y="418065"/>
                </a:lnTo>
                <a:cubicBezTo>
                  <a:pt x="156094" y="412759"/>
                  <a:pt x="158258" y="407942"/>
                  <a:pt x="161745" y="404454"/>
                </a:cubicBezTo>
                <a:cubicBezTo>
                  <a:pt x="165232" y="400960"/>
                  <a:pt x="170054" y="398796"/>
                  <a:pt x="175359" y="398796"/>
                </a:cubicBezTo>
                <a:lnTo>
                  <a:pt x="186207" y="398796"/>
                </a:lnTo>
                <a:cubicBezTo>
                  <a:pt x="184383" y="393072"/>
                  <a:pt x="181779" y="387695"/>
                  <a:pt x="178399" y="382239"/>
                </a:cubicBezTo>
                <a:cubicBezTo>
                  <a:pt x="172981" y="373493"/>
                  <a:pt x="165440" y="364353"/>
                  <a:pt x="155927" y="353335"/>
                </a:cubicBezTo>
                <a:cubicBezTo>
                  <a:pt x="142140" y="340750"/>
                  <a:pt x="130952" y="325332"/>
                  <a:pt x="123262" y="308006"/>
                </a:cubicBezTo>
                <a:cubicBezTo>
                  <a:pt x="115752" y="291098"/>
                  <a:pt x="111579" y="272437"/>
                  <a:pt x="111579" y="252875"/>
                </a:cubicBezTo>
                <a:cubicBezTo>
                  <a:pt x="111579" y="215309"/>
                  <a:pt x="126809" y="181289"/>
                  <a:pt x="151421" y="156672"/>
                </a:cubicBezTo>
                <a:cubicBezTo>
                  <a:pt x="176038" y="132049"/>
                  <a:pt x="210044" y="116816"/>
                  <a:pt x="247609" y="116816"/>
                </a:cubicBezTo>
                <a:cubicBezTo>
                  <a:pt x="285173" y="116816"/>
                  <a:pt x="319185" y="132049"/>
                  <a:pt x="343797" y="156672"/>
                </a:cubicBezTo>
                <a:cubicBezTo>
                  <a:pt x="368414" y="181289"/>
                  <a:pt x="383638" y="215309"/>
                  <a:pt x="383638" y="252875"/>
                </a:cubicBezTo>
                <a:cubicBezTo>
                  <a:pt x="383638" y="272437"/>
                  <a:pt x="379465" y="291098"/>
                  <a:pt x="371955" y="308006"/>
                </a:cubicBezTo>
                <a:cubicBezTo>
                  <a:pt x="364266" y="325332"/>
                  <a:pt x="353077" y="340750"/>
                  <a:pt x="339296" y="353335"/>
                </a:cubicBezTo>
                <a:cubicBezTo>
                  <a:pt x="329777" y="364353"/>
                  <a:pt x="322243" y="373493"/>
                  <a:pt x="316818" y="382239"/>
                </a:cubicBezTo>
                <a:cubicBezTo>
                  <a:pt x="313439" y="387695"/>
                  <a:pt x="310840" y="393072"/>
                  <a:pt x="309010" y="398796"/>
                </a:cubicBezTo>
                <a:lnTo>
                  <a:pt x="319864" y="398796"/>
                </a:lnTo>
                <a:cubicBezTo>
                  <a:pt x="325140" y="398796"/>
                  <a:pt x="329956" y="400972"/>
                  <a:pt x="333455" y="404472"/>
                </a:cubicBezTo>
                <a:lnTo>
                  <a:pt x="333473" y="404454"/>
                </a:lnTo>
                <a:cubicBezTo>
                  <a:pt x="336960" y="407942"/>
                  <a:pt x="339129" y="412759"/>
                  <a:pt x="339129" y="418065"/>
                </a:cubicBezTo>
                <a:lnTo>
                  <a:pt x="339129" y="472266"/>
                </a:lnTo>
                <a:cubicBezTo>
                  <a:pt x="339129" y="477572"/>
                  <a:pt x="336960" y="482390"/>
                  <a:pt x="333473" y="485877"/>
                </a:cubicBezTo>
                <a:cubicBezTo>
                  <a:pt x="329986" y="489365"/>
                  <a:pt x="325169" y="491529"/>
                  <a:pt x="319864" y="491529"/>
                </a:cubicBezTo>
                <a:lnTo>
                  <a:pt x="306876" y="491529"/>
                </a:lnTo>
                <a:close/>
                <a:moveTo>
                  <a:pt x="204703" y="398796"/>
                </a:moveTo>
                <a:lnTo>
                  <a:pt x="226955" y="398796"/>
                </a:lnTo>
                <a:lnTo>
                  <a:pt x="204310" y="271829"/>
                </a:lnTo>
                <a:lnTo>
                  <a:pt x="221918" y="268758"/>
                </a:lnTo>
                <a:lnTo>
                  <a:pt x="225220" y="287288"/>
                </a:lnTo>
                <a:cubicBezTo>
                  <a:pt x="233535" y="282948"/>
                  <a:pt x="241952" y="280950"/>
                  <a:pt x="250452" y="281094"/>
                </a:cubicBezTo>
                <a:cubicBezTo>
                  <a:pt x="258546" y="281237"/>
                  <a:pt x="266534" y="283329"/>
                  <a:pt x="274432" y="287217"/>
                </a:cubicBezTo>
                <a:lnTo>
                  <a:pt x="277722" y="268758"/>
                </a:lnTo>
                <a:lnTo>
                  <a:pt x="295324" y="271829"/>
                </a:lnTo>
                <a:lnTo>
                  <a:pt x="272679" y="398796"/>
                </a:lnTo>
                <a:lnTo>
                  <a:pt x="290514" y="398796"/>
                </a:lnTo>
                <a:cubicBezTo>
                  <a:pt x="292773" y="389525"/>
                  <a:pt x="296486" y="381226"/>
                  <a:pt x="301660" y="372879"/>
                </a:cubicBezTo>
                <a:cubicBezTo>
                  <a:pt x="307836" y="362934"/>
                  <a:pt x="315936" y="353097"/>
                  <a:pt x="326099" y="341340"/>
                </a:cubicBezTo>
                <a:lnTo>
                  <a:pt x="326868" y="340571"/>
                </a:lnTo>
                <a:cubicBezTo>
                  <a:pt x="339058" y="329541"/>
                  <a:pt x="348935" y="316013"/>
                  <a:pt x="355688" y="300816"/>
                </a:cubicBezTo>
                <a:cubicBezTo>
                  <a:pt x="362161" y="286227"/>
                  <a:pt x="365756" y="270010"/>
                  <a:pt x="365756" y="252875"/>
                </a:cubicBezTo>
                <a:cubicBezTo>
                  <a:pt x="365756" y="220245"/>
                  <a:pt x="352535" y="190697"/>
                  <a:pt x="331154" y="169317"/>
                </a:cubicBezTo>
                <a:cubicBezTo>
                  <a:pt x="309779" y="147932"/>
                  <a:pt x="280238" y="134702"/>
                  <a:pt x="247609" y="134702"/>
                </a:cubicBezTo>
                <a:cubicBezTo>
                  <a:pt x="214986" y="134702"/>
                  <a:pt x="185444" y="147932"/>
                  <a:pt x="164069" y="169317"/>
                </a:cubicBezTo>
                <a:cubicBezTo>
                  <a:pt x="142688" y="190697"/>
                  <a:pt x="129461" y="220245"/>
                  <a:pt x="129461" y="252875"/>
                </a:cubicBezTo>
                <a:cubicBezTo>
                  <a:pt x="129461" y="270010"/>
                  <a:pt x="133062" y="286227"/>
                  <a:pt x="139535" y="300816"/>
                </a:cubicBezTo>
                <a:cubicBezTo>
                  <a:pt x="146283" y="316013"/>
                  <a:pt x="156165" y="329541"/>
                  <a:pt x="168349" y="340571"/>
                </a:cubicBezTo>
                <a:lnTo>
                  <a:pt x="169118" y="341340"/>
                </a:lnTo>
                <a:cubicBezTo>
                  <a:pt x="179287" y="353097"/>
                  <a:pt x="187388" y="362934"/>
                  <a:pt x="193557" y="372879"/>
                </a:cubicBezTo>
                <a:cubicBezTo>
                  <a:pt x="198731" y="381226"/>
                  <a:pt x="202444" y="389525"/>
                  <a:pt x="204703" y="398796"/>
                </a:cubicBezTo>
                <a:moveTo>
                  <a:pt x="245105" y="398796"/>
                </a:moveTo>
                <a:lnTo>
                  <a:pt x="254529" y="398796"/>
                </a:lnTo>
                <a:lnTo>
                  <a:pt x="271124" y="305723"/>
                </a:lnTo>
                <a:cubicBezTo>
                  <a:pt x="263995" y="301382"/>
                  <a:pt x="257003" y="299027"/>
                  <a:pt x="250172" y="298914"/>
                </a:cubicBezTo>
                <a:cubicBezTo>
                  <a:pt x="243120" y="298789"/>
                  <a:pt x="235920" y="301084"/>
                  <a:pt x="228564" y="306051"/>
                </a:cubicBezTo>
                <a:lnTo>
                  <a:pt x="245105" y="398796"/>
                </a:lnTo>
                <a:close/>
                <a:moveTo>
                  <a:pt x="319864" y="416682"/>
                </a:moveTo>
                <a:lnTo>
                  <a:pt x="175359" y="416682"/>
                </a:lnTo>
                <a:cubicBezTo>
                  <a:pt x="174989" y="416682"/>
                  <a:pt x="174638" y="416843"/>
                  <a:pt x="174387" y="417093"/>
                </a:cubicBezTo>
                <a:cubicBezTo>
                  <a:pt x="174137" y="417350"/>
                  <a:pt x="173976" y="417690"/>
                  <a:pt x="173976" y="418065"/>
                </a:cubicBezTo>
                <a:lnTo>
                  <a:pt x="173976" y="472266"/>
                </a:lnTo>
                <a:cubicBezTo>
                  <a:pt x="173976" y="472659"/>
                  <a:pt x="174125" y="473005"/>
                  <a:pt x="174357" y="473232"/>
                </a:cubicBezTo>
                <a:lnTo>
                  <a:pt x="174387" y="473232"/>
                </a:lnTo>
                <a:cubicBezTo>
                  <a:pt x="174638" y="473488"/>
                  <a:pt x="174989" y="473643"/>
                  <a:pt x="175359" y="473643"/>
                </a:cubicBezTo>
                <a:lnTo>
                  <a:pt x="319864" y="473643"/>
                </a:lnTo>
                <a:cubicBezTo>
                  <a:pt x="320234" y="473643"/>
                  <a:pt x="320580" y="473488"/>
                  <a:pt x="320830" y="473232"/>
                </a:cubicBezTo>
                <a:cubicBezTo>
                  <a:pt x="321080" y="472981"/>
                  <a:pt x="321241" y="472636"/>
                  <a:pt x="321241" y="472266"/>
                </a:cubicBezTo>
                <a:lnTo>
                  <a:pt x="321241" y="418065"/>
                </a:lnTo>
                <a:cubicBezTo>
                  <a:pt x="321241" y="417690"/>
                  <a:pt x="321080" y="417350"/>
                  <a:pt x="320830" y="417099"/>
                </a:cubicBezTo>
                <a:lnTo>
                  <a:pt x="320830" y="417064"/>
                </a:lnTo>
                <a:cubicBezTo>
                  <a:pt x="320597" y="416831"/>
                  <a:pt x="320258" y="416682"/>
                  <a:pt x="319864" y="416682"/>
                </a:cubicBezTo>
                <a:moveTo>
                  <a:pt x="1175" y="239932"/>
                </a:moveTo>
                <a:lnTo>
                  <a:pt x="58589" y="239932"/>
                </a:lnTo>
                <a:lnTo>
                  <a:pt x="58589" y="257818"/>
                </a:lnTo>
                <a:lnTo>
                  <a:pt x="1175" y="257818"/>
                </a:lnTo>
                <a:lnTo>
                  <a:pt x="1175" y="239932"/>
                </a:lnTo>
                <a:close/>
                <a:moveTo>
                  <a:pt x="438238" y="239932"/>
                </a:moveTo>
                <a:lnTo>
                  <a:pt x="495651" y="239932"/>
                </a:lnTo>
                <a:lnTo>
                  <a:pt x="495651" y="257818"/>
                </a:lnTo>
                <a:lnTo>
                  <a:pt x="438238" y="257818"/>
                </a:lnTo>
                <a:lnTo>
                  <a:pt x="438238" y="239932"/>
                </a:lnTo>
                <a:close/>
                <a:moveTo>
                  <a:pt x="67267" y="417415"/>
                </a:moveTo>
                <a:lnTo>
                  <a:pt x="107866" y="376808"/>
                </a:lnTo>
                <a:lnTo>
                  <a:pt x="120508" y="389453"/>
                </a:lnTo>
                <a:lnTo>
                  <a:pt x="79910" y="430061"/>
                </a:lnTo>
                <a:lnTo>
                  <a:pt x="67267" y="417415"/>
                </a:lnTo>
                <a:close/>
                <a:moveTo>
                  <a:pt x="376318" y="108296"/>
                </a:moveTo>
                <a:lnTo>
                  <a:pt x="416911" y="67689"/>
                </a:lnTo>
                <a:lnTo>
                  <a:pt x="429559" y="80334"/>
                </a:lnTo>
                <a:lnTo>
                  <a:pt x="388961" y="120942"/>
                </a:lnTo>
                <a:lnTo>
                  <a:pt x="376318" y="108296"/>
                </a:lnTo>
                <a:close/>
                <a:moveTo>
                  <a:pt x="239472" y="1582"/>
                </a:moveTo>
                <a:lnTo>
                  <a:pt x="257354" y="1582"/>
                </a:lnTo>
                <a:lnTo>
                  <a:pt x="257354" y="59008"/>
                </a:lnTo>
                <a:lnTo>
                  <a:pt x="239472" y="59008"/>
                </a:lnTo>
                <a:lnTo>
                  <a:pt x="239472" y="1582"/>
                </a:lnTo>
                <a:close/>
                <a:moveTo>
                  <a:pt x="79910" y="67689"/>
                </a:moveTo>
                <a:lnTo>
                  <a:pt x="120508" y="108296"/>
                </a:lnTo>
                <a:lnTo>
                  <a:pt x="107866" y="120942"/>
                </a:lnTo>
                <a:lnTo>
                  <a:pt x="67267" y="80334"/>
                </a:lnTo>
                <a:lnTo>
                  <a:pt x="79910" y="67689"/>
                </a:lnTo>
                <a:close/>
              </a:path>
            </a:pathLst>
          </a:custGeom>
          <a:solidFill>
            <a:schemeClr val="accent2"/>
          </a:solidFill>
          <a:ln w="5958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54209933-4EDC-977E-F47D-617FAA6496A6}"/>
              </a:ext>
            </a:extLst>
          </p:cNvPr>
          <p:cNvSpPr/>
          <p:nvPr/>
        </p:nvSpPr>
        <p:spPr>
          <a:xfrm>
            <a:off x="112734" y="6175332"/>
            <a:ext cx="1177447" cy="56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2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B4DF2-6C04-3A9C-C940-4ABCB1458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EB6B9-DA79-9CD5-B7DC-3D59D47F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PREDMET POISTENIA</a:t>
            </a:r>
            <a:endParaRPr lang="sk-SK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8958FA-F5A5-3C90-8EFB-432D4705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5" y="1644445"/>
            <a:ext cx="10823861" cy="3569110"/>
          </a:xfrm>
        </p:spPr>
        <p:txBody>
          <a:bodyPr>
            <a:normAutofit/>
          </a:bodyPr>
          <a:lstStyle/>
          <a:p>
            <a:r>
              <a:rPr lang="sk-SK" sz="2800" dirty="0"/>
              <a:t>profesijná zodpovednosť poisteného za škodu spôsobenú poškodenému porušením povinnosti poisteného v priamej súvislosti s výkonom poistenej profesie poisteného, ktorú vykonáva podľa zápisu v príslušnom registri alebo na základe príslušného právoplatného oprávnenia, ak za takú škodu poistený zodpovedá na základe všeobecne záväzných právnych predpisov</a:t>
            </a:r>
          </a:p>
        </p:txBody>
      </p:sp>
    </p:spTree>
    <p:extLst>
      <p:ext uri="{BB962C8B-B14F-4D97-AF65-F5344CB8AC3E}">
        <p14:creationId xmlns:p14="http://schemas.microsoft.com/office/powerpoint/2010/main" val="197774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2BE88-6C11-E2E5-CA76-CF6A3B43F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2A9BF-E15B-12FA-98D0-92B2730F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ROZSAH POISTENIA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6EEB24-A3BF-DF01-5D5E-6AE11CEC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5" y="1644445"/>
            <a:ext cx="11189621" cy="4124588"/>
          </a:xfrm>
        </p:spPr>
        <p:txBody>
          <a:bodyPr>
            <a:normAutofit/>
          </a:bodyPr>
          <a:lstStyle/>
          <a:p>
            <a:pPr lvl="1"/>
            <a:r>
              <a:rPr lang="sk-SK" sz="2800" dirty="0"/>
              <a:t>čistá finančná škoda</a:t>
            </a:r>
          </a:p>
          <a:p>
            <a:pPr lvl="1"/>
            <a:r>
              <a:rPr lang="sk-SK" sz="2800" dirty="0"/>
              <a:t>náklady na obnovu dokladov, prevzatých poisteným do úschovy, v dôsledku ich straty, odcudzenia, poškodenia alebo zničenia </a:t>
            </a:r>
            <a:r>
              <a:rPr lang="sk-SK" sz="2800" dirty="0">
                <a:solidFill>
                  <a:schemeClr val="tx2"/>
                </a:solidFill>
              </a:rPr>
              <a:t>10.000,00 €</a:t>
            </a:r>
          </a:p>
          <a:p>
            <a:pPr lvl="1"/>
            <a:r>
              <a:rPr lang="sk-SK" sz="2800" dirty="0"/>
              <a:t>škoda spôsobená v dôsledku porušenia mlčanlivosti </a:t>
            </a:r>
            <a:r>
              <a:rPr lang="sk-SK" sz="2800" dirty="0">
                <a:solidFill>
                  <a:schemeClr val="tx2"/>
                </a:solidFill>
              </a:rPr>
              <a:t>10.000,00 €</a:t>
            </a:r>
          </a:p>
          <a:p>
            <a:pPr lvl="1"/>
            <a:r>
              <a:rPr lang="sk-SK" sz="2800" dirty="0"/>
              <a:t>náklady právneho zastúpenia, ak sa k ich úhrade poisťovateľ vopred písomne zaviaže</a:t>
            </a:r>
          </a:p>
        </p:txBody>
      </p:sp>
    </p:spTree>
    <p:extLst>
      <p:ext uri="{BB962C8B-B14F-4D97-AF65-F5344CB8AC3E}">
        <p14:creationId xmlns:p14="http://schemas.microsoft.com/office/powerpoint/2010/main" val="356978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kridlo">
            <a:extLst>
              <a:ext uri="{FF2B5EF4-FFF2-40B4-BE49-F238E27FC236}">
                <a16:creationId xmlns:a16="http://schemas.microsoft.com/office/drawing/2014/main" id="{63DDA612-16E7-9D99-CD65-8E1DFD591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22887">
            <a:off x="6831101" y="891042"/>
            <a:ext cx="4830756" cy="554081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DE819727-7F11-799F-A2F7-113DCD22F18B}"/>
              </a:ext>
            </a:extLst>
          </p:cNvPr>
          <p:cNvSpPr txBox="1"/>
          <p:nvPr/>
        </p:nvSpPr>
        <p:spPr>
          <a:xfrm>
            <a:off x="-977877" y="-3656993"/>
            <a:ext cx="6296917" cy="13280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57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B1A1765-6880-D41C-EB6F-A5A8F4480973}"/>
              </a:ext>
            </a:extLst>
          </p:cNvPr>
          <p:cNvSpPr txBox="1">
            <a:spLocks/>
          </p:cNvSpPr>
          <p:nvPr/>
        </p:nvSpPr>
        <p:spPr>
          <a:xfrm>
            <a:off x="1844011" y="2983287"/>
            <a:ext cx="7677150" cy="1356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6000" b="0" dirty="0"/>
              <a:t>úvod do poistenia profesijnej zodpovednosti</a:t>
            </a:r>
          </a:p>
        </p:txBody>
      </p:sp>
    </p:spTree>
    <p:extLst>
      <p:ext uri="{BB962C8B-B14F-4D97-AF65-F5344CB8AC3E}">
        <p14:creationId xmlns:p14="http://schemas.microsoft.com/office/powerpoint/2010/main" val="751596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32C82-9F10-EBA3-235E-1BCB16F7B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6EE87-5BA6-ADEA-F6F4-6AEEF020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VYLÚČENIA Z POISTENIA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6FC213-8C00-0B3C-285F-50FA9BAB7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5" y="1082040"/>
            <a:ext cx="10823861" cy="5349239"/>
          </a:xfrm>
        </p:spPr>
        <p:txBody>
          <a:bodyPr>
            <a:normAutofit/>
          </a:bodyPr>
          <a:lstStyle/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k-SK" dirty="0"/>
              <a:t>spôsobenú chybným vedením účtu alebo vykonaním chybnej platobnej operácie,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k-SK" dirty="0"/>
              <a:t>spôsobenú na listinách a zmluvách, ktoré majú cenu historickú, alebo cenu odvodenú z ich výnimočnosti a nenahraditeľnosti a boli poisteným alebo jeho zamestnancom prevzaté k vykonaniu poistenej profesie,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k-SK" dirty="0"/>
              <a:t>spôsobenú porušením obchodného tajomstva, 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k-SK" dirty="0"/>
              <a:t>vzniknutú ako následnú majetkovú škodu vrátane ušlého zisku,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k-SK" dirty="0"/>
              <a:t>spôsobenú odporúčaním alebo sprostredkovaním peňažných, investičných alebo iných obchodných transakcií, kalkuláciami a finančnými odhadmi, alebo spôsobenú tým, že poškodený sa na základe záverov poisteného rozhodol takúto transakciu uskutočniť, to neplatí, ak ide o znalecké vyjadrenie.</a:t>
            </a:r>
          </a:p>
        </p:txBody>
      </p:sp>
    </p:spTree>
    <p:extLst>
      <p:ext uri="{BB962C8B-B14F-4D97-AF65-F5344CB8AC3E}">
        <p14:creationId xmlns:p14="http://schemas.microsoft.com/office/powerpoint/2010/main" val="385591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9777BF-02B7-E5D5-9294-F463D401A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kridlo">
            <a:extLst>
              <a:ext uri="{FF2B5EF4-FFF2-40B4-BE49-F238E27FC236}">
                <a16:creationId xmlns:a16="http://schemas.microsoft.com/office/drawing/2014/main" id="{5D7F64A7-D34F-12BD-3010-357E91ABC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22887">
            <a:off x="6831101" y="891042"/>
            <a:ext cx="4830756" cy="554081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F5920C8-917F-DA3F-F6EE-A5BC58D34296}"/>
              </a:ext>
            </a:extLst>
          </p:cNvPr>
          <p:cNvSpPr txBox="1"/>
          <p:nvPr/>
        </p:nvSpPr>
        <p:spPr>
          <a:xfrm>
            <a:off x="-977877" y="-3656993"/>
            <a:ext cx="6296917" cy="13280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57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B03EFDC-EC5F-E1BB-6D23-DEAE127F4EF6}"/>
              </a:ext>
            </a:extLst>
          </p:cNvPr>
          <p:cNvSpPr txBox="1">
            <a:spLocks/>
          </p:cNvSpPr>
          <p:nvPr/>
        </p:nvSpPr>
        <p:spPr>
          <a:xfrm>
            <a:off x="0" y="2983287"/>
            <a:ext cx="9521161" cy="1356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6000" dirty="0"/>
              <a:t>PSYCHOLOGICKÁ ČINNOSŤ</a:t>
            </a:r>
            <a:endParaRPr lang="sk-SK" sz="6000" b="0" dirty="0"/>
          </a:p>
        </p:txBody>
      </p:sp>
    </p:spTree>
    <p:extLst>
      <p:ext uri="{BB962C8B-B14F-4D97-AF65-F5344CB8AC3E}">
        <p14:creationId xmlns:p14="http://schemas.microsoft.com/office/powerpoint/2010/main" val="3213475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44A44-69A7-E564-7B29-D420DEA76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0BD3D-6324-B5DC-2B81-72B44117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POISTENÝ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AA1D6EB7-28A9-E74E-3F2D-68834739CC8B}"/>
              </a:ext>
            </a:extLst>
          </p:cNvPr>
          <p:cNvSpPr txBox="1">
            <a:spLocks/>
          </p:cNvSpPr>
          <p:nvPr/>
        </p:nvSpPr>
        <p:spPr>
          <a:xfrm>
            <a:off x="1508760" y="1088020"/>
            <a:ext cx="9766070" cy="451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278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2400" dirty="0"/>
              <a:t>Poisteným je poskytovateľ </a:t>
            </a:r>
            <a:r>
              <a:rPr lang="sk-SK" sz="2400" dirty="0" err="1"/>
              <a:t>poskytovateľ</a:t>
            </a:r>
            <a:r>
              <a:rPr lang="sk-SK" sz="2400" dirty="0"/>
              <a:t> psychologickej činnosti, ktorý poskytuje činnosť na základe zákona č.242/2025 </a:t>
            </a:r>
            <a:r>
              <a:rPr lang="sk-SK" sz="2400" dirty="0" err="1"/>
              <a:t>Z.z</a:t>
            </a:r>
            <a:r>
              <a:rPr lang="sk-SK" sz="2400" dirty="0"/>
              <a:t>. o psychologickej činnosti.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sk-SK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sz="2400" dirty="0"/>
              <a:t>Poskytovateľom sa rozumie fyzická osoba – podnikateľ alebo právnická osoba, ktorá poskytuje psychologickú činnosť na základe licencie podľa zákona. </a:t>
            </a:r>
          </a:p>
          <a:p>
            <a:pPr>
              <a:buClr>
                <a:schemeClr val="accent2"/>
              </a:buClr>
            </a:pPr>
            <a:endParaRPr lang="sk-SK" sz="2400" dirty="0"/>
          </a:p>
          <a:p>
            <a:pPr>
              <a:buClr>
                <a:schemeClr val="accent2"/>
              </a:buClr>
            </a:pPr>
            <a:r>
              <a:rPr lang="sk-SK" sz="3200" b="1" dirty="0">
                <a:solidFill>
                  <a:schemeClr val="accent2"/>
                </a:solidFill>
              </a:rPr>
              <a:t>!povinné poistenie!</a:t>
            </a:r>
          </a:p>
          <a:p>
            <a:pPr>
              <a:buClr>
                <a:schemeClr val="accent2"/>
              </a:buClr>
            </a:pPr>
            <a:endParaRPr lang="sk-SK" sz="2400" dirty="0"/>
          </a:p>
        </p:txBody>
      </p:sp>
      <p:sp>
        <p:nvSpPr>
          <p:cNvPr id="3" name="Voľný tvar 356">
            <a:extLst>
              <a:ext uri="{FF2B5EF4-FFF2-40B4-BE49-F238E27FC236}">
                <a16:creationId xmlns:a16="http://schemas.microsoft.com/office/drawing/2014/main" id="{D3540692-E327-5458-C658-64B30C8935FC}"/>
              </a:ext>
            </a:extLst>
          </p:cNvPr>
          <p:cNvSpPr/>
          <p:nvPr/>
        </p:nvSpPr>
        <p:spPr>
          <a:xfrm>
            <a:off x="8944367" y="4423927"/>
            <a:ext cx="688147" cy="729269"/>
          </a:xfrm>
          <a:custGeom>
            <a:avLst/>
            <a:gdLst>
              <a:gd name="connsiteX0" fmla="*/ 388961 w 494476"/>
              <a:gd name="connsiteY0" fmla="*/ 376808 h 540606"/>
              <a:gd name="connsiteX1" fmla="*/ 429559 w 494476"/>
              <a:gd name="connsiteY1" fmla="*/ 417415 h 540606"/>
              <a:gd name="connsiteX2" fmla="*/ 416911 w 494476"/>
              <a:gd name="connsiteY2" fmla="*/ 430061 h 540606"/>
              <a:gd name="connsiteX3" fmla="*/ 376318 w 494476"/>
              <a:gd name="connsiteY3" fmla="*/ 389453 h 540606"/>
              <a:gd name="connsiteX4" fmla="*/ 388961 w 494476"/>
              <a:gd name="connsiteY4" fmla="*/ 376808 h 540606"/>
              <a:gd name="connsiteX5" fmla="*/ 306876 w 494476"/>
              <a:gd name="connsiteY5" fmla="*/ 491529 h 540606"/>
              <a:gd name="connsiteX6" fmla="*/ 306876 w 494476"/>
              <a:gd name="connsiteY6" fmla="*/ 514972 h 540606"/>
              <a:gd name="connsiteX7" fmla="*/ 297440 w 494476"/>
              <a:gd name="connsiteY7" fmla="*/ 534659 h 540606"/>
              <a:gd name="connsiteX8" fmla="*/ 276512 w 494476"/>
              <a:gd name="connsiteY8" fmla="*/ 542189 h 540606"/>
              <a:gd name="connsiteX9" fmla="*/ 218711 w 494476"/>
              <a:gd name="connsiteY9" fmla="*/ 542189 h 540606"/>
              <a:gd name="connsiteX10" fmla="*/ 197783 w 494476"/>
              <a:gd name="connsiteY10" fmla="*/ 534659 h 540606"/>
              <a:gd name="connsiteX11" fmla="*/ 188347 w 494476"/>
              <a:gd name="connsiteY11" fmla="*/ 514972 h 540606"/>
              <a:gd name="connsiteX12" fmla="*/ 188347 w 494476"/>
              <a:gd name="connsiteY12" fmla="*/ 491529 h 540606"/>
              <a:gd name="connsiteX13" fmla="*/ 175359 w 494476"/>
              <a:gd name="connsiteY13" fmla="*/ 491529 h 540606"/>
              <a:gd name="connsiteX14" fmla="*/ 161745 w 494476"/>
              <a:gd name="connsiteY14" fmla="*/ 485877 h 540606"/>
              <a:gd name="connsiteX15" fmla="*/ 161762 w 494476"/>
              <a:gd name="connsiteY15" fmla="*/ 485859 h 540606"/>
              <a:gd name="connsiteX16" fmla="*/ 156094 w 494476"/>
              <a:gd name="connsiteY16" fmla="*/ 472266 h 540606"/>
              <a:gd name="connsiteX17" fmla="*/ 156094 w 494476"/>
              <a:gd name="connsiteY17" fmla="*/ 418065 h 540606"/>
              <a:gd name="connsiteX18" fmla="*/ 161745 w 494476"/>
              <a:gd name="connsiteY18" fmla="*/ 404454 h 540606"/>
              <a:gd name="connsiteX19" fmla="*/ 175359 w 494476"/>
              <a:gd name="connsiteY19" fmla="*/ 398796 h 540606"/>
              <a:gd name="connsiteX20" fmla="*/ 186207 w 494476"/>
              <a:gd name="connsiteY20" fmla="*/ 398796 h 540606"/>
              <a:gd name="connsiteX21" fmla="*/ 178399 w 494476"/>
              <a:gd name="connsiteY21" fmla="*/ 382239 h 540606"/>
              <a:gd name="connsiteX22" fmla="*/ 155927 w 494476"/>
              <a:gd name="connsiteY22" fmla="*/ 353335 h 540606"/>
              <a:gd name="connsiteX23" fmla="*/ 123262 w 494476"/>
              <a:gd name="connsiteY23" fmla="*/ 308006 h 540606"/>
              <a:gd name="connsiteX24" fmla="*/ 111579 w 494476"/>
              <a:gd name="connsiteY24" fmla="*/ 252875 h 540606"/>
              <a:gd name="connsiteX25" fmla="*/ 151421 w 494476"/>
              <a:gd name="connsiteY25" fmla="*/ 156672 h 540606"/>
              <a:gd name="connsiteX26" fmla="*/ 247609 w 494476"/>
              <a:gd name="connsiteY26" fmla="*/ 116816 h 540606"/>
              <a:gd name="connsiteX27" fmla="*/ 343797 w 494476"/>
              <a:gd name="connsiteY27" fmla="*/ 156672 h 540606"/>
              <a:gd name="connsiteX28" fmla="*/ 383638 w 494476"/>
              <a:gd name="connsiteY28" fmla="*/ 252875 h 540606"/>
              <a:gd name="connsiteX29" fmla="*/ 371955 w 494476"/>
              <a:gd name="connsiteY29" fmla="*/ 308006 h 540606"/>
              <a:gd name="connsiteX30" fmla="*/ 339296 w 494476"/>
              <a:gd name="connsiteY30" fmla="*/ 353335 h 540606"/>
              <a:gd name="connsiteX31" fmla="*/ 316818 w 494476"/>
              <a:gd name="connsiteY31" fmla="*/ 382239 h 540606"/>
              <a:gd name="connsiteX32" fmla="*/ 309010 w 494476"/>
              <a:gd name="connsiteY32" fmla="*/ 398796 h 540606"/>
              <a:gd name="connsiteX33" fmla="*/ 319864 w 494476"/>
              <a:gd name="connsiteY33" fmla="*/ 398796 h 540606"/>
              <a:gd name="connsiteX34" fmla="*/ 333455 w 494476"/>
              <a:gd name="connsiteY34" fmla="*/ 404472 h 540606"/>
              <a:gd name="connsiteX35" fmla="*/ 333473 w 494476"/>
              <a:gd name="connsiteY35" fmla="*/ 404454 h 540606"/>
              <a:gd name="connsiteX36" fmla="*/ 339129 w 494476"/>
              <a:gd name="connsiteY36" fmla="*/ 418065 h 540606"/>
              <a:gd name="connsiteX37" fmla="*/ 339129 w 494476"/>
              <a:gd name="connsiteY37" fmla="*/ 472266 h 540606"/>
              <a:gd name="connsiteX38" fmla="*/ 333473 w 494476"/>
              <a:gd name="connsiteY38" fmla="*/ 485877 h 540606"/>
              <a:gd name="connsiteX39" fmla="*/ 319864 w 494476"/>
              <a:gd name="connsiteY39" fmla="*/ 491529 h 540606"/>
              <a:gd name="connsiteX40" fmla="*/ 306876 w 494476"/>
              <a:gd name="connsiteY40" fmla="*/ 491529 h 540606"/>
              <a:gd name="connsiteX41" fmla="*/ 204703 w 494476"/>
              <a:gd name="connsiteY41" fmla="*/ 398796 h 540606"/>
              <a:gd name="connsiteX42" fmla="*/ 226955 w 494476"/>
              <a:gd name="connsiteY42" fmla="*/ 398796 h 540606"/>
              <a:gd name="connsiteX43" fmla="*/ 204310 w 494476"/>
              <a:gd name="connsiteY43" fmla="*/ 271829 h 540606"/>
              <a:gd name="connsiteX44" fmla="*/ 221918 w 494476"/>
              <a:gd name="connsiteY44" fmla="*/ 268758 h 540606"/>
              <a:gd name="connsiteX45" fmla="*/ 225220 w 494476"/>
              <a:gd name="connsiteY45" fmla="*/ 287288 h 540606"/>
              <a:gd name="connsiteX46" fmla="*/ 250452 w 494476"/>
              <a:gd name="connsiteY46" fmla="*/ 281094 h 540606"/>
              <a:gd name="connsiteX47" fmla="*/ 274432 w 494476"/>
              <a:gd name="connsiteY47" fmla="*/ 287217 h 540606"/>
              <a:gd name="connsiteX48" fmla="*/ 277722 w 494476"/>
              <a:gd name="connsiteY48" fmla="*/ 268758 h 540606"/>
              <a:gd name="connsiteX49" fmla="*/ 295324 w 494476"/>
              <a:gd name="connsiteY49" fmla="*/ 271829 h 540606"/>
              <a:gd name="connsiteX50" fmla="*/ 272679 w 494476"/>
              <a:gd name="connsiteY50" fmla="*/ 398796 h 540606"/>
              <a:gd name="connsiteX51" fmla="*/ 290514 w 494476"/>
              <a:gd name="connsiteY51" fmla="*/ 398796 h 540606"/>
              <a:gd name="connsiteX52" fmla="*/ 301660 w 494476"/>
              <a:gd name="connsiteY52" fmla="*/ 372879 h 540606"/>
              <a:gd name="connsiteX53" fmla="*/ 326099 w 494476"/>
              <a:gd name="connsiteY53" fmla="*/ 341340 h 540606"/>
              <a:gd name="connsiteX54" fmla="*/ 326868 w 494476"/>
              <a:gd name="connsiteY54" fmla="*/ 340571 h 540606"/>
              <a:gd name="connsiteX55" fmla="*/ 355688 w 494476"/>
              <a:gd name="connsiteY55" fmla="*/ 300816 h 540606"/>
              <a:gd name="connsiteX56" fmla="*/ 365756 w 494476"/>
              <a:gd name="connsiteY56" fmla="*/ 252875 h 540606"/>
              <a:gd name="connsiteX57" fmla="*/ 331154 w 494476"/>
              <a:gd name="connsiteY57" fmla="*/ 169317 h 540606"/>
              <a:gd name="connsiteX58" fmla="*/ 247609 w 494476"/>
              <a:gd name="connsiteY58" fmla="*/ 134702 h 540606"/>
              <a:gd name="connsiteX59" fmla="*/ 164069 w 494476"/>
              <a:gd name="connsiteY59" fmla="*/ 169317 h 540606"/>
              <a:gd name="connsiteX60" fmla="*/ 129461 w 494476"/>
              <a:gd name="connsiteY60" fmla="*/ 252875 h 540606"/>
              <a:gd name="connsiteX61" fmla="*/ 139535 w 494476"/>
              <a:gd name="connsiteY61" fmla="*/ 300816 h 540606"/>
              <a:gd name="connsiteX62" fmla="*/ 168349 w 494476"/>
              <a:gd name="connsiteY62" fmla="*/ 340571 h 540606"/>
              <a:gd name="connsiteX63" fmla="*/ 169118 w 494476"/>
              <a:gd name="connsiteY63" fmla="*/ 341340 h 540606"/>
              <a:gd name="connsiteX64" fmla="*/ 193557 w 494476"/>
              <a:gd name="connsiteY64" fmla="*/ 372879 h 540606"/>
              <a:gd name="connsiteX65" fmla="*/ 204703 w 494476"/>
              <a:gd name="connsiteY65" fmla="*/ 398796 h 540606"/>
              <a:gd name="connsiteX66" fmla="*/ 245105 w 494476"/>
              <a:gd name="connsiteY66" fmla="*/ 398796 h 540606"/>
              <a:gd name="connsiteX67" fmla="*/ 254529 w 494476"/>
              <a:gd name="connsiteY67" fmla="*/ 398796 h 540606"/>
              <a:gd name="connsiteX68" fmla="*/ 271124 w 494476"/>
              <a:gd name="connsiteY68" fmla="*/ 305723 h 540606"/>
              <a:gd name="connsiteX69" fmla="*/ 250172 w 494476"/>
              <a:gd name="connsiteY69" fmla="*/ 298914 h 540606"/>
              <a:gd name="connsiteX70" fmla="*/ 228564 w 494476"/>
              <a:gd name="connsiteY70" fmla="*/ 306051 h 540606"/>
              <a:gd name="connsiteX71" fmla="*/ 245105 w 494476"/>
              <a:gd name="connsiteY71" fmla="*/ 398796 h 540606"/>
              <a:gd name="connsiteX72" fmla="*/ 319864 w 494476"/>
              <a:gd name="connsiteY72" fmla="*/ 416682 h 540606"/>
              <a:gd name="connsiteX73" fmla="*/ 175359 w 494476"/>
              <a:gd name="connsiteY73" fmla="*/ 416682 h 540606"/>
              <a:gd name="connsiteX74" fmla="*/ 174387 w 494476"/>
              <a:gd name="connsiteY74" fmla="*/ 417093 h 540606"/>
              <a:gd name="connsiteX75" fmla="*/ 173976 w 494476"/>
              <a:gd name="connsiteY75" fmla="*/ 418065 h 540606"/>
              <a:gd name="connsiteX76" fmla="*/ 173976 w 494476"/>
              <a:gd name="connsiteY76" fmla="*/ 472266 h 540606"/>
              <a:gd name="connsiteX77" fmla="*/ 174357 w 494476"/>
              <a:gd name="connsiteY77" fmla="*/ 473232 h 540606"/>
              <a:gd name="connsiteX78" fmla="*/ 174387 w 494476"/>
              <a:gd name="connsiteY78" fmla="*/ 473232 h 540606"/>
              <a:gd name="connsiteX79" fmla="*/ 175359 w 494476"/>
              <a:gd name="connsiteY79" fmla="*/ 473643 h 540606"/>
              <a:gd name="connsiteX80" fmla="*/ 319864 w 494476"/>
              <a:gd name="connsiteY80" fmla="*/ 473643 h 540606"/>
              <a:gd name="connsiteX81" fmla="*/ 320830 w 494476"/>
              <a:gd name="connsiteY81" fmla="*/ 473232 h 540606"/>
              <a:gd name="connsiteX82" fmla="*/ 321241 w 494476"/>
              <a:gd name="connsiteY82" fmla="*/ 472266 h 540606"/>
              <a:gd name="connsiteX83" fmla="*/ 321241 w 494476"/>
              <a:gd name="connsiteY83" fmla="*/ 418065 h 540606"/>
              <a:gd name="connsiteX84" fmla="*/ 320830 w 494476"/>
              <a:gd name="connsiteY84" fmla="*/ 417099 h 540606"/>
              <a:gd name="connsiteX85" fmla="*/ 320830 w 494476"/>
              <a:gd name="connsiteY85" fmla="*/ 417064 h 540606"/>
              <a:gd name="connsiteX86" fmla="*/ 319864 w 494476"/>
              <a:gd name="connsiteY86" fmla="*/ 416682 h 540606"/>
              <a:gd name="connsiteX87" fmla="*/ 1175 w 494476"/>
              <a:gd name="connsiteY87" fmla="*/ 239932 h 540606"/>
              <a:gd name="connsiteX88" fmla="*/ 58589 w 494476"/>
              <a:gd name="connsiteY88" fmla="*/ 239932 h 540606"/>
              <a:gd name="connsiteX89" fmla="*/ 58589 w 494476"/>
              <a:gd name="connsiteY89" fmla="*/ 257818 h 540606"/>
              <a:gd name="connsiteX90" fmla="*/ 1175 w 494476"/>
              <a:gd name="connsiteY90" fmla="*/ 257818 h 540606"/>
              <a:gd name="connsiteX91" fmla="*/ 1175 w 494476"/>
              <a:gd name="connsiteY91" fmla="*/ 239932 h 540606"/>
              <a:gd name="connsiteX92" fmla="*/ 438238 w 494476"/>
              <a:gd name="connsiteY92" fmla="*/ 239932 h 540606"/>
              <a:gd name="connsiteX93" fmla="*/ 495651 w 494476"/>
              <a:gd name="connsiteY93" fmla="*/ 239932 h 540606"/>
              <a:gd name="connsiteX94" fmla="*/ 495651 w 494476"/>
              <a:gd name="connsiteY94" fmla="*/ 257818 h 540606"/>
              <a:gd name="connsiteX95" fmla="*/ 438238 w 494476"/>
              <a:gd name="connsiteY95" fmla="*/ 257818 h 540606"/>
              <a:gd name="connsiteX96" fmla="*/ 438238 w 494476"/>
              <a:gd name="connsiteY96" fmla="*/ 239932 h 540606"/>
              <a:gd name="connsiteX97" fmla="*/ 67267 w 494476"/>
              <a:gd name="connsiteY97" fmla="*/ 417415 h 540606"/>
              <a:gd name="connsiteX98" fmla="*/ 107866 w 494476"/>
              <a:gd name="connsiteY98" fmla="*/ 376808 h 540606"/>
              <a:gd name="connsiteX99" fmla="*/ 120508 w 494476"/>
              <a:gd name="connsiteY99" fmla="*/ 389453 h 540606"/>
              <a:gd name="connsiteX100" fmla="*/ 79910 w 494476"/>
              <a:gd name="connsiteY100" fmla="*/ 430061 h 540606"/>
              <a:gd name="connsiteX101" fmla="*/ 67267 w 494476"/>
              <a:gd name="connsiteY101" fmla="*/ 417415 h 540606"/>
              <a:gd name="connsiteX102" fmla="*/ 376318 w 494476"/>
              <a:gd name="connsiteY102" fmla="*/ 108296 h 540606"/>
              <a:gd name="connsiteX103" fmla="*/ 416911 w 494476"/>
              <a:gd name="connsiteY103" fmla="*/ 67689 h 540606"/>
              <a:gd name="connsiteX104" fmla="*/ 429559 w 494476"/>
              <a:gd name="connsiteY104" fmla="*/ 80334 h 540606"/>
              <a:gd name="connsiteX105" fmla="*/ 388961 w 494476"/>
              <a:gd name="connsiteY105" fmla="*/ 120942 h 540606"/>
              <a:gd name="connsiteX106" fmla="*/ 376318 w 494476"/>
              <a:gd name="connsiteY106" fmla="*/ 108296 h 540606"/>
              <a:gd name="connsiteX107" fmla="*/ 239472 w 494476"/>
              <a:gd name="connsiteY107" fmla="*/ 1582 h 540606"/>
              <a:gd name="connsiteX108" fmla="*/ 257354 w 494476"/>
              <a:gd name="connsiteY108" fmla="*/ 1582 h 540606"/>
              <a:gd name="connsiteX109" fmla="*/ 257354 w 494476"/>
              <a:gd name="connsiteY109" fmla="*/ 59008 h 540606"/>
              <a:gd name="connsiteX110" fmla="*/ 239472 w 494476"/>
              <a:gd name="connsiteY110" fmla="*/ 59008 h 540606"/>
              <a:gd name="connsiteX111" fmla="*/ 239472 w 494476"/>
              <a:gd name="connsiteY111" fmla="*/ 1582 h 540606"/>
              <a:gd name="connsiteX112" fmla="*/ 79910 w 494476"/>
              <a:gd name="connsiteY112" fmla="*/ 67689 h 540606"/>
              <a:gd name="connsiteX113" fmla="*/ 120508 w 494476"/>
              <a:gd name="connsiteY113" fmla="*/ 108296 h 540606"/>
              <a:gd name="connsiteX114" fmla="*/ 107866 w 494476"/>
              <a:gd name="connsiteY114" fmla="*/ 120942 h 540606"/>
              <a:gd name="connsiteX115" fmla="*/ 67267 w 494476"/>
              <a:gd name="connsiteY115" fmla="*/ 80334 h 540606"/>
              <a:gd name="connsiteX116" fmla="*/ 79910 w 494476"/>
              <a:gd name="connsiteY116" fmla="*/ 67689 h 5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94476" h="540606">
                <a:moveTo>
                  <a:pt x="388961" y="376808"/>
                </a:moveTo>
                <a:lnTo>
                  <a:pt x="429559" y="417415"/>
                </a:lnTo>
                <a:lnTo>
                  <a:pt x="416911" y="430061"/>
                </a:lnTo>
                <a:lnTo>
                  <a:pt x="376318" y="389453"/>
                </a:lnTo>
                <a:lnTo>
                  <a:pt x="388961" y="376808"/>
                </a:lnTo>
                <a:close/>
                <a:moveTo>
                  <a:pt x="306876" y="491529"/>
                </a:moveTo>
                <a:lnTo>
                  <a:pt x="306876" y="514972"/>
                </a:lnTo>
                <a:cubicBezTo>
                  <a:pt x="306876" y="522729"/>
                  <a:pt x="303258" y="529692"/>
                  <a:pt x="297440" y="534659"/>
                </a:cubicBezTo>
                <a:cubicBezTo>
                  <a:pt x="291986" y="539303"/>
                  <a:pt x="284571" y="542189"/>
                  <a:pt x="276512" y="542189"/>
                </a:cubicBezTo>
                <a:lnTo>
                  <a:pt x="218711" y="542189"/>
                </a:lnTo>
                <a:cubicBezTo>
                  <a:pt x="210646" y="542189"/>
                  <a:pt x="203231" y="539303"/>
                  <a:pt x="197783" y="534659"/>
                </a:cubicBezTo>
                <a:cubicBezTo>
                  <a:pt x="191965" y="529692"/>
                  <a:pt x="188347" y="522729"/>
                  <a:pt x="188347" y="514972"/>
                </a:cubicBezTo>
                <a:lnTo>
                  <a:pt x="188347" y="491529"/>
                </a:lnTo>
                <a:lnTo>
                  <a:pt x="175359" y="491529"/>
                </a:lnTo>
                <a:cubicBezTo>
                  <a:pt x="170048" y="491529"/>
                  <a:pt x="165232" y="489365"/>
                  <a:pt x="161745" y="485877"/>
                </a:cubicBezTo>
                <a:lnTo>
                  <a:pt x="161762" y="485859"/>
                </a:lnTo>
                <a:cubicBezTo>
                  <a:pt x="158264" y="482354"/>
                  <a:pt x="156094" y="477542"/>
                  <a:pt x="156094" y="472266"/>
                </a:cubicBezTo>
                <a:lnTo>
                  <a:pt x="156094" y="418065"/>
                </a:lnTo>
                <a:cubicBezTo>
                  <a:pt x="156094" y="412759"/>
                  <a:pt x="158258" y="407942"/>
                  <a:pt x="161745" y="404454"/>
                </a:cubicBezTo>
                <a:cubicBezTo>
                  <a:pt x="165232" y="400960"/>
                  <a:pt x="170054" y="398796"/>
                  <a:pt x="175359" y="398796"/>
                </a:cubicBezTo>
                <a:lnTo>
                  <a:pt x="186207" y="398796"/>
                </a:lnTo>
                <a:cubicBezTo>
                  <a:pt x="184383" y="393072"/>
                  <a:pt x="181779" y="387695"/>
                  <a:pt x="178399" y="382239"/>
                </a:cubicBezTo>
                <a:cubicBezTo>
                  <a:pt x="172981" y="373493"/>
                  <a:pt x="165440" y="364353"/>
                  <a:pt x="155927" y="353335"/>
                </a:cubicBezTo>
                <a:cubicBezTo>
                  <a:pt x="142140" y="340750"/>
                  <a:pt x="130952" y="325332"/>
                  <a:pt x="123262" y="308006"/>
                </a:cubicBezTo>
                <a:cubicBezTo>
                  <a:pt x="115752" y="291098"/>
                  <a:pt x="111579" y="272437"/>
                  <a:pt x="111579" y="252875"/>
                </a:cubicBezTo>
                <a:cubicBezTo>
                  <a:pt x="111579" y="215309"/>
                  <a:pt x="126809" y="181289"/>
                  <a:pt x="151421" y="156672"/>
                </a:cubicBezTo>
                <a:cubicBezTo>
                  <a:pt x="176038" y="132049"/>
                  <a:pt x="210044" y="116816"/>
                  <a:pt x="247609" y="116816"/>
                </a:cubicBezTo>
                <a:cubicBezTo>
                  <a:pt x="285173" y="116816"/>
                  <a:pt x="319185" y="132049"/>
                  <a:pt x="343797" y="156672"/>
                </a:cubicBezTo>
                <a:cubicBezTo>
                  <a:pt x="368414" y="181289"/>
                  <a:pt x="383638" y="215309"/>
                  <a:pt x="383638" y="252875"/>
                </a:cubicBezTo>
                <a:cubicBezTo>
                  <a:pt x="383638" y="272437"/>
                  <a:pt x="379465" y="291098"/>
                  <a:pt x="371955" y="308006"/>
                </a:cubicBezTo>
                <a:cubicBezTo>
                  <a:pt x="364266" y="325332"/>
                  <a:pt x="353077" y="340750"/>
                  <a:pt x="339296" y="353335"/>
                </a:cubicBezTo>
                <a:cubicBezTo>
                  <a:pt x="329777" y="364353"/>
                  <a:pt x="322243" y="373493"/>
                  <a:pt x="316818" y="382239"/>
                </a:cubicBezTo>
                <a:cubicBezTo>
                  <a:pt x="313439" y="387695"/>
                  <a:pt x="310840" y="393072"/>
                  <a:pt x="309010" y="398796"/>
                </a:cubicBezTo>
                <a:lnTo>
                  <a:pt x="319864" y="398796"/>
                </a:lnTo>
                <a:cubicBezTo>
                  <a:pt x="325140" y="398796"/>
                  <a:pt x="329956" y="400972"/>
                  <a:pt x="333455" y="404472"/>
                </a:cubicBezTo>
                <a:lnTo>
                  <a:pt x="333473" y="404454"/>
                </a:lnTo>
                <a:cubicBezTo>
                  <a:pt x="336960" y="407942"/>
                  <a:pt x="339129" y="412759"/>
                  <a:pt x="339129" y="418065"/>
                </a:cubicBezTo>
                <a:lnTo>
                  <a:pt x="339129" y="472266"/>
                </a:lnTo>
                <a:cubicBezTo>
                  <a:pt x="339129" y="477572"/>
                  <a:pt x="336960" y="482390"/>
                  <a:pt x="333473" y="485877"/>
                </a:cubicBezTo>
                <a:cubicBezTo>
                  <a:pt x="329986" y="489365"/>
                  <a:pt x="325169" y="491529"/>
                  <a:pt x="319864" y="491529"/>
                </a:cubicBezTo>
                <a:lnTo>
                  <a:pt x="306876" y="491529"/>
                </a:lnTo>
                <a:close/>
                <a:moveTo>
                  <a:pt x="204703" y="398796"/>
                </a:moveTo>
                <a:lnTo>
                  <a:pt x="226955" y="398796"/>
                </a:lnTo>
                <a:lnTo>
                  <a:pt x="204310" y="271829"/>
                </a:lnTo>
                <a:lnTo>
                  <a:pt x="221918" y="268758"/>
                </a:lnTo>
                <a:lnTo>
                  <a:pt x="225220" y="287288"/>
                </a:lnTo>
                <a:cubicBezTo>
                  <a:pt x="233535" y="282948"/>
                  <a:pt x="241952" y="280950"/>
                  <a:pt x="250452" y="281094"/>
                </a:cubicBezTo>
                <a:cubicBezTo>
                  <a:pt x="258546" y="281237"/>
                  <a:pt x="266534" y="283329"/>
                  <a:pt x="274432" y="287217"/>
                </a:cubicBezTo>
                <a:lnTo>
                  <a:pt x="277722" y="268758"/>
                </a:lnTo>
                <a:lnTo>
                  <a:pt x="295324" y="271829"/>
                </a:lnTo>
                <a:lnTo>
                  <a:pt x="272679" y="398796"/>
                </a:lnTo>
                <a:lnTo>
                  <a:pt x="290514" y="398796"/>
                </a:lnTo>
                <a:cubicBezTo>
                  <a:pt x="292773" y="389525"/>
                  <a:pt x="296486" y="381226"/>
                  <a:pt x="301660" y="372879"/>
                </a:cubicBezTo>
                <a:cubicBezTo>
                  <a:pt x="307836" y="362934"/>
                  <a:pt x="315936" y="353097"/>
                  <a:pt x="326099" y="341340"/>
                </a:cubicBezTo>
                <a:lnTo>
                  <a:pt x="326868" y="340571"/>
                </a:lnTo>
                <a:cubicBezTo>
                  <a:pt x="339058" y="329541"/>
                  <a:pt x="348935" y="316013"/>
                  <a:pt x="355688" y="300816"/>
                </a:cubicBezTo>
                <a:cubicBezTo>
                  <a:pt x="362161" y="286227"/>
                  <a:pt x="365756" y="270010"/>
                  <a:pt x="365756" y="252875"/>
                </a:cubicBezTo>
                <a:cubicBezTo>
                  <a:pt x="365756" y="220245"/>
                  <a:pt x="352535" y="190697"/>
                  <a:pt x="331154" y="169317"/>
                </a:cubicBezTo>
                <a:cubicBezTo>
                  <a:pt x="309779" y="147932"/>
                  <a:pt x="280238" y="134702"/>
                  <a:pt x="247609" y="134702"/>
                </a:cubicBezTo>
                <a:cubicBezTo>
                  <a:pt x="214986" y="134702"/>
                  <a:pt x="185444" y="147932"/>
                  <a:pt x="164069" y="169317"/>
                </a:cubicBezTo>
                <a:cubicBezTo>
                  <a:pt x="142688" y="190697"/>
                  <a:pt x="129461" y="220245"/>
                  <a:pt x="129461" y="252875"/>
                </a:cubicBezTo>
                <a:cubicBezTo>
                  <a:pt x="129461" y="270010"/>
                  <a:pt x="133062" y="286227"/>
                  <a:pt x="139535" y="300816"/>
                </a:cubicBezTo>
                <a:cubicBezTo>
                  <a:pt x="146283" y="316013"/>
                  <a:pt x="156165" y="329541"/>
                  <a:pt x="168349" y="340571"/>
                </a:cubicBezTo>
                <a:lnTo>
                  <a:pt x="169118" y="341340"/>
                </a:lnTo>
                <a:cubicBezTo>
                  <a:pt x="179287" y="353097"/>
                  <a:pt x="187388" y="362934"/>
                  <a:pt x="193557" y="372879"/>
                </a:cubicBezTo>
                <a:cubicBezTo>
                  <a:pt x="198731" y="381226"/>
                  <a:pt x="202444" y="389525"/>
                  <a:pt x="204703" y="398796"/>
                </a:cubicBezTo>
                <a:moveTo>
                  <a:pt x="245105" y="398796"/>
                </a:moveTo>
                <a:lnTo>
                  <a:pt x="254529" y="398796"/>
                </a:lnTo>
                <a:lnTo>
                  <a:pt x="271124" y="305723"/>
                </a:lnTo>
                <a:cubicBezTo>
                  <a:pt x="263995" y="301382"/>
                  <a:pt x="257003" y="299027"/>
                  <a:pt x="250172" y="298914"/>
                </a:cubicBezTo>
                <a:cubicBezTo>
                  <a:pt x="243120" y="298789"/>
                  <a:pt x="235920" y="301084"/>
                  <a:pt x="228564" y="306051"/>
                </a:cubicBezTo>
                <a:lnTo>
                  <a:pt x="245105" y="398796"/>
                </a:lnTo>
                <a:close/>
                <a:moveTo>
                  <a:pt x="319864" y="416682"/>
                </a:moveTo>
                <a:lnTo>
                  <a:pt x="175359" y="416682"/>
                </a:lnTo>
                <a:cubicBezTo>
                  <a:pt x="174989" y="416682"/>
                  <a:pt x="174638" y="416843"/>
                  <a:pt x="174387" y="417093"/>
                </a:cubicBezTo>
                <a:cubicBezTo>
                  <a:pt x="174137" y="417350"/>
                  <a:pt x="173976" y="417690"/>
                  <a:pt x="173976" y="418065"/>
                </a:cubicBezTo>
                <a:lnTo>
                  <a:pt x="173976" y="472266"/>
                </a:lnTo>
                <a:cubicBezTo>
                  <a:pt x="173976" y="472659"/>
                  <a:pt x="174125" y="473005"/>
                  <a:pt x="174357" y="473232"/>
                </a:cubicBezTo>
                <a:lnTo>
                  <a:pt x="174387" y="473232"/>
                </a:lnTo>
                <a:cubicBezTo>
                  <a:pt x="174638" y="473488"/>
                  <a:pt x="174989" y="473643"/>
                  <a:pt x="175359" y="473643"/>
                </a:cubicBezTo>
                <a:lnTo>
                  <a:pt x="319864" y="473643"/>
                </a:lnTo>
                <a:cubicBezTo>
                  <a:pt x="320234" y="473643"/>
                  <a:pt x="320580" y="473488"/>
                  <a:pt x="320830" y="473232"/>
                </a:cubicBezTo>
                <a:cubicBezTo>
                  <a:pt x="321080" y="472981"/>
                  <a:pt x="321241" y="472636"/>
                  <a:pt x="321241" y="472266"/>
                </a:cubicBezTo>
                <a:lnTo>
                  <a:pt x="321241" y="418065"/>
                </a:lnTo>
                <a:cubicBezTo>
                  <a:pt x="321241" y="417690"/>
                  <a:pt x="321080" y="417350"/>
                  <a:pt x="320830" y="417099"/>
                </a:cubicBezTo>
                <a:lnTo>
                  <a:pt x="320830" y="417064"/>
                </a:lnTo>
                <a:cubicBezTo>
                  <a:pt x="320597" y="416831"/>
                  <a:pt x="320258" y="416682"/>
                  <a:pt x="319864" y="416682"/>
                </a:cubicBezTo>
                <a:moveTo>
                  <a:pt x="1175" y="239932"/>
                </a:moveTo>
                <a:lnTo>
                  <a:pt x="58589" y="239932"/>
                </a:lnTo>
                <a:lnTo>
                  <a:pt x="58589" y="257818"/>
                </a:lnTo>
                <a:lnTo>
                  <a:pt x="1175" y="257818"/>
                </a:lnTo>
                <a:lnTo>
                  <a:pt x="1175" y="239932"/>
                </a:lnTo>
                <a:close/>
                <a:moveTo>
                  <a:pt x="438238" y="239932"/>
                </a:moveTo>
                <a:lnTo>
                  <a:pt x="495651" y="239932"/>
                </a:lnTo>
                <a:lnTo>
                  <a:pt x="495651" y="257818"/>
                </a:lnTo>
                <a:lnTo>
                  <a:pt x="438238" y="257818"/>
                </a:lnTo>
                <a:lnTo>
                  <a:pt x="438238" y="239932"/>
                </a:lnTo>
                <a:close/>
                <a:moveTo>
                  <a:pt x="67267" y="417415"/>
                </a:moveTo>
                <a:lnTo>
                  <a:pt x="107866" y="376808"/>
                </a:lnTo>
                <a:lnTo>
                  <a:pt x="120508" y="389453"/>
                </a:lnTo>
                <a:lnTo>
                  <a:pt x="79910" y="430061"/>
                </a:lnTo>
                <a:lnTo>
                  <a:pt x="67267" y="417415"/>
                </a:lnTo>
                <a:close/>
                <a:moveTo>
                  <a:pt x="376318" y="108296"/>
                </a:moveTo>
                <a:lnTo>
                  <a:pt x="416911" y="67689"/>
                </a:lnTo>
                <a:lnTo>
                  <a:pt x="429559" y="80334"/>
                </a:lnTo>
                <a:lnTo>
                  <a:pt x="388961" y="120942"/>
                </a:lnTo>
                <a:lnTo>
                  <a:pt x="376318" y="108296"/>
                </a:lnTo>
                <a:close/>
                <a:moveTo>
                  <a:pt x="239472" y="1582"/>
                </a:moveTo>
                <a:lnTo>
                  <a:pt x="257354" y="1582"/>
                </a:lnTo>
                <a:lnTo>
                  <a:pt x="257354" y="59008"/>
                </a:lnTo>
                <a:lnTo>
                  <a:pt x="239472" y="59008"/>
                </a:lnTo>
                <a:lnTo>
                  <a:pt x="239472" y="1582"/>
                </a:lnTo>
                <a:close/>
                <a:moveTo>
                  <a:pt x="79910" y="67689"/>
                </a:moveTo>
                <a:lnTo>
                  <a:pt x="120508" y="108296"/>
                </a:lnTo>
                <a:lnTo>
                  <a:pt x="107866" y="120942"/>
                </a:lnTo>
                <a:lnTo>
                  <a:pt x="67267" y="80334"/>
                </a:lnTo>
                <a:lnTo>
                  <a:pt x="79910" y="67689"/>
                </a:lnTo>
                <a:close/>
              </a:path>
            </a:pathLst>
          </a:custGeom>
          <a:solidFill>
            <a:schemeClr val="accent2"/>
          </a:solidFill>
          <a:ln w="5958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22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AD066-F90B-EA60-DA75-AA0607EE8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33084-5A7D-24C4-8AD0-F77C411E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PREDMET POISTENIA</a:t>
            </a:r>
            <a:endParaRPr lang="sk-SK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5E2DD3-F6EA-21C9-2F6D-D4EF61EDA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5" y="1644445"/>
            <a:ext cx="10823861" cy="3569110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/>
              <a:t>profesijná zodpovednosť poisteného za škodu spôsobenú poškodenému porušením povinnosti poisteného v priamej súvislosti s výkonom poistenej profesie poisteného, ktorú vykonáva podľa zápisu v príslušnom registri alebo na základe príslušného právoplatného oprávnenia, ak za takú škodu poistený zodpovedá na základe všeobecne záväzných právnych predpisov. </a:t>
            </a:r>
          </a:p>
          <a:p>
            <a:r>
              <a:rPr lang="sk-SK" sz="2800" dirty="0"/>
              <a:t>vzťahuje sa aj na zodpovednosť poisteného za škodu vzniknutú inému v súvislosti s výkonom poistenej profesie, ak škoda bola spôsobená konaním psychologického asistenta poisteného.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334011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9AACB-DE9A-5189-4FC9-36DF78B4A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3B4F3-EA99-92F3-E083-4918E23A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ROZSAH POISTENIA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E2A4B9-F61E-C921-33BF-9B858B427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5" y="1644444"/>
            <a:ext cx="11457015" cy="4603955"/>
          </a:xfrm>
        </p:spPr>
        <p:txBody>
          <a:bodyPr>
            <a:normAutofit fontScale="92500"/>
          </a:bodyPr>
          <a:lstStyle/>
          <a:p>
            <a:pPr lvl="1"/>
            <a:r>
              <a:rPr lang="sk-SK" sz="2800" dirty="0"/>
              <a:t>škoda na zdraví</a:t>
            </a:r>
          </a:p>
          <a:p>
            <a:pPr lvl="1"/>
            <a:r>
              <a:rPr lang="sk-SK" sz="2800" dirty="0"/>
              <a:t>následná majetková škoda vrátane ušlého zisku</a:t>
            </a:r>
          </a:p>
          <a:p>
            <a:pPr lvl="1"/>
            <a:r>
              <a:rPr lang="sk-SK" sz="2800" dirty="0"/>
              <a:t>čistá finančná škoda</a:t>
            </a:r>
          </a:p>
          <a:p>
            <a:pPr lvl="1"/>
            <a:r>
              <a:rPr lang="sk-SK" sz="2800" dirty="0"/>
              <a:t>náklady na obnovu dokladov, prevzatých poisteným do úschovy, v dôsledku ich straty, odcudzenia, poškodenia alebo zničenia </a:t>
            </a:r>
            <a:r>
              <a:rPr lang="sk-SK" sz="2800" dirty="0">
                <a:solidFill>
                  <a:schemeClr val="tx2"/>
                </a:solidFill>
              </a:rPr>
              <a:t>10.000,00 €</a:t>
            </a:r>
          </a:p>
          <a:p>
            <a:pPr lvl="1"/>
            <a:r>
              <a:rPr lang="sk-SK" sz="2800" dirty="0"/>
              <a:t>škoda spôsobená zásahom do práv na ochranu osobnosti </a:t>
            </a:r>
            <a:r>
              <a:rPr lang="sk-SK" sz="2800" dirty="0">
                <a:solidFill>
                  <a:schemeClr val="tx2"/>
                </a:solidFill>
              </a:rPr>
              <a:t>50% z PS, max. 50.000,00 €</a:t>
            </a:r>
          </a:p>
          <a:p>
            <a:pPr lvl="1"/>
            <a:r>
              <a:rPr lang="sk-SK" sz="2800" dirty="0"/>
              <a:t>škoda spôsobená v dôsledku porušenia mlčanlivosti </a:t>
            </a:r>
            <a:r>
              <a:rPr lang="sk-SK" sz="2800" dirty="0">
                <a:solidFill>
                  <a:schemeClr val="tx2"/>
                </a:solidFill>
              </a:rPr>
              <a:t>10.000,00 €</a:t>
            </a:r>
          </a:p>
          <a:p>
            <a:pPr lvl="1"/>
            <a:r>
              <a:rPr lang="sk-SK" sz="2800" dirty="0"/>
              <a:t>náklady právneho zastúpenia, ak sa k ich úhrade poisťovateľ vopred písomne zaviaže</a:t>
            </a:r>
          </a:p>
        </p:txBody>
      </p:sp>
    </p:spTree>
    <p:extLst>
      <p:ext uri="{BB962C8B-B14F-4D97-AF65-F5344CB8AC3E}">
        <p14:creationId xmlns:p14="http://schemas.microsoft.com/office/powerpoint/2010/main" val="2915069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C47C9-D744-1765-95B2-B9A530CA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68B7E-F7BF-46EF-4141-F5AD0BB5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VYLÚČENIA Z POISTENIA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74A34B-DA50-EE48-7C1F-B395CFE5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5" y="1082040"/>
            <a:ext cx="10823861" cy="5349239"/>
          </a:xfrm>
        </p:spPr>
        <p:txBody>
          <a:bodyPr>
            <a:normAutofit/>
          </a:bodyPr>
          <a:lstStyle/>
          <a:p>
            <a:pPr marL="342900" lvl="0" indent="-342900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sk-SK" sz="2400" dirty="0"/>
              <a:t>spôsobenú porušením práv duševného vlastníctva, práv z licenčných zmlúv a práv z priemyselných vzorov, alebo porušením pravidiel hospodárskej súťaže </a:t>
            </a:r>
          </a:p>
          <a:p>
            <a:pPr marL="342900" lvl="0" indent="-342900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sk-SK" sz="2400" dirty="0"/>
              <a:t>vzniknutú zásahom do práva na ochranu osobnosti: </a:t>
            </a:r>
          </a:p>
          <a:p>
            <a:pPr marL="876300" lvl="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k-SK" sz="2400" dirty="0"/>
              <a:t>urážkou, ohováraním, vyhrážaním alebo nekalým konaním, </a:t>
            </a:r>
          </a:p>
          <a:p>
            <a:pPr marL="876300" lvl="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k-SK" sz="2400" dirty="0"/>
              <a:t>sexuálnym obťažovaním alebo zneužívaním, </a:t>
            </a:r>
          </a:p>
          <a:p>
            <a:pPr marL="876300" lvl="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k-SK" sz="2400" dirty="0"/>
              <a:t>násobením účinkov zásahu jeho uvádzaním na verejnú známosť, </a:t>
            </a:r>
          </a:p>
          <a:p>
            <a:pPr marL="876300" lvl="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k-SK" sz="2400" dirty="0"/>
              <a:t>v dôsledku akejkoľvek diskriminácie, </a:t>
            </a:r>
          </a:p>
          <a:p>
            <a:pPr marL="876300" lvl="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k-SK" sz="2400" dirty="0"/>
              <a:t>poškodením práva na život v priaznivom životnom prostredí, </a:t>
            </a:r>
          </a:p>
          <a:p>
            <a:pPr marL="876300" lvl="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k-SK" sz="2400" dirty="0"/>
              <a:t>zneužitím závislosti poškodeného na poistenom</a:t>
            </a:r>
          </a:p>
        </p:txBody>
      </p:sp>
    </p:spTree>
    <p:extLst>
      <p:ext uri="{BB962C8B-B14F-4D97-AF65-F5344CB8AC3E}">
        <p14:creationId xmlns:p14="http://schemas.microsoft.com/office/powerpoint/2010/main" val="197743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B372B0-08D3-1CB9-C2F8-3D102CA1A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kridlo">
            <a:extLst>
              <a:ext uri="{FF2B5EF4-FFF2-40B4-BE49-F238E27FC236}">
                <a16:creationId xmlns:a16="http://schemas.microsoft.com/office/drawing/2014/main" id="{6F0510D7-2B8A-1664-A9A8-EA83E2F0A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22887">
            <a:off x="6831101" y="891042"/>
            <a:ext cx="4830756" cy="554081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0818AB55-FF0D-3E9E-09B0-DC253A6FF49A}"/>
              </a:ext>
            </a:extLst>
          </p:cNvPr>
          <p:cNvSpPr txBox="1"/>
          <p:nvPr/>
        </p:nvSpPr>
        <p:spPr>
          <a:xfrm>
            <a:off x="-977877" y="-3656993"/>
            <a:ext cx="6296917" cy="13280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5700" b="1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D6FCB42-6D7F-7F3E-6151-B1F20937EFBF}"/>
              </a:ext>
            </a:extLst>
          </p:cNvPr>
          <p:cNvSpPr txBox="1">
            <a:spLocks/>
          </p:cNvSpPr>
          <p:nvPr/>
        </p:nvSpPr>
        <p:spPr>
          <a:xfrm>
            <a:off x="0" y="2983287"/>
            <a:ext cx="9521161" cy="1356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6000" dirty="0"/>
              <a:t>ZÁVER</a:t>
            </a:r>
            <a:endParaRPr lang="sk-SK" sz="6000" b="0" dirty="0"/>
          </a:p>
        </p:txBody>
      </p:sp>
    </p:spTree>
    <p:extLst>
      <p:ext uri="{BB962C8B-B14F-4D97-AF65-F5344CB8AC3E}">
        <p14:creationId xmlns:p14="http://schemas.microsoft.com/office/powerpoint/2010/main" val="253195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objekt pre obrázok 19">
            <a:extLst>
              <a:ext uri="{FF2B5EF4-FFF2-40B4-BE49-F238E27FC236}">
                <a16:creationId xmlns:a16="http://schemas.microsoft.com/office/drawing/2014/main" id="{6E0383DD-7F01-F53B-85AE-9B2B704198C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608" b="6608"/>
          <a:stretch>
            <a:fillRect/>
          </a:stretch>
        </p:blipFill>
        <p:spPr>
          <a:xfrm>
            <a:off x="1268911" y="1097612"/>
            <a:ext cx="1089162" cy="1089160"/>
          </a:xfrm>
        </p:spPr>
      </p:pic>
      <p:pic>
        <p:nvPicPr>
          <p:cNvPr id="22" name="Zástupný objekt pre obrázok 21">
            <a:extLst>
              <a:ext uri="{FF2B5EF4-FFF2-40B4-BE49-F238E27FC236}">
                <a16:creationId xmlns:a16="http://schemas.microsoft.com/office/drawing/2014/main" id="{7AD225F2-D28F-1E02-866A-D735D2BC3DD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688" b="6688"/>
          <a:stretch>
            <a:fillRect/>
          </a:stretch>
        </p:blipFill>
        <p:spPr>
          <a:xfrm>
            <a:off x="1268911" y="3017409"/>
            <a:ext cx="1089162" cy="1089160"/>
          </a:xfr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36C16477-3698-989B-2418-DE97D9FA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VÝHODY PRODUKTU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F64DCFD-0C28-38D3-6781-0BD216D8A8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58089" y="1720066"/>
            <a:ext cx="9190152" cy="1222866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b="1" dirty="0"/>
              <a:t>obchodná zľava</a:t>
            </a:r>
            <a:r>
              <a:rPr lang="sk-SK" dirty="0"/>
              <a:t> do výšky </a:t>
            </a:r>
            <a:r>
              <a:rPr lang="sk-SK" b="1" dirty="0"/>
              <a:t>20%</a:t>
            </a:r>
          </a:p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dirty="0"/>
              <a:t>výber z rôznych alternatív spoluúčastí, </a:t>
            </a:r>
            <a:r>
              <a:rPr lang="sk-SK" b="1" dirty="0"/>
              <a:t>aj bez % spoluúčasti</a:t>
            </a:r>
          </a:p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dirty="0"/>
              <a:t>možnosť platenia poistného v </a:t>
            </a:r>
            <a:r>
              <a:rPr lang="sk-SK" b="1" dirty="0"/>
              <a:t>splátkach bez prirážky </a:t>
            </a:r>
            <a:r>
              <a:rPr lang="sk-SK" dirty="0"/>
              <a:t>k poistnému</a:t>
            </a:r>
          </a:p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endParaRPr lang="sk-SK" dirty="0"/>
          </a:p>
          <a:p>
            <a:endParaRPr lang="en-US" dirty="0"/>
          </a:p>
          <a:p>
            <a:endParaRPr lang="sk-SK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4A71ADF5-CAB4-A451-CD41-366218BD0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2800" dirty="0">
                <a:solidFill>
                  <a:schemeClr val="accent2"/>
                </a:solidFill>
              </a:rPr>
              <a:t>CENOVÉ VÝHODY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7E3C261E-48BF-A729-0313-9B69D6DAF3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58065" y="3343625"/>
            <a:ext cx="9190144" cy="551195"/>
          </a:xfrm>
        </p:spPr>
        <p:txBody>
          <a:bodyPr/>
          <a:lstStyle/>
          <a:p>
            <a:r>
              <a:rPr lang="sk-SK" sz="2800" dirty="0"/>
              <a:t>VÝHODY PRODUKTU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BE165D44-B978-78BF-CC46-50138C2871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2696C953-3297-028D-3E19-1EE153584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61772" y="3279527"/>
            <a:ext cx="503369" cy="551195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C2ECB255-B399-A750-5BE1-7D600BA22EE8}"/>
              </a:ext>
            </a:extLst>
          </p:cNvPr>
          <p:cNvSpPr/>
          <p:nvPr/>
        </p:nvSpPr>
        <p:spPr>
          <a:xfrm>
            <a:off x="232066" y="6200384"/>
            <a:ext cx="1329706" cy="551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Zástupný text 6">
            <a:extLst>
              <a:ext uri="{FF2B5EF4-FFF2-40B4-BE49-F238E27FC236}">
                <a16:creationId xmlns:a16="http://schemas.microsoft.com/office/drawing/2014/main" id="{DE115661-B070-E27F-2D8B-D43BCA5FBEB7}"/>
              </a:ext>
            </a:extLst>
          </p:cNvPr>
          <p:cNvSpPr txBox="1">
            <a:spLocks/>
          </p:cNvSpPr>
          <p:nvPr/>
        </p:nvSpPr>
        <p:spPr>
          <a:xfrm>
            <a:off x="2358065" y="3915069"/>
            <a:ext cx="9190152" cy="249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278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dirty="0"/>
              <a:t>krytie </a:t>
            </a:r>
            <a:r>
              <a:rPr lang="sk-SK" b="1" dirty="0"/>
              <a:t>nie len </a:t>
            </a:r>
            <a:r>
              <a:rPr lang="sk-SK" dirty="0"/>
              <a:t>čistých finančných škôd = široký rozsah krytia</a:t>
            </a:r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b="1" dirty="0"/>
              <a:t>prevzaté doklady </a:t>
            </a:r>
            <a:r>
              <a:rPr lang="sk-SK" dirty="0"/>
              <a:t>až do limitu </a:t>
            </a:r>
            <a:r>
              <a:rPr lang="sk-SK" b="1" dirty="0"/>
              <a:t>10.000,00 </a:t>
            </a:r>
            <a:r>
              <a:rPr lang="sk-SK" dirty="0"/>
              <a:t>€ </a:t>
            </a:r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b="1" dirty="0"/>
              <a:t>porušenie mlčanlivosti </a:t>
            </a:r>
            <a:r>
              <a:rPr lang="sk-SK" dirty="0"/>
              <a:t>až do limitu </a:t>
            </a:r>
            <a:r>
              <a:rPr lang="sk-SK" b="1" dirty="0"/>
              <a:t>10.000,00 </a:t>
            </a:r>
            <a:r>
              <a:rPr lang="sk-SK" dirty="0"/>
              <a:t>€</a:t>
            </a:r>
            <a:endParaRPr lang="en-US" dirty="0"/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dirty="0"/>
              <a:t>neúmyselné porušenie </a:t>
            </a:r>
            <a:r>
              <a:rPr lang="sk-SK" b="1" dirty="0"/>
              <a:t>práv duševného vlastníctva </a:t>
            </a:r>
            <a:r>
              <a:rPr lang="sk-SK" dirty="0"/>
              <a:t>až do limitu </a:t>
            </a:r>
            <a:r>
              <a:rPr lang="sk-SK" b="1" dirty="0"/>
              <a:t>10.000,00</a:t>
            </a:r>
            <a:r>
              <a:rPr lang="sk-SK" dirty="0"/>
              <a:t> € </a:t>
            </a:r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dirty="0"/>
              <a:t>zásah do práva na </a:t>
            </a:r>
            <a:r>
              <a:rPr lang="sk-SK" b="1" dirty="0"/>
              <a:t>ochranu osobnosti 50% z PS, max. 50.000,00</a:t>
            </a:r>
            <a:r>
              <a:rPr lang="sk-SK" dirty="0"/>
              <a:t> €</a:t>
            </a:r>
            <a:endParaRPr lang="sk-SK" b="1" dirty="0"/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b="1" dirty="0"/>
              <a:t>rozšírená doba oznámenia nároku </a:t>
            </a:r>
            <a:r>
              <a:rPr lang="sk-SK" dirty="0"/>
              <a:t>až </a:t>
            </a:r>
            <a:r>
              <a:rPr lang="sk-SK" b="1" dirty="0"/>
              <a:t>60 dní v základe</a:t>
            </a:r>
            <a:r>
              <a:rPr lang="sk-SK" dirty="0"/>
              <a:t>, viac je možné dojednať ako pripoistenie</a:t>
            </a:r>
            <a:endParaRPr lang="en-US" dirty="0"/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dirty="0"/>
              <a:t>možnosť dojednať si </a:t>
            </a:r>
            <a:r>
              <a:rPr lang="sk-SK" b="1" dirty="0"/>
              <a:t>kombináciu produktov </a:t>
            </a:r>
            <a:r>
              <a:rPr lang="sk-SK" dirty="0"/>
              <a:t>na jednej poistnej zmluve</a:t>
            </a:r>
          </a:p>
          <a:p>
            <a:endParaRPr lang="en-US" dirty="0"/>
          </a:p>
          <a:p>
            <a:endParaRPr lang="sk-SK" dirty="0"/>
          </a:p>
        </p:txBody>
      </p:sp>
      <p:sp>
        <p:nvSpPr>
          <p:cNvPr id="39" name="Voľný tvar 320">
            <a:extLst>
              <a:ext uri="{FF2B5EF4-FFF2-40B4-BE49-F238E27FC236}">
                <a16:creationId xmlns:a16="http://schemas.microsoft.com/office/drawing/2014/main" id="{0B255962-5145-BF3C-5F55-AE40500B0BD7}"/>
              </a:ext>
            </a:extLst>
          </p:cNvPr>
          <p:cNvSpPr/>
          <p:nvPr/>
        </p:nvSpPr>
        <p:spPr>
          <a:xfrm>
            <a:off x="6096000" y="1091477"/>
            <a:ext cx="789140" cy="727394"/>
          </a:xfrm>
          <a:custGeom>
            <a:avLst/>
            <a:gdLst>
              <a:gd name="connsiteX0" fmla="*/ 438727 w 555422"/>
              <a:gd name="connsiteY0" fmla="*/ 256431 h 511305"/>
              <a:gd name="connsiteX1" fmla="*/ 457021 w 555422"/>
              <a:gd name="connsiteY1" fmla="*/ 264027 h 511305"/>
              <a:gd name="connsiteX2" fmla="*/ 457058 w 555422"/>
              <a:gd name="connsiteY2" fmla="*/ 264058 h 511305"/>
              <a:gd name="connsiteX3" fmla="*/ 464650 w 555422"/>
              <a:gd name="connsiteY3" fmla="*/ 282355 h 511305"/>
              <a:gd name="connsiteX4" fmla="*/ 457058 w 555422"/>
              <a:gd name="connsiteY4" fmla="*/ 300683 h 511305"/>
              <a:gd name="connsiteX5" fmla="*/ 438727 w 555422"/>
              <a:gd name="connsiteY5" fmla="*/ 308280 h 511305"/>
              <a:gd name="connsiteX6" fmla="*/ 420427 w 555422"/>
              <a:gd name="connsiteY6" fmla="*/ 300683 h 511305"/>
              <a:gd name="connsiteX7" fmla="*/ 420390 w 555422"/>
              <a:gd name="connsiteY7" fmla="*/ 300683 h 511305"/>
              <a:gd name="connsiteX8" fmla="*/ 412798 w 555422"/>
              <a:gd name="connsiteY8" fmla="*/ 282355 h 511305"/>
              <a:gd name="connsiteX9" fmla="*/ 420390 w 555422"/>
              <a:gd name="connsiteY9" fmla="*/ 264027 h 511305"/>
              <a:gd name="connsiteX10" fmla="*/ 420427 w 555422"/>
              <a:gd name="connsiteY10" fmla="*/ 264027 h 511305"/>
              <a:gd name="connsiteX11" fmla="*/ 438727 w 555422"/>
              <a:gd name="connsiteY11" fmla="*/ 256431 h 511305"/>
              <a:gd name="connsiteX12" fmla="*/ 278921 w 555422"/>
              <a:gd name="connsiteY12" fmla="*/ 193 h 511305"/>
              <a:gd name="connsiteX13" fmla="*/ 323733 w 555422"/>
              <a:gd name="connsiteY13" fmla="*/ 18754 h 511305"/>
              <a:gd name="connsiteX14" fmla="*/ 342290 w 555422"/>
              <a:gd name="connsiteY14" fmla="*/ 63551 h 511305"/>
              <a:gd name="connsiteX15" fmla="*/ 323733 w 555422"/>
              <a:gd name="connsiteY15" fmla="*/ 108355 h 511305"/>
              <a:gd name="connsiteX16" fmla="*/ 278921 w 555422"/>
              <a:gd name="connsiteY16" fmla="*/ 126910 h 511305"/>
              <a:gd name="connsiteX17" fmla="*/ 234110 w 555422"/>
              <a:gd name="connsiteY17" fmla="*/ 108355 h 511305"/>
              <a:gd name="connsiteX18" fmla="*/ 215553 w 555422"/>
              <a:gd name="connsiteY18" fmla="*/ 63551 h 511305"/>
              <a:gd name="connsiteX19" fmla="*/ 234110 w 555422"/>
              <a:gd name="connsiteY19" fmla="*/ 18754 h 511305"/>
              <a:gd name="connsiteX20" fmla="*/ 278921 w 555422"/>
              <a:gd name="connsiteY20" fmla="*/ 193 h 511305"/>
              <a:gd name="connsiteX21" fmla="*/ 218804 w 555422"/>
              <a:gd name="connsiteY21" fmla="*/ 190146 h 511305"/>
              <a:gd name="connsiteX22" fmla="*/ 278499 w 555422"/>
              <a:gd name="connsiteY22" fmla="*/ 182512 h 511305"/>
              <a:gd name="connsiteX23" fmla="*/ 339008 w 555422"/>
              <a:gd name="connsiteY23" fmla="*/ 190109 h 511305"/>
              <a:gd name="connsiteX24" fmla="*/ 334631 w 555422"/>
              <a:gd name="connsiteY24" fmla="*/ 207899 h 511305"/>
              <a:gd name="connsiteX25" fmla="*/ 278499 w 555422"/>
              <a:gd name="connsiteY25" fmla="*/ 200810 h 511305"/>
              <a:gd name="connsiteX26" fmla="*/ 223396 w 555422"/>
              <a:gd name="connsiteY26" fmla="*/ 207862 h 511305"/>
              <a:gd name="connsiteX27" fmla="*/ 218804 w 555422"/>
              <a:gd name="connsiteY27" fmla="*/ 190146 h 511305"/>
              <a:gd name="connsiteX28" fmla="*/ 211744 w 555422"/>
              <a:gd name="connsiteY28" fmla="*/ 475437 h 511305"/>
              <a:gd name="connsiteX29" fmla="*/ 211744 w 555422"/>
              <a:gd name="connsiteY29" fmla="*/ 488543 h 511305"/>
              <a:gd name="connsiteX30" fmla="*/ 205003 w 555422"/>
              <a:gd name="connsiteY30" fmla="*/ 504728 h 511305"/>
              <a:gd name="connsiteX31" fmla="*/ 205003 w 555422"/>
              <a:gd name="connsiteY31" fmla="*/ 504759 h 511305"/>
              <a:gd name="connsiteX32" fmla="*/ 188785 w 555422"/>
              <a:gd name="connsiteY32" fmla="*/ 511499 h 511305"/>
              <a:gd name="connsiteX33" fmla="*/ 146533 w 555422"/>
              <a:gd name="connsiteY33" fmla="*/ 511499 h 511305"/>
              <a:gd name="connsiteX34" fmla="*/ 146465 w 555422"/>
              <a:gd name="connsiteY34" fmla="*/ 511462 h 511305"/>
              <a:gd name="connsiteX35" fmla="*/ 146257 w 555422"/>
              <a:gd name="connsiteY35" fmla="*/ 511462 h 511305"/>
              <a:gd name="connsiteX36" fmla="*/ 130314 w 555422"/>
              <a:gd name="connsiteY36" fmla="*/ 504759 h 511305"/>
              <a:gd name="connsiteX37" fmla="*/ 123573 w 555422"/>
              <a:gd name="connsiteY37" fmla="*/ 488708 h 511305"/>
              <a:gd name="connsiteX38" fmla="*/ 123610 w 555422"/>
              <a:gd name="connsiteY38" fmla="*/ 488635 h 511305"/>
              <a:gd name="connsiteX39" fmla="*/ 123610 w 555422"/>
              <a:gd name="connsiteY39" fmla="*/ 488433 h 511305"/>
              <a:gd name="connsiteX40" fmla="*/ 117199 w 555422"/>
              <a:gd name="connsiteY40" fmla="*/ 448777 h 511305"/>
              <a:gd name="connsiteX41" fmla="*/ 100105 w 555422"/>
              <a:gd name="connsiteY41" fmla="*/ 412096 h 511305"/>
              <a:gd name="connsiteX42" fmla="*/ 70490 w 555422"/>
              <a:gd name="connsiteY42" fmla="*/ 367066 h 511305"/>
              <a:gd name="connsiteX43" fmla="*/ 59978 w 555422"/>
              <a:gd name="connsiteY43" fmla="*/ 316122 h 511305"/>
              <a:gd name="connsiteX44" fmla="*/ 63217 w 555422"/>
              <a:gd name="connsiteY44" fmla="*/ 287479 h 511305"/>
              <a:gd name="connsiteX45" fmla="*/ 38359 w 555422"/>
              <a:gd name="connsiteY45" fmla="*/ 287479 h 511305"/>
              <a:gd name="connsiteX46" fmla="*/ 12754 w 555422"/>
              <a:gd name="connsiteY46" fmla="*/ 276834 h 511305"/>
              <a:gd name="connsiteX47" fmla="*/ 2107 w 555422"/>
              <a:gd name="connsiteY47" fmla="*/ 251233 h 511305"/>
              <a:gd name="connsiteX48" fmla="*/ 12754 w 555422"/>
              <a:gd name="connsiteY48" fmla="*/ 225627 h 511305"/>
              <a:gd name="connsiteX49" fmla="*/ 12773 w 555422"/>
              <a:gd name="connsiteY49" fmla="*/ 225645 h 511305"/>
              <a:gd name="connsiteX50" fmla="*/ 38359 w 555422"/>
              <a:gd name="connsiteY50" fmla="*/ 214981 h 511305"/>
              <a:gd name="connsiteX51" fmla="*/ 38359 w 555422"/>
              <a:gd name="connsiteY51" fmla="*/ 233346 h 511305"/>
              <a:gd name="connsiteX52" fmla="*/ 25734 w 555422"/>
              <a:gd name="connsiteY52" fmla="*/ 238574 h 511305"/>
              <a:gd name="connsiteX53" fmla="*/ 25734 w 555422"/>
              <a:gd name="connsiteY53" fmla="*/ 238611 h 511305"/>
              <a:gd name="connsiteX54" fmla="*/ 20475 w 555422"/>
              <a:gd name="connsiteY54" fmla="*/ 251233 h 511305"/>
              <a:gd name="connsiteX55" fmla="*/ 25734 w 555422"/>
              <a:gd name="connsiteY55" fmla="*/ 263850 h 511305"/>
              <a:gd name="connsiteX56" fmla="*/ 38359 w 555422"/>
              <a:gd name="connsiteY56" fmla="*/ 269114 h 511305"/>
              <a:gd name="connsiteX57" fmla="*/ 68849 w 555422"/>
              <a:gd name="connsiteY57" fmla="*/ 269114 h 511305"/>
              <a:gd name="connsiteX58" fmla="*/ 127498 w 555422"/>
              <a:gd name="connsiteY58" fmla="*/ 195882 h 511305"/>
              <a:gd name="connsiteX59" fmla="*/ 286819 w 555422"/>
              <a:gd name="connsiteY59" fmla="*/ 147344 h 511305"/>
              <a:gd name="connsiteX60" fmla="*/ 345180 w 555422"/>
              <a:gd name="connsiteY60" fmla="*/ 152976 h 511305"/>
              <a:gd name="connsiteX61" fmla="*/ 395887 w 555422"/>
              <a:gd name="connsiteY61" fmla="*/ 168059 h 511305"/>
              <a:gd name="connsiteX62" fmla="*/ 433657 w 555422"/>
              <a:gd name="connsiteY62" fmla="*/ 142648 h 511305"/>
              <a:gd name="connsiteX63" fmla="*/ 450733 w 555422"/>
              <a:gd name="connsiteY63" fmla="*/ 112720 h 511305"/>
              <a:gd name="connsiteX64" fmla="*/ 467632 w 555422"/>
              <a:gd name="connsiteY64" fmla="*/ 109274 h 511305"/>
              <a:gd name="connsiteX65" fmla="*/ 489508 w 555422"/>
              <a:gd name="connsiteY65" fmla="*/ 174646 h 511305"/>
              <a:gd name="connsiteX66" fmla="*/ 477875 w 555422"/>
              <a:gd name="connsiteY66" fmla="*/ 224990 h 511305"/>
              <a:gd name="connsiteX67" fmla="*/ 498538 w 555422"/>
              <a:gd name="connsiteY67" fmla="*/ 255335 h 511305"/>
              <a:gd name="connsiteX68" fmla="*/ 510386 w 555422"/>
              <a:gd name="connsiteY68" fmla="*/ 287412 h 511305"/>
              <a:gd name="connsiteX69" fmla="*/ 523586 w 555422"/>
              <a:gd name="connsiteY69" fmla="*/ 287412 h 511305"/>
              <a:gd name="connsiteX70" fmla="*/ 527480 w 555422"/>
              <a:gd name="connsiteY70" fmla="*/ 287651 h 511305"/>
              <a:gd name="connsiteX71" fmla="*/ 548186 w 555422"/>
              <a:gd name="connsiteY71" fmla="*/ 297531 h 511305"/>
              <a:gd name="connsiteX72" fmla="*/ 557530 w 555422"/>
              <a:gd name="connsiteY72" fmla="*/ 318981 h 511305"/>
              <a:gd name="connsiteX73" fmla="*/ 557327 w 555422"/>
              <a:gd name="connsiteY73" fmla="*/ 322256 h 511305"/>
              <a:gd name="connsiteX74" fmla="*/ 551817 w 555422"/>
              <a:gd name="connsiteY74" fmla="*/ 370102 h 511305"/>
              <a:gd name="connsiteX75" fmla="*/ 541721 w 555422"/>
              <a:gd name="connsiteY75" fmla="*/ 391375 h 511305"/>
              <a:gd name="connsiteX76" fmla="*/ 520053 w 555422"/>
              <a:gd name="connsiteY76" fmla="*/ 402620 h 511305"/>
              <a:gd name="connsiteX77" fmla="*/ 473136 w 555422"/>
              <a:gd name="connsiteY77" fmla="*/ 412972 h 511305"/>
              <a:gd name="connsiteX78" fmla="*/ 456666 w 555422"/>
              <a:gd name="connsiteY78" fmla="*/ 448563 h 511305"/>
              <a:gd name="connsiteX79" fmla="*/ 450176 w 555422"/>
              <a:gd name="connsiteY79" fmla="*/ 488433 h 511305"/>
              <a:gd name="connsiteX80" fmla="*/ 450182 w 555422"/>
              <a:gd name="connsiteY80" fmla="*/ 488635 h 511305"/>
              <a:gd name="connsiteX81" fmla="*/ 450219 w 555422"/>
              <a:gd name="connsiteY81" fmla="*/ 488708 h 511305"/>
              <a:gd name="connsiteX82" fmla="*/ 443478 w 555422"/>
              <a:gd name="connsiteY82" fmla="*/ 504759 h 511305"/>
              <a:gd name="connsiteX83" fmla="*/ 427535 w 555422"/>
              <a:gd name="connsiteY83" fmla="*/ 511462 h 511305"/>
              <a:gd name="connsiteX84" fmla="*/ 427333 w 555422"/>
              <a:gd name="connsiteY84" fmla="*/ 511462 h 511305"/>
              <a:gd name="connsiteX85" fmla="*/ 427259 w 555422"/>
              <a:gd name="connsiteY85" fmla="*/ 511499 h 511305"/>
              <a:gd name="connsiteX86" fmla="*/ 385007 w 555422"/>
              <a:gd name="connsiteY86" fmla="*/ 511499 h 511305"/>
              <a:gd name="connsiteX87" fmla="*/ 368819 w 555422"/>
              <a:gd name="connsiteY87" fmla="*/ 504759 h 511305"/>
              <a:gd name="connsiteX88" fmla="*/ 368783 w 555422"/>
              <a:gd name="connsiteY88" fmla="*/ 504728 h 511305"/>
              <a:gd name="connsiteX89" fmla="*/ 362054 w 555422"/>
              <a:gd name="connsiteY89" fmla="*/ 488543 h 511305"/>
              <a:gd name="connsiteX90" fmla="*/ 362054 w 555422"/>
              <a:gd name="connsiteY90" fmla="*/ 475400 h 511305"/>
              <a:gd name="connsiteX91" fmla="*/ 331288 w 555422"/>
              <a:gd name="connsiteY91" fmla="*/ 481656 h 511305"/>
              <a:gd name="connsiteX92" fmla="*/ 286819 w 555422"/>
              <a:gd name="connsiteY92" fmla="*/ 484901 h 511305"/>
              <a:gd name="connsiteX93" fmla="*/ 242443 w 555422"/>
              <a:gd name="connsiteY93" fmla="*/ 481668 h 511305"/>
              <a:gd name="connsiteX94" fmla="*/ 211744 w 555422"/>
              <a:gd name="connsiteY94" fmla="*/ 475437 h 511305"/>
              <a:gd name="connsiteX95" fmla="*/ 193377 w 555422"/>
              <a:gd name="connsiteY95" fmla="*/ 488543 h 511305"/>
              <a:gd name="connsiteX96" fmla="*/ 193377 w 555422"/>
              <a:gd name="connsiteY96" fmla="*/ 450907 h 511305"/>
              <a:gd name="connsiteX97" fmla="*/ 205248 w 555422"/>
              <a:gd name="connsiteY97" fmla="*/ 454562 h 511305"/>
              <a:gd name="connsiteX98" fmla="*/ 245100 w 555422"/>
              <a:gd name="connsiteY98" fmla="*/ 463524 h 511305"/>
              <a:gd name="connsiteX99" fmla="*/ 286819 w 555422"/>
              <a:gd name="connsiteY99" fmla="*/ 466536 h 511305"/>
              <a:gd name="connsiteX100" fmla="*/ 328637 w 555422"/>
              <a:gd name="connsiteY100" fmla="*/ 463512 h 511305"/>
              <a:gd name="connsiteX101" fmla="*/ 368544 w 555422"/>
              <a:gd name="connsiteY101" fmla="*/ 454519 h 511305"/>
              <a:gd name="connsiteX102" fmla="*/ 380422 w 555422"/>
              <a:gd name="connsiteY102" fmla="*/ 450852 h 511305"/>
              <a:gd name="connsiteX103" fmla="*/ 380422 w 555422"/>
              <a:gd name="connsiteY103" fmla="*/ 488543 h 511305"/>
              <a:gd name="connsiteX104" fmla="*/ 381750 w 555422"/>
              <a:gd name="connsiteY104" fmla="*/ 491793 h 511305"/>
              <a:gd name="connsiteX105" fmla="*/ 385007 w 555422"/>
              <a:gd name="connsiteY105" fmla="*/ 493134 h 511305"/>
              <a:gd name="connsiteX106" fmla="*/ 427259 w 555422"/>
              <a:gd name="connsiteY106" fmla="*/ 493134 h 511305"/>
              <a:gd name="connsiteX107" fmla="*/ 427259 w 555422"/>
              <a:gd name="connsiteY107" fmla="*/ 493165 h 511305"/>
              <a:gd name="connsiteX108" fmla="*/ 427321 w 555422"/>
              <a:gd name="connsiteY108" fmla="*/ 493165 h 511305"/>
              <a:gd name="connsiteX109" fmla="*/ 430559 w 555422"/>
              <a:gd name="connsiteY109" fmla="*/ 491775 h 511305"/>
              <a:gd name="connsiteX110" fmla="*/ 431851 w 555422"/>
              <a:gd name="connsiteY110" fmla="*/ 488708 h 511305"/>
              <a:gd name="connsiteX111" fmla="*/ 431888 w 555422"/>
              <a:gd name="connsiteY111" fmla="*/ 488708 h 511305"/>
              <a:gd name="connsiteX112" fmla="*/ 431882 w 555422"/>
              <a:gd name="connsiteY112" fmla="*/ 488653 h 511305"/>
              <a:gd name="connsiteX113" fmla="*/ 439229 w 555422"/>
              <a:gd name="connsiteY113" fmla="*/ 442821 h 511305"/>
              <a:gd name="connsiteX114" fmla="*/ 458680 w 555422"/>
              <a:gd name="connsiteY114" fmla="*/ 401518 h 511305"/>
              <a:gd name="connsiteX115" fmla="*/ 459825 w 555422"/>
              <a:gd name="connsiteY115" fmla="*/ 399939 h 511305"/>
              <a:gd name="connsiteX116" fmla="*/ 461129 w 555422"/>
              <a:gd name="connsiteY116" fmla="*/ 398531 h 511305"/>
              <a:gd name="connsiteX117" fmla="*/ 465868 w 555422"/>
              <a:gd name="connsiteY117" fmla="*/ 395844 h 511305"/>
              <a:gd name="connsiteX118" fmla="*/ 516104 w 555422"/>
              <a:gd name="connsiteY118" fmla="*/ 384757 h 511305"/>
              <a:gd name="connsiteX119" fmla="*/ 528735 w 555422"/>
              <a:gd name="connsiteY119" fmla="*/ 378391 h 511305"/>
              <a:gd name="connsiteX120" fmla="*/ 533596 w 555422"/>
              <a:gd name="connsiteY120" fmla="*/ 368027 h 511305"/>
              <a:gd name="connsiteX121" fmla="*/ 539107 w 555422"/>
              <a:gd name="connsiteY121" fmla="*/ 320181 h 511305"/>
              <a:gd name="connsiteX122" fmla="*/ 539162 w 555422"/>
              <a:gd name="connsiteY122" fmla="*/ 318981 h 511305"/>
              <a:gd name="connsiteX123" fmla="*/ 535341 w 555422"/>
              <a:gd name="connsiteY123" fmla="*/ 310588 h 511305"/>
              <a:gd name="connsiteX124" fmla="*/ 525398 w 555422"/>
              <a:gd name="connsiteY124" fmla="*/ 305868 h 511305"/>
              <a:gd name="connsiteX125" fmla="*/ 523586 w 555422"/>
              <a:gd name="connsiteY125" fmla="*/ 305777 h 511305"/>
              <a:gd name="connsiteX126" fmla="*/ 495104 w 555422"/>
              <a:gd name="connsiteY126" fmla="*/ 305777 h 511305"/>
              <a:gd name="connsiteX127" fmla="*/ 493824 w 555422"/>
              <a:gd name="connsiteY127" fmla="*/ 298100 h 511305"/>
              <a:gd name="connsiteX128" fmla="*/ 482246 w 555422"/>
              <a:gd name="connsiteY128" fmla="*/ 263727 h 511305"/>
              <a:gd name="connsiteX129" fmla="*/ 459495 w 555422"/>
              <a:gd name="connsiteY129" fmla="*/ 231950 h 511305"/>
              <a:gd name="connsiteX130" fmla="*/ 454033 w 555422"/>
              <a:gd name="connsiteY130" fmla="*/ 226147 h 511305"/>
              <a:gd name="connsiteX131" fmla="*/ 459023 w 555422"/>
              <a:gd name="connsiteY131" fmla="*/ 219940 h 511305"/>
              <a:gd name="connsiteX132" fmla="*/ 471213 w 555422"/>
              <a:gd name="connsiteY132" fmla="*/ 175650 h 511305"/>
              <a:gd name="connsiteX133" fmla="*/ 461331 w 555422"/>
              <a:gd name="connsiteY133" fmla="*/ 136619 h 511305"/>
              <a:gd name="connsiteX134" fmla="*/ 446643 w 555422"/>
              <a:gd name="connsiteY134" fmla="*/ 155559 h 511305"/>
              <a:gd name="connsiteX135" fmla="*/ 399579 w 555422"/>
              <a:gd name="connsiteY135" fmla="*/ 186455 h 511305"/>
              <a:gd name="connsiteX136" fmla="*/ 395997 w 555422"/>
              <a:gd name="connsiteY136" fmla="*/ 187985 h 511305"/>
              <a:gd name="connsiteX137" fmla="*/ 392410 w 555422"/>
              <a:gd name="connsiteY137" fmla="*/ 186455 h 511305"/>
              <a:gd name="connsiteX138" fmla="*/ 341659 w 555422"/>
              <a:gd name="connsiteY138" fmla="*/ 170979 h 511305"/>
              <a:gd name="connsiteX139" fmla="*/ 286819 w 555422"/>
              <a:gd name="connsiteY139" fmla="*/ 165709 h 511305"/>
              <a:gd name="connsiteX140" fmla="*/ 138335 w 555422"/>
              <a:gd name="connsiteY140" fmla="*/ 210659 h 511305"/>
              <a:gd name="connsiteX141" fmla="*/ 78346 w 555422"/>
              <a:gd name="connsiteY141" fmla="*/ 316122 h 511305"/>
              <a:gd name="connsiteX142" fmla="*/ 87352 w 555422"/>
              <a:gd name="connsiteY142" fmla="*/ 359971 h 511305"/>
              <a:gd name="connsiteX143" fmla="*/ 114175 w 555422"/>
              <a:gd name="connsiteY143" fmla="*/ 400312 h 511305"/>
              <a:gd name="connsiteX144" fmla="*/ 115387 w 555422"/>
              <a:gd name="connsiteY144" fmla="*/ 401928 h 511305"/>
              <a:gd name="connsiteX145" fmla="*/ 134637 w 555422"/>
              <a:gd name="connsiteY145" fmla="*/ 443041 h 511305"/>
              <a:gd name="connsiteX146" fmla="*/ 141910 w 555422"/>
              <a:gd name="connsiteY146" fmla="*/ 488653 h 511305"/>
              <a:gd name="connsiteX147" fmla="*/ 141910 w 555422"/>
              <a:gd name="connsiteY147" fmla="*/ 488708 h 511305"/>
              <a:gd name="connsiteX148" fmla="*/ 141941 w 555422"/>
              <a:gd name="connsiteY148" fmla="*/ 488708 h 511305"/>
              <a:gd name="connsiteX149" fmla="*/ 143227 w 555422"/>
              <a:gd name="connsiteY149" fmla="*/ 491775 h 511305"/>
              <a:gd name="connsiteX150" fmla="*/ 146478 w 555422"/>
              <a:gd name="connsiteY150" fmla="*/ 493165 h 511305"/>
              <a:gd name="connsiteX151" fmla="*/ 146533 w 555422"/>
              <a:gd name="connsiteY151" fmla="*/ 493165 h 511305"/>
              <a:gd name="connsiteX152" fmla="*/ 146533 w 555422"/>
              <a:gd name="connsiteY152" fmla="*/ 493134 h 511305"/>
              <a:gd name="connsiteX153" fmla="*/ 188785 w 555422"/>
              <a:gd name="connsiteY153" fmla="*/ 493134 h 511305"/>
              <a:gd name="connsiteX154" fmla="*/ 192024 w 555422"/>
              <a:gd name="connsiteY154" fmla="*/ 491775 h 511305"/>
              <a:gd name="connsiteX155" fmla="*/ 192042 w 555422"/>
              <a:gd name="connsiteY155" fmla="*/ 491793 h 511305"/>
              <a:gd name="connsiteX156" fmla="*/ 193377 w 555422"/>
              <a:gd name="connsiteY156" fmla="*/ 488543 h 511305"/>
              <a:gd name="connsiteX157" fmla="*/ 444090 w 555422"/>
              <a:gd name="connsiteY157" fmla="*/ 276993 h 511305"/>
              <a:gd name="connsiteX158" fmla="*/ 438727 w 555422"/>
              <a:gd name="connsiteY158" fmla="*/ 274795 h 511305"/>
              <a:gd name="connsiteX159" fmla="*/ 433357 w 555422"/>
              <a:gd name="connsiteY159" fmla="*/ 276993 h 511305"/>
              <a:gd name="connsiteX160" fmla="*/ 433376 w 555422"/>
              <a:gd name="connsiteY160" fmla="*/ 277005 h 511305"/>
              <a:gd name="connsiteX161" fmla="*/ 431166 w 555422"/>
              <a:gd name="connsiteY161" fmla="*/ 282355 h 511305"/>
              <a:gd name="connsiteX162" fmla="*/ 433376 w 555422"/>
              <a:gd name="connsiteY162" fmla="*/ 287700 h 511305"/>
              <a:gd name="connsiteX163" fmla="*/ 433357 w 555422"/>
              <a:gd name="connsiteY163" fmla="*/ 287718 h 511305"/>
              <a:gd name="connsiteX164" fmla="*/ 438727 w 555422"/>
              <a:gd name="connsiteY164" fmla="*/ 289909 h 511305"/>
              <a:gd name="connsiteX165" fmla="*/ 444072 w 555422"/>
              <a:gd name="connsiteY165" fmla="*/ 287700 h 511305"/>
              <a:gd name="connsiteX166" fmla="*/ 446282 w 555422"/>
              <a:gd name="connsiteY166" fmla="*/ 282355 h 511305"/>
              <a:gd name="connsiteX167" fmla="*/ 444090 w 555422"/>
              <a:gd name="connsiteY167" fmla="*/ 276993 h 5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55422" h="511305">
                <a:moveTo>
                  <a:pt x="438727" y="256431"/>
                </a:moveTo>
                <a:cubicBezTo>
                  <a:pt x="445860" y="256431"/>
                  <a:pt x="452331" y="259338"/>
                  <a:pt x="457021" y="264027"/>
                </a:cubicBezTo>
                <a:lnTo>
                  <a:pt x="457058" y="264058"/>
                </a:lnTo>
                <a:cubicBezTo>
                  <a:pt x="461748" y="268753"/>
                  <a:pt x="464650" y="275224"/>
                  <a:pt x="464650" y="282355"/>
                </a:cubicBezTo>
                <a:cubicBezTo>
                  <a:pt x="464650" y="289512"/>
                  <a:pt x="461748" y="295994"/>
                  <a:pt x="457058" y="300683"/>
                </a:cubicBezTo>
                <a:cubicBezTo>
                  <a:pt x="452368" y="305373"/>
                  <a:pt x="445884" y="308280"/>
                  <a:pt x="438727" y="308280"/>
                </a:cubicBezTo>
                <a:cubicBezTo>
                  <a:pt x="431594" y="308280"/>
                  <a:pt x="425116" y="305373"/>
                  <a:pt x="420427" y="300683"/>
                </a:cubicBezTo>
                <a:lnTo>
                  <a:pt x="420390" y="300683"/>
                </a:lnTo>
                <a:cubicBezTo>
                  <a:pt x="415700" y="295994"/>
                  <a:pt x="412798" y="289512"/>
                  <a:pt x="412798" y="282355"/>
                </a:cubicBezTo>
                <a:cubicBezTo>
                  <a:pt x="412798" y="275199"/>
                  <a:pt x="415700" y="268717"/>
                  <a:pt x="420390" y="264027"/>
                </a:cubicBezTo>
                <a:lnTo>
                  <a:pt x="420427" y="264027"/>
                </a:lnTo>
                <a:cubicBezTo>
                  <a:pt x="425116" y="259338"/>
                  <a:pt x="431594" y="256431"/>
                  <a:pt x="438727" y="256431"/>
                </a:cubicBezTo>
                <a:moveTo>
                  <a:pt x="278921" y="193"/>
                </a:moveTo>
                <a:cubicBezTo>
                  <a:pt x="296420" y="193"/>
                  <a:pt x="312265" y="7288"/>
                  <a:pt x="323733" y="18754"/>
                </a:cubicBezTo>
                <a:cubicBezTo>
                  <a:pt x="335194" y="30213"/>
                  <a:pt x="342290" y="46056"/>
                  <a:pt x="342290" y="63551"/>
                </a:cubicBezTo>
                <a:cubicBezTo>
                  <a:pt x="342290" y="81047"/>
                  <a:pt x="335194" y="96890"/>
                  <a:pt x="323733" y="108355"/>
                </a:cubicBezTo>
                <a:cubicBezTo>
                  <a:pt x="312265" y="119815"/>
                  <a:pt x="296420" y="126910"/>
                  <a:pt x="278921" y="126910"/>
                </a:cubicBezTo>
                <a:cubicBezTo>
                  <a:pt x="261429" y="126910"/>
                  <a:pt x="245578" y="119815"/>
                  <a:pt x="234110" y="108355"/>
                </a:cubicBezTo>
                <a:cubicBezTo>
                  <a:pt x="222649" y="96890"/>
                  <a:pt x="215553" y="81047"/>
                  <a:pt x="215553" y="63551"/>
                </a:cubicBezTo>
                <a:cubicBezTo>
                  <a:pt x="215553" y="46056"/>
                  <a:pt x="222649" y="30213"/>
                  <a:pt x="234110" y="18754"/>
                </a:cubicBezTo>
                <a:cubicBezTo>
                  <a:pt x="245578" y="7288"/>
                  <a:pt x="261429" y="193"/>
                  <a:pt x="278921" y="193"/>
                </a:cubicBezTo>
                <a:moveTo>
                  <a:pt x="218804" y="190146"/>
                </a:moveTo>
                <a:cubicBezTo>
                  <a:pt x="238531" y="185016"/>
                  <a:pt x="258435" y="182494"/>
                  <a:pt x="278499" y="182512"/>
                </a:cubicBezTo>
                <a:cubicBezTo>
                  <a:pt x="298575" y="182531"/>
                  <a:pt x="318749" y="185089"/>
                  <a:pt x="339008" y="190109"/>
                </a:cubicBezTo>
                <a:lnTo>
                  <a:pt x="334631" y="207899"/>
                </a:lnTo>
                <a:cubicBezTo>
                  <a:pt x="315712" y="203209"/>
                  <a:pt x="297001" y="200822"/>
                  <a:pt x="278499" y="200810"/>
                </a:cubicBezTo>
                <a:cubicBezTo>
                  <a:pt x="260003" y="200791"/>
                  <a:pt x="241635" y="203124"/>
                  <a:pt x="223396" y="207862"/>
                </a:cubicBezTo>
                <a:lnTo>
                  <a:pt x="218804" y="190146"/>
                </a:lnTo>
                <a:close/>
                <a:moveTo>
                  <a:pt x="211744" y="475437"/>
                </a:moveTo>
                <a:lnTo>
                  <a:pt x="211744" y="488543"/>
                </a:lnTo>
                <a:cubicBezTo>
                  <a:pt x="211744" y="494836"/>
                  <a:pt x="209161" y="500566"/>
                  <a:pt x="205003" y="504728"/>
                </a:cubicBezTo>
                <a:lnTo>
                  <a:pt x="205003" y="504759"/>
                </a:lnTo>
                <a:cubicBezTo>
                  <a:pt x="200846" y="508916"/>
                  <a:pt x="195109" y="511499"/>
                  <a:pt x="188785" y="511499"/>
                </a:cubicBezTo>
                <a:lnTo>
                  <a:pt x="146533" y="511499"/>
                </a:lnTo>
                <a:lnTo>
                  <a:pt x="146465" y="511462"/>
                </a:lnTo>
                <a:lnTo>
                  <a:pt x="146257" y="511462"/>
                </a:lnTo>
                <a:cubicBezTo>
                  <a:pt x="140061" y="511383"/>
                  <a:pt x="134404" y="508830"/>
                  <a:pt x="130314" y="504759"/>
                </a:cubicBezTo>
                <a:cubicBezTo>
                  <a:pt x="126163" y="500627"/>
                  <a:pt x="123573" y="494952"/>
                  <a:pt x="123573" y="488708"/>
                </a:cubicBezTo>
                <a:lnTo>
                  <a:pt x="123610" y="488635"/>
                </a:lnTo>
                <a:lnTo>
                  <a:pt x="123610" y="488433"/>
                </a:lnTo>
                <a:cubicBezTo>
                  <a:pt x="123781" y="474659"/>
                  <a:pt x="121393" y="461504"/>
                  <a:pt x="117199" y="448777"/>
                </a:cubicBezTo>
                <a:cubicBezTo>
                  <a:pt x="113042" y="436154"/>
                  <a:pt x="107103" y="423985"/>
                  <a:pt x="100105" y="412096"/>
                </a:cubicBezTo>
                <a:cubicBezTo>
                  <a:pt x="87431" y="398458"/>
                  <a:pt x="77372" y="383313"/>
                  <a:pt x="70490" y="367066"/>
                </a:cubicBezTo>
                <a:cubicBezTo>
                  <a:pt x="63657" y="350936"/>
                  <a:pt x="59978" y="333826"/>
                  <a:pt x="59978" y="316122"/>
                </a:cubicBezTo>
                <a:cubicBezTo>
                  <a:pt x="59978" y="306352"/>
                  <a:pt x="61086" y="296784"/>
                  <a:pt x="63217" y="287479"/>
                </a:cubicBezTo>
                <a:lnTo>
                  <a:pt x="38359" y="287479"/>
                </a:lnTo>
                <a:cubicBezTo>
                  <a:pt x="28385" y="287479"/>
                  <a:pt x="19318" y="283402"/>
                  <a:pt x="12754" y="276834"/>
                </a:cubicBezTo>
                <a:cubicBezTo>
                  <a:pt x="6191" y="270271"/>
                  <a:pt x="2107" y="261205"/>
                  <a:pt x="2107" y="251233"/>
                </a:cubicBezTo>
                <a:cubicBezTo>
                  <a:pt x="2107" y="241255"/>
                  <a:pt x="6191" y="232189"/>
                  <a:pt x="12754" y="225627"/>
                </a:cubicBezTo>
                <a:lnTo>
                  <a:pt x="12773" y="225645"/>
                </a:lnTo>
                <a:cubicBezTo>
                  <a:pt x="19354" y="219064"/>
                  <a:pt x="28416" y="214981"/>
                  <a:pt x="38359" y="214981"/>
                </a:cubicBezTo>
                <a:lnTo>
                  <a:pt x="38359" y="233346"/>
                </a:lnTo>
                <a:cubicBezTo>
                  <a:pt x="33430" y="233346"/>
                  <a:pt x="28955" y="235354"/>
                  <a:pt x="25734" y="238574"/>
                </a:cubicBezTo>
                <a:lnTo>
                  <a:pt x="25734" y="238611"/>
                </a:lnTo>
                <a:cubicBezTo>
                  <a:pt x="22495" y="241855"/>
                  <a:pt x="20475" y="246324"/>
                  <a:pt x="20475" y="251233"/>
                </a:cubicBezTo>
                <a:cubicBezTo>
                  <a:pt x="20475" y="256137"/>
                  <a:pt x="22495" y="260612"/>
                  <a:pt x="25734" y="263850"/>
                </a:cubicBezTo>
                <a:cubicBezTo>
                  <a:pt x="28979" y="267094"/>
                  <a:pt x="33455" y="269114"/>
                  <a:pt x="38359" y="269114"/>
                </a:cubicBezTo>
                <a:lnTo>
                  <a:pt x="68849" y="269114"/>
                </a:lnTo>
                <a:cubicBezTo>
                  <a:pt x="79754" y="240961"/>
                  <a:pt x="100228" y="215875"/>
                  <a:pt x="127498" y="195882"/>
                </a:cubicBezTo>
                <a:cubicBezTo>
                  <a:pt x="168396" y="165892"/>
                  <a:pt x="224743" y="147344"/>
                  <a:pt x="286819" y="147344"/>
                </a:cubicBezTo>
                <a:cubicBezTo>
                  <a:pt x="306969" y="147344"/>
                  <a:pt x="326537" y="149303"/>
                  <a:pt x="345180" y="152976"/>
                </a:cubicBezTo>
                <a:cubicBezTo>
                  <a:pt x="363015" y="156489"/>
                  <a:pt x="380017" y="161589"/>
                  <a:pt x="395887" y="168059"/>
                </a:cubicBezTo>
                <a:cubicBezTo>
                  <a:pt x="410483" y="161387"/>
                  <a:pt x="423727" y="152614"/>
                  <a:pt x="433657" y="142648"/>
                </a:cubicBezTo>
                <a:cubicBezTo>
                  <a:pt x="442970" y="133301"/>
                  <a:pt x="449270" y="123029"/>
                  <a:pt x="450733" y="112720"/>
                </a:cubicBezTo>
                <a:lnTo>
                  <a:pt x="467632" y="109274"/>
                </a:lnTo>
                <a:cubicBezTo>
                  <a:pt x="481426" y="131960"/>
                  <a:pt x="488357" y="154445"/>
                  <a:pt x="489508" y="174646"/>
                </a:cubicBezTo>
                <a:cubicBezTo>
                  <a:pt x="490610" y="193984"/>
                  <a:pt x="486428" y="211345"/>
                  <a:pt x="477875" y="224990"/>
                </a:cubicBezTo>
                <a:cubicBezTo>
                  <a:pt x="486054" y="234485"/>
                  <a:pt x="493004" y="244646"/>
                  <a:pt x="498538" y="255335"/>
                </a:cubicBezTo>
                <a:cubicBezTo>
                  <a:pt x="503841" y="265582"/>
                  <a:pt x="507839" y="276307"/>
                  <a:pt x="510386" y="287412"/>
                </a:cubicBezTo>
                <a:lnTo>
                  <a:pt x="523586" y="287412"/>
                </a:lnTo>
                <a:cubicBezTo>
                  <a:pt x="524823" y="287412"/>
                  <a:pt x="526121" y="287491"/>
                  <a:pt x="527480" y="287651"/>
                </a:cubicBezTo>
                <a:cubicBezTo>
                  <a:pt x="535341" y="288551"/>
                  <a:pt x="542743" y="292181"/>
                  <a:pt x="548186" y="297531"/>
                </a:cubicBezTo>
                <a:cubicBezTo>
                  <a:pt x="553893" y="303132"/>
                  <a:pt x="557530" y="310637"/>
                  <a:pt x="557530" y="318981"/>
                </a:cubicBezTo>
                <a:cubicBezTo>
                  <a:pt x="557530" y="319979"/>
                  <a:pt x="557468" y="321075"/>
                  <a:pt x="557327" y="322256"/>
                </a:cubicBezTo>
                <a:lnTo>
                  <a:pt x="551817" y="370102"/>
                </a:lnTo>
                <a:cubicBezTo>
                  <a:pt x="550819" y="378795"/>
                  <a:pt x="547201" y="385896"/>
                  <a:pt x="541721" y="391375"/>
                </a:cubicBezTo>
                <a:cubicBezTo>
                  <a:pt x="536113" y="396976"/>
                  <a:pt x="528613" y="400735"/>
                  <a:pt x="520053" y="402620"/>
                </a:cubicBezTo>
                <a:lnTo>
                  <a:pt x="473136" y="412972"/>
                </a:lnTo>
                <a:cubicBezTo>
                  <a:pt x="466444" y="424450"/>
                  <a:pt x="460744" y="436246"/>
                  <a:pt x="456666" y="448563"/>
                </a:cubicBezTo>
                <a:cubicBezTo>
                  <a:pt x="452423" y="461357"/>
                  <a:pt x="450011" y="474586"/>
                  <a:pt x="450176" y="488433"/>
                </a:cubicBezTo>
                <a:lnTo>
                  <a:pt x="450182" y="488635"/>
                </a:lnTo>
                <a:lnTo>
                  <a:pt x="450219" y="488708"/>
                </a:lnTo>
                <a:cubicBezTo>
                  <a:pt x="450219" y="494952"/>
                  <a:pt x="447629" y="500627"/>
                  <a:pt x="443478" y="504759"/>
                </a:cubicBezTo>
                <a:cubicBezTo>
                  <a:pt x="439382" y="508830"/>
                  <a:pt x="433731" y="511383"/>
                  <a:pt x="427535" y="511462"/>
                </a:cubicBezTo>
                <a:lnTo>
                  <a:pt x="427333" y="511462"/>
                </a:lnTo>
                <a:lnTo>
                  <a:pt x="427259" y="511499"/>
                </a:lnTo>
                <a:lnTo>
                  <a:pt x="385007" y="511499"/>
                </a:lnTo>
                <a:cubicBezTo>
                  <a:pt x="378707" y="511499"/>
                  <a:pt x="372983" y="508916"/>
                  <a:pt x="368819" y="504759"/>
                </a:cubicBezTo>
                <a:lnTo>
                  <a:pt x="368783" y="504728"/>
                </a:lnTo>
                <a:cubicBezTo>
                  <a:pt x="364625" y="500566"/>
                  <a:pt x="362054" y="494836"/>
                  <a:pt x="362054" y="488543"/>
                </a:cubicBezTo>
                <a:lnTo>
                  <a:pt x="362054" y="475400"/>
                </a:lnTo>
                <a:cubicBezTo>
                  <a:pt x="352068" y="478008"/>
                  <a:pt x="341794" y="480107"/>
                  <a:pt x="331288" y="481656"/>
                </a:cubicBezTo>
                <a:cubicBezTo>
                  <a:pt x="316863" y="483786"/>
                  <a:pt x="301991" y="484901"/>
                  <a:pt x="286819" y="484901"/>
                </a:cubicBezTo>
                <a:cubicBezTo>
                  <a:pt x="271697" y="484901"/>
                  <a:pt x="256849" y="483786"/>
                  <a:pt x="242443" y="481668"/>
                </a:cubicBezTo>
                <a:cubicBezTo>
                  <a:pt x="231961" y="480126"/>
                  <a:pt x="221712" y="478032"/>
                  <a:pt x="211744" y="475437"/>
                </a:cubicBezTo>
                <a:moveTo>
                  <a:pt x="193377" y="488543"/>
                </a:moveTo>
                <a:lnTo>
                  <a:pt x="193377" y="450907"/>
                </a:lnTo>
                <a:lnTo>
                  <a:pt x="205248" y="454562"/>
                </a:lnTo>
                <a:cubicBezTo>
                  <a:pt x="217879" y="458449"/>
                  <a:pt x="231208" y="461479"/>
                  <a:pt x="245100" y="463524"/>
                </a:cubicBezTo>
                <a:cubicBezTo>
                  <a:pt x="258527" y="465495"/>
                  <a:pt x="272487" y="466536"/>
                  <a:pt x="286819" y="466536"/>
                </a:cubicBezTo>
                <a:cubicBezTo>
                  <a:pt x="301195" y="466536"/>
                  <a:pt x="315173" y="465495"/>
                  <a:pt x="328637" y="463512"/>
                </a:cubicBezTo>
                <a:cubicBezTo>
                  <a:pt x="342541" y="461461"/>
                  <a:pt x="355894" y="458425"/>
                  <a:pt x="368544" y="454519"/>
                </a:cubicBezTo>
                <a:lnTo>
                  <a:pt x="380422" y="450852"/>
                </a:lnTo>
                <a:lnTo>
                  <a:pt x="380422" y="488543"/>
                </a:lnTo>
                <a:cubicBezTo>
                  <a:pt x="380422" y="489810"/>
                  <a:pt x="380936" y="490967"/>
                  <a:pt x="381750" y="491793"/>
                </a:cubicBezTo>
                <a:cubicBezTo>
                  <a:pt x="382583" y="492620"/>
                  <a:pt x="383740" y="493134"/>
                  <a:pt x="385007" y="493134"/>
                </a:cubicBezTo>
                <a:lnTo>
                  <a:pt x="427259" y="493134"/>
                </a:lnTo>
                <a:lnTo>
                  <a:pt x="427259" y="493165"/>
                </a:lnTo>
                <a:lnTo>
                  <a:pt x="427321" y="493165"/>
                </a:lnTo>
                <a:cubicBezTo>
                  <a:pt x="428557" y="493152"/>
                  <a:pt x="429708" y="492620"/>
                  <a:pt x="430559" y="491775"/>
                </a:cubicBezTo>
                <a:cubicBezTo>
                  <a:pt x="431349" y="490992"/>
                  <a:pt x="431851" y="489902"/>
                  <a:pt x="431851" y="488708"/>
                </a:cubicBezTo>
                <a:lnTo>
                  <a:pt x="431888" y="488708"/>
                </a:lnTo>
                <a:lnTo>
                  <a:pt x="431882" y="488653"/>
                </a:lnTo>
                <a:cubicBezTo>
                  <a:pt x="431686" y="472510"/>
                  <a:pt x="434423" y="457323"/>
                  <a:pt x="439229" y="442821"/>
                </a:cubicBezTo>
                <a:cubicBezTo>
                  <a:pt x="443937" y="428600"/>
                  <a:pt x="450709" y="414906"/>
                  <a:pt x="458680" y="401518"/>
                </a:cubicBezTo>
                <a:lnTo>
                  <a:pt x="459825" y="399939"/>
                </a:lnTo>
                <a:lnTo>
                  <a:pt x="461129" y="398531"/>
                </a:lnTo>
                <a:lnTo>
                  <a:pt x="465868" y="395844"/>
                </a:lnTo>
                <a:lnTo>
                  <a:pt x="516104" y="384757"/>
                </a:lnTo>
                <a:cubicBezTo>
                  <a:pt x="521253" y="383625"/>
                  <a:pt x="525631" y="381495"/>
                  <a:pt x="528735" y="378391"/>
                </a:cubicBezTo>
                <a:cubicBezTo>
                  <a:pt x="531362" y="375765"/>
                  <a:pt x="533100" y="372306"/>
                  <a:pt x="533596" y="368027"/>
                </a:cubicBezTo>
                <a:lnTo>
                  <a:pt x="539107" y="320181"/>
                </a:lnTo>
                <a:cubicBezTo>
                  <a:pt x="539137" y="319850"/>
                  <a:pt x="539162" y="319446"/>
                  <a:pt x="539162" y="318981"/>
                </a:cubicBezTo>
                <a:cubicBezTo>
                  <a:pt x="539162" y="315822"/>
                  <a:pt x="537674" y="312878"/>
                  <a:pt x="535341" y="310588"/>
                </a:cubicBezTo>
                <a:cubicBezTo>
                  <a:pt x="532745" y="308036"/>
                  <a:pt x="529194" y="306303"/>
                  <a:pt x="525398" y="305868"/>
                </a:cubicBezTo>
                <a:cubicBezTo>
                  <a:pt x="524878" y="305807"/>
                  <a:pt x="524272" y="305777"/>
                  <a:pt x="523586" y="305777"/>
                </a:cubicBezTo>
                <a:lnTo>
                  <a:pt x="495104" y="305777"/>
                </a:lnTo>
                <a:lnTo>
                  <a:pt x="493824" y="298100"/>
                </a:lnTo>
                <a:cubicBezTo>
                  <a:pt x="491840" y="286157"/>
                  <a:pt x="487897" y="274642"/>
                  <a:pt x="482246" y="263727"/>
                </a:cubicBezTo>
                <a:cubicBezTo>
                  <a:pt x="476418" y="252451"/>
                  <a:pt x="468734" y="241788"/>
                  <a:pt x="459495" y="231950"/>
                </a:cubicBezTo>
                <a:lnTo>
                  <a:pt x="454033" y="226147"/>
                </a:lnTo>
                <a:lnTo>
                  <a:pt x="459023" y="219940"/>
                </a:lnTo>
                <a:cubicBezTo>
                  <a:pt x="467809" y="209031"/>
                  <a:pt x="472230" y="193568"/>
                  <a:pt x="471213" y="175650"/>
                </a:cubicBezTo>
                <a:cubicBezTo>
                  <a:pt x="470515" y="163499"/>
                  <a:pt x="467338" y="150288"/>
                  <a:pt x="461331" y="136619"/>
                </a:cubicBezTo>
                <a:cubicBezTo>
                  <a:pt x="457548" y="143267"/>
                  <a:pt x="452564" y="149627"/>
                  <a:pt x="446643" y="155559"/>
                </a:cubicBezTo>
                <a:cubicBezTo>
                  <a:pt x="434251" y="167998"/>
                  <a:pt x="417635" y="178729"/>
                  <a:pt x="399579" y="186455"/>
                </a:cubicBezTo>
                <a:lnTo>
                  <a:pt x="395997" y="187985"/>
                </a:lnTo>
                <a:lnTo>
                  <a:pt x="392410" y="186455"/>
                </a:lnTo>
                <a:cubicBezTo>
                  <a:pt x="376717" y="179776"/>
                  <a:pt x="359684" y="174530"/>
                  <a:pt x="341659" y="170979"/>
                </a:cubicBezTo>
                <a:cubicBezTo>
                  <a:pt x="324216" y="167545"/>
                  <a:pt x="305830" y="165709"/>
                  <a:pt x="286819" y="165709"/>
                </a:cubicBezTo>
                <a:cubicBezTo>
                  <a:pt x="228698" y="165709"/>
                  <a:pt x="176203" y="182892"/>
                  <a:pt x="138335" y="210659"/>
                </a:cubicBezTo>
                <a:cubicBezTo>
                  <a:pt x="101268" y="237833"/>
                  <a:pt x="78346" y="275138"/>
                  <a:pt x="78346" y="316122"/>
                </a:cubicBezTo>
                <a:cubicBezTo>
                  <a:pt x="78346" y="331426"/>
                  <a:pt x="81499" y="346155"/>
                  <a:pt x="87352" y="359971"/>
                </a:cubicBezTo>
                <a:cubicBezTo>
                  <a:pt x="93474" y="374418"/>
                  <a:pt x="102597" y="388002"/>
                  <a:pt x="114175" y="400312"/>
                </a:cubicBezTo>
                <a:lnTo>
                  <a:pt x="115387" y="401928"/>
                </a:lnTo>
                <a:cubicBezTo>
                  <a:pt x="123255" y="415182"/>
                  <a:pt x="129947" y="428802"/>
                  <a:pt x="134637" y="443041"/>
                </a:cubicBezTo>
                <a:cubicBezTo>
                  <a:pt x="139394" y="457482"/>
                  <a:pt x="142106" y="472596"/>
                  <a:pt x="141910" y="488653"/>
                </a:cubicBezTo>
                <a:lnTo>
                  <a:pt x="141910" y="488708"/>
                </a:lnTo>
                <a:lnTo>
                  <a:pt x="141941" y="488708"/>
                </a:lnTo>
                <a:cubicBezTo>
                  <a:pt x="141941" y="489902"/>
                  <a:pt x="142437" y="490992"/>
                  <a:pt x="143227" y="491775"/>
                </a:cubicBezTo>
                <a:cubicBezTo>
                  <a:pt x="144078" y="492620"/>
                  <a:pt x="145229" y="493152"/>
                  <a:pt x="146478" y="493165"/>
                </a:cubicBezTo>
                <a:lnTo>
                  <a:pt x="146533" y="493165"/>
                </a:lnTo>
                <a:lnTo>
                  <a:pt x="146533" y="493134"/>
                </a:lnTo>
                <a:lnTo>
                  <a:pt x="188785" y="493134"/>
                </a:lnTo>
                <a:cubicBezTo>
                  <a:pt x="190040" y="493134"/>
                  <a:pt x="191185" y="492614"/>
                  <a:pt x="192024" y="491775"/>
                </a:cubicBezTo>
                <a:lnTo>
                  <a:pt x="192042" y="491793"/>
                </a:lnTo>
                <a:cubicBezTo>
                  <a:pt x="192862" y="490967"/>
                  <a:pt x="193377" y="489810"/>
                  <a:pt x="193377" y="488543"/>
                </a:cubicBezTo>
                <a:moveTo>
                  <a:pt x="444090" y="276993"/>
                </a:moveTo>
                <a:cubicBezTo>
                  <a:pt x="442725" y="275640"/>
                  <a:pt x="440827" y="274795"/>
                  <a:pt x="438727" y="274795"/>
                </a:cubicBezTo>
                <a:cubicBezTo>
                  <a:pt x="436615" y="274795"/>
                  <a:pt x="434723" y="275640"/>
                  <a:pt x="433357" y="276993"/>
                </a:cubicBezTo>
                <a:lnTo>
                  <a:pt x="433376" y="277005"/>
                </a:lnTo>
                <a:cubicBezTo>
                  <a:pt x="432010" y="278370"/>
                  <a:pt x="431166" y="280268"/>
                  <a:pt x="431166" y="282355"/>
                </a:cubicBezTo>
                <a:cubicBezTo>
                  <a:pt x="431166" y="284443"/>
                  <a:pt x="432010" y="286334"/>
                  <a:pt x="433376" y="287700"/>
                </a:cubicBezTo>
                <a:lnTo>
                  <a:pt x="433357" y="287718"/>
                </a:lnTo>
                <a:cubicBezTo>
                  <a:pt x="434723" y="289071"/>
                  <a:pt x="436615" y="289909"/>
                  <a:pt x="438727" y="289909"/>
                </a:cubicBezTo>
                <a:cubicBezTo>
                  <a:pt x="440815" y="289909"/>
                  <a:pt x="442700" y="289065"/>
                  <a:pt x="444072" y="287700"/>
                </a:cubicBezTo>
                <a:cubicBezTo>
                  <a:pt x="445437" y="286334"/>
                  <a:pt x="446282" y="284443"/>
                  <a:pt x="446282" y="282355"/>
                </a:cubicBezTo>
                <a:cubicBezTo>
                  <a:pt x="446282" y="280250"/>
                  <a:pt x="445443" y="278358"/>
                  <a:pt x="444090" y="276993"/>
                </a:cubicBezTo>
              </a:path>
            </a:pathLst>
          </a:custGeom>
          <a:solidFill>
            <a:schemeClr val="accent2"/>
          </a:solidFill>
          <a:ln w="6121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40" name="Voľný tvar 363">
            <a:extLst>
              <a:ext uri="{FF2B5EF4-FFF2-40B4-BE49-F238E27FC236}">
                <a16:creationId xmlns:a16="http://schemas.microsoft.com/office/drawing/2014/main" id="{A09A1C97-2B62-4B7D-959D-66FD1B2942BC}"/>
              </a:ext>
            </a:extLst>
          </p:cNvPr>
          <p:cNvSpPr/>
          <p:nvPr/>
        </p:nvSpPr>
        <p:spPr>
          <a:xfrm>
            <a:off x="9417265" y="3210162"/>
            <a:ext cx="1089162" cy="1178409"/>
          </a:xfrm>
          <a:custGeom>
            <a:avLst/>
            <a:gdLst>
              <a:gd name="connsiteX0" fmla="*/ 547660 w 569080"/>
              <a:gd name="connsiteY0" fmla="*/ 453881 h 530298"/>
              <a:gd name="connsiteX1" fmla="*/ 547660 w 569080"/>
              <a:gd name="connsiteY1" fmla="*/ 532788 h 530298"/>
              <a:gd name="connsiteX2" fmla="*/ 22879 w 569080"/>
              <a:gd name="connsiteY2" fmla="*/ 532788 h 530298"/>
              <a:gd name="connsiteX3" fmla="*/ 22879 w 569080"/>
              <a:gd name="connsiteY3" fmla="*/ 383934 h 530298"/>
              <a:gd name="connsiteX4" fmla="*/ 729 w 569080"/>
              <a:gd name="connsiteY4" fmla="*/ 383934 h 530298"/>
              <a:gd name="connsiteX5" fmla="*/ 729 w 569080"/>
              <a:gd name="connsiteY5" fmla="*/ 329978 h 530298"/>
              <a:gd name="connsiteX6" fmla="*/ 191847 w 569080"/>
              <a:gd name="connsiteY6" fmla="*/ 329978 h 530298"/>
              <a:gd name="connsiteX7" fmla="*/ 191847 w 569080"/>
              <a:gd name="connsiteY7" fmla="*/ 278496 h 530298"/>
              <a:gd name="connsiteX8" fmla="*/ 174406 w 569080"/>
              <a:gd name="connsiteY8" fmla="*/ 278496 h 530298"/>
              <a:gd name="connsiteX9" fmla="*/ 174406 w 569080"/>
              <a:gd name="connsiteY9" fmla="*/ 224534 h 530298"/>
              <a:gd name="connsiteX10" fmla="*/ 396139 w 569080"/>
              <a:gd name="connsiteY10" fmla="*/ 224534 h 530298"/>
              <a:gd name="connsiteX11" fmla="*/ 396139 w 569080"/>
              <a:gd name="connsiteY11" fmla="*/ 278496 h 530298"/>
              <a:gd name="connsiteX12" fmla="*/ 378692 w 569080"/>
              <a:gd name="connsiteY12" fmla="*/ 278496 h 530298"/>
              <a:gd name="connsiteX13" fmla="*/ 378692 w 569080"/>
              <a:gd name="connsiteY13" fmla="*/ 399918 h 530298"/>
              <a:gd name="connsiteX14" fmla="*/ 569810 w 569080"/>
              <a:gd name="connsiteY14" fmla="*/ 399918 h 530298"/>
              <a:gd name="connsiteX15" fmla="*/ 569810 w 569080"/>
              <a:gd name="connsiteY15" fmla="*/ 453881 h 530298"/>
              <a:gd name="connsiteX16" fmla="*/ 547660 w 569080"/>
              <a:gd name="connsiteY16" fmla="*/ 453881 h 530298"/>
              <a:gd name="connsiteX17" fmla="*/ 308177 w 569080"/>
              <a:gd name="connsiteY17" fmla="*/ 407502 h 530298"/>
              <a:gd name="connsiteX18" fmla="*/ 289210 w 569080"/>
              <a:gd name="connsiteY18" fmla="*/ 407502 h 530298"/>
              <a:gd name="connsiteX19" fmla="*/ 289210 w 569080"/>
              <a:gd name="connsiteY19" fmla="*/ 295738 h 530298"/>
              <a:gd name="connsiteX20" fmla="*/ 282856 w 569080"/>
              <a:gd name="connsiteY20" fmla="*/ 300883 h 530298"/>
              <a:gd name="connsiteX21" fmla="*/ 273438 w 569080"/>
              <a:gd name="connsiteY21" fmla="*/ 306994 h 530298"/>
              <a:gd name="connsiteX22" fmla="*/ 263561 w 569080"/>
              <a:gd name="connsiteY22" fmla="*/ 312342 h 530298"/>
              <a:gd name="connsiteX23" fmla="*/ 254715 w 569080"/>
              <a:gd name="connsiteY23" fmla="*/ 316158 h 530298"/>
              <a:gd name="connsiteX24" fmla="*/ 253851 w 569080"/>
              <a:gd name="connsiteY24" fmla="*/ 316474 h 530298"/>
              <a:gd name="connsiteX25" fmla="*/ 253851 w 569080"/>
              <a:gd name="connsiteY25" fmla="*/ 298063 h 530298"/>
              <a:gd name="connsiteX26" fmla="*/ 254220 w 569080"/>
              <a:gd name="connsiteY26" fmla="*/ 297890 h 530298"/>
              <a:gd name="connsiteX27" fmla="*/ 268031 w 569080"/>
              <a:gd name="connsiteY27" fmla="*/ 290253 h 530298"/>
              <a:gd name="connsiteX28" fmla="*/ 279988 w 569080"/>
              <a:gd name="connsiteY28" fmla="*/ 281113 h 530298"/>
              <a:gd name="connsiteX29" fmla="*/ 289400 w 569080"/>
              <a:gd name="connsiteY29" fmla="*/ 271437 h 530298"/>
              <a:gd name="connsiteX30" fmla="*/ 295570 w 569080"/>
              <a:gd name="connsiteY30" fmla="*/ 262088 h 530298"/>
              <a:gd name="connsiteX31" fmla="*/ 295754 w 569080"/>
              <a:gd name="connsiteY31" fmla="*/ 261731 h 530298"/>
              <a:gd name="connsiteX32" fmla="*/ 308177 w 569080"/>
              <a:gd name="connsiteY32" fmla="*/ 261731 h 530298"/>
              <a:gd name="connsiteX33" fmla="*/ 308177 w 569080"/>
              <a:gd name="connsiteY33" fmla="*/ 407502 h 530298"/>
              <a:gd name="connsiteX34" fmla="*/ 285281 w 569080"/>
              <a:gd name="connsiteY34" fmla="*/ 2490 h 530298"/>
              <a:gd name="connsiteX35" fmla="*/ 307783 w 569080"/>
              <a:gd name="connsiteY35" fmla="*/ 79394 h 530298"/>
              <a:gd name="connsiteX36" fmla="*/ 379669 w 569080"/>
              <a:gd name="connsiteY36" fmla="*/ 79734 h 530298"/>
              <a:gd name="connsiteX37" fmla="*/ 321690 w 569080"/>
              <a:gd name="connsiteY37" fmla="*/ 127597 h 530298"/>
              <a:gd name="connsiteX38" fmla="*/ 343619 w 569080"/>
              <a:gd name="connsiteY38" fmla="*/ 204716 h 530298"/>
              <a:gd name="connsiteX39" fmla="*/ 285281 w 569080"/>
              <a:gd name="connsiteY39" fmla="*/ 157395 h 530298"/>
              <a:gd name="connsiteX40" fmla="*/ 226944 w 569080"/>
              <a:gd name="connsiteY40" fmla="*/ 204716 h 530298"/>
              <a:gd name="connsiteX41" fmla="*/ 248874 w 569080"/>
              <a:gd name="connsiteY41" fmla="*/ 127597 h 530298"/>
              <a:gd name="connsiteX42" fmla="*/ 190888 w 569080"/>
              <a:gd name="connsiteY42" fmla="*/ 79734 h 530298"/>
              <a:gd name="connsiteX43" fmla="*/ 262780 w 569080"/>
              <a:gd name="connsiteY43" fmla="*/ 79394 h 530298"/>
              <a:gd name="connsiteX44" fmla="*/ 285281 w 569080"/>
              <a:gd name="connsiteY44" fmla="*/ 2490 h 530298"/>
              <a:gd name="connsiteX45" fmla="*/ 529778 w 569080"/>
              <a:gd name="connsiteY45" fmla="*/ 514902 h 530298"/>
              <a:gd name="connsiteX46" fmla="*/ 529778 w 569080"/>
              <a:gd name="connsiteY46" fmla="*/ 435989 h 530298"/>
              <a:gd name="connsiteX47" fmla="*/ 551928 w 569080"/>
              <a:gd name="connsiteY47" fmla="*/ 435989 h 530298"/>
              <a:gd name="connsiteX48" fmla="*/ 551928 w 569080"/>
              <a:gd name="connsiteY48" fmla="*/ 417805 h 530298"/>
              <a:gd name="connsiteX49" fmla="*/ 378692 w 569080"/>
              <a:gd name="connsiteY49" fmla="*/ 417805 h 530298"/>
              <a:gd name="connsiteX50" fmla="*/ 378692 w 569080"/>
              <a:gd name="connsiteY50" fmla="*/ 514902 h 530298"/>
              <a:gd name="connsiteX51" fmla="*/ 529778 w 569080"/>
              <a:gd name="connsiteY51" fmla="*/ 514902 h 530298"/>
              <a:gd name="connsiteX52" fmla="*/ 360810 w 569080"/>
              <a:gd name="connsiteY52" fmla="*/ 514902 h 530298"/>
              <a:gd name="connsiteX53" fmla="*/ 360810 w 569080"/>
              <a:gd name="connsiteY53" fmla="*/ 260610 h 530298"/>
              <a:gd name="connsiteX54" fmla="*/ 378257 w 569080"/>
              <a:gd name="connsiteY54" fmla="*/ 260610 h 530298"/>
              <a:gd name="connsiteX55" fmla="*/ 378257 w 569080"/>
              <a:gd name="connsiteY55" fmla="*/ 242426 h 530298"/>
              <a:gd name="connsiteX56" fmla="*/ 192289 w 569080"/>
              <a:gd name="connsiteY56" fmla="*/ 242426 h 530298"/>
              <a:gd name="connsiteX57" fmla="*/ 192289 w 569080"/>
              <a:gd name="connsiteY57" fmla="*/ 260610 h 530298"/>
              <a:gd name="connsiteX58" fmla="*/ 209730 w 569080"/>
              <a:gd name="connsiteY58" fmla="*/ 260610 h 530298"/>
              <a:gd name="connsiteX59" fmla="*/ 209730 w 569080"/>
              <a:gd name="connsiteY59" fmla="*/ 514902 h 530298"/>
              <a:gd name="connsiteX60" fmla="*/ 360810 w 569080"/>
              <a:gd name="connsiteY60" fmla="*/ 514902 h 530298"/>
              <a:gd name="connsiteX61" fmla="*/ 191847 w 569080"/>
              <a:gd name="connsiteY61" fmla="*/ 514902 h 530298"/>
              <a:gd name="connsiteX62" fmla="*/ 191847 w 569080"/>
              <a:gd name="connsiteY62" fmla="*/ 347864 h 530298"/>
              <a:gd name="connsiteX63" fmla="*/ 18611 w 569080"/>
              <a:gd name="connsiteY63" fmla="*/ 347864 h 530298"/>
              <a:gd name="connsiteX64" fmla="*/ 18611 w 569080"/>
              <a:gd name="connsiteY64" fmla="*/ 366048 h 530298"/>
              <a:gd name="connsiteX65" fmla="*/ 40761 w 569080"/>
              <a:gd name="connsiteY65" fmla="*/ 366048 h 530298"/>
              <a:gd name="connsiteX66" fmla="*/ 40761 w 569080"/>
              <a:gd name="connsiteY66" fmla="*/ 514902 h 530298"/>
              <a:gd name="connsiteX67" fmla="*/ 191847 w 569080"/>
              <a:gd name="connsiteY67" fmla="*/ 514902 h 5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080" h="530298">
                <a:moveTo>
                  <a:pt x="547660" y="453881"/>
                </a:moveTo>
                <a:lnTo>
                  <a:pt x="547660" y="532788"/>
                </a:lnTo>
                <a:lnTo>
                  <a:pt x="22879" y="532788"/>
                </a:lnTo>
                <a:lnTo>
                  <a:pt x="22879" y="383934"/>
                </a:lnTo>
                <a:lnTo>
                  <a:pt x="729" y="383934"/>
                </a:lnTo>
                <a:lnTo>
                  <a:pt x="729" y="329978"/>
                </a:lnTo>
                <a:lnTo>
                  <a:pt x="191847" y="329978"/>
                </a:lnTo>
                <a:lnTo>
                  <a:pt x="191847" y="278496"/>
                </a:lnTo>
                <a:lnTo>
                  <a:pt x="174406" y="278496"/>
                </a:lnTo>
                <a:lnTo>
                  <a:pt x="174406" y="224534"/>
                </a:lnTo>
                <a:lnTo>
                  <a:pt x="396139" y="224534"/>
                </a:lnTo>
                <a:lnTo>
                  <a:pt x="396139" y="278496"/>
                </a:lnTo>
                <a:lnTo>
                  <a:pt x="378692" y="278496"/>
                </a:lnTo>
                <a:lnTo>
                  <a:pt x="378692" y="399918"/>
                </a:lnTo>
                <a:lnTo>
                  <a:pt x="569810" y="399918"/>
                </a:lnTo>
                <a:lnTo>
                  <a:pt x="569810" y="453881"/>
                </a:lnTo>
                <a:lnTo>
                  <a:pt x="547660" y="453881"/>
                </a:lnTo>
                <a:close/>
                <a:moveTo>
                  <a:pt x="308177" y="407502"/>
                </a:moveTo>
                <a:lnTo>
                  <a:pt x="289210" y="407502"/>
                </a:lnTo>
                <a:lnTo>
                  <a:pt x="289210" y="295738"/>
                </a:lnTo>
                <a:cubicBezTo>
                  <a:pt x="287320" y="297461"/>
                  <a:pt x="285204" y="299178"/>
                  <a:pt x="282856" y="300883"/>
                </a:cubicBezTo>
                <a:cubicBezTo>
                  <a:pt x="280054" y="302916"/>
                  <a:pt x="276913" y="304955"/>
                  <a:pt x="273438" y="306994"/>
                </a:cubicBezTo>
                <a:cubicBezTo>
                  <a:pt x="269968" y="309033"/>
                  <a:pt x="266672" y="310822"/>
                  <a:pt x="263561" y="312342"/>
                </a:cubicBezTo>
                <a:cubicBezTo>
                  <a:pt x="260425" y="313875"/>
                  <a:pt x="257475" y="315144"/>
                  <a:pt x="254715" y="316158"/>
                </a:cubicBezTo>
                <a:lnTo>
                  <a:pt x="253851" y="316474"/>
                </a:lnTo>
                <a:lnTo>
                  <a:pt x="253851" y="298063"/>
                </a:lnTo>
                <a:lnTo>
                  <a:pt x="254220" y="297890"/>
                </a:lnTo>
                <a:cubicBezTo>
                  <a:pt x="259138" y="295595"/>
                  <a:pt x="263745" y="293043"/>
                  <a:pt x="268031" y="290253"/>
                </a:cubicBezTo>
                <a:cubicBezTo>
                  <a:pt x="272323" y="287457"/>
                  <a:pt x="276311" y="284410"/>
                  <a:pt x="279988" y="281113"/>
                </a:cubicBezTo>
                <a:cubicBezTo>
                  <a:pt x="283654" y="277846"/>
                  <a:pt x="286801" y="274615"/>
                  <a:pt x="289400" y="271437"/>
                </a:cubicBezTo>
                <a:cubicBezTo>
                  <a:pt x="291993" y="268277"/>
                  <a:pt x="294056" y="265159"/>
                  <a:pt x="295570" y="262088"/>
                </a:cubicBezTo>
                <a:lnTo>
                  <a:pt x="295754" y="261731"/>
                </a:lnTo>
                <a:lnTo>
                  <a:pt x="308177" y="261731"/>
                </a:lnTo>
                <a:lnTo>
                  <a:pt x="308177" y="407502"/>
                </a:lnTo>
                <a:close/>
                <a:moveTo>
                  <a:pt x="285281" y="2490"/>
                </a:moveTo>
                <a:lnTo>
                  <a:pt x="307783" y="79394"/>
                </a:lnTo>
                <a:lnTo>
                  <a:pt x="379669" y="79734"/>
                </a:lnTo>
                <a:lnTo>
                  <a:pt x="321690" y="127597"/>
                </a:lnTo>
                <a:lnTo>
                  <a:pt x="343619" y="204716"/>
                </a:lnTo>
                <a:lnTo>
                  <a:pt x="285281" y="157395"/>
                </a:lnTo>
                <a:lnTo>
                  <a:pt x="226944" y="204716"/>
                </a:lnTo>
                <a:lnTo>
                  <a:pt x="248874" y="127597"/>
                </a:lnTo>
                <a:lnTo>
                  <a:pt x="190888" y="79734"/>
                </a:lnTo>
                <a:lnTo>
                  <a:pt x="262780" y="79394"/>
                </a:lnTo>
                <a:lnTo>
                  <a:pt x="285281" y="2490"/>
                </a:lnTo>
                <a:close/>
                <a:moveTo>
                  <a:pt x="529778" y="514902"/>
                </a:moveTo>
                <a:lnTo>
                  <a:pt x="529778" y="435989"/>
                </a:lnTo>
                <a:lnTo>
                  <a:pt x="551928" y="435989"/>
                </a:lnTo>
                <a:lnTo>
                  <a:pt x="551928" y="417805"/>
                </a:lnTo>
                <a:lnTo>
                  <a:pt x="378692" y="417805"/>
                </a:lnTo>
                <a:lnTo>
                  <a:pt x="378692" y="514902"/>
                </a:lnTo>
                <a:lnTo>
                  <a:pt x="529778" y="514902"/>
                </a:lnTo>
                <a:close/>
                <a:moveTo>
                  <a:pt x="360810" y="514902"/>
                </a:moveTo>
                <a:lnTo>
                  <a:pt x="360810" y="260610"/>
                </a:lnTo>
                <a:lnTo>
                  <a:pt x="378257" y="260610"/>
                </a:lnTo>
                <a:lnTo>
                  <a:pt x="378257" y="242426"/>
                </a:lnTo>
                <a:lnTo>
                  <a:pt x="192289" y="242426"/>
                </a:lnTo>
                <a:lnTo>
                  <a:pt x="192289" y="260610"/>
                </a:lnTo>
                <a:lnTo>
                  <a:pt x="209730" y="260610"/>
                </a:lnTo>
                <a:lnTo>
                  <a:pt x="209730" y="514902"/>
                </a:lnTo>
                <a:lnTo>
                  <a:pt x="360810" y="514902"/>
                </a:lnTo>
                <a:close/>
                <a:moveTo>
                  <a:pt x="191847" y="514902"/>
                </a:moveTo>
                <a:lnTo>
                  <a:pt x="191847" y="347864"/>
                </a:lnTo>
                <a:lnTo>
                  <a:pt x="18611" y="347864"/>
                </a:lnTo>
                <a:lnTo>
                  <a:pt x="18611" y="366048"/>
                </a:lnTo>
                <a:lnTo>
                  <a:pt x="40761" y="366048"/>
                </a:lnTo>
                <a:lnTo>
                  <a:pt x="40761" y="514902"/>
                </a:lnTo>
                <a:lnTo>
                  <a:pt x="191847" y="514902"/>
                </a:lnTo>
                <a:close/>
              </a:path>
            </a:pathLst>
          </a:custGeom>
          <a:solidFill>
            <a:schemeClr val="accent1"/>
          </a:solidFill>
          <a:ln w="5958" cap="flat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32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A778CC7-00E8-8E0E-97B8-34D8A2AC1D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11500" dirty="0"/>
              <a:t>ĎAKUJEME</a:t>
            </a:r>
          </a:p>
        </p:txBody>
      </p:sp>
      <p:sp>
        <p:nvSpPr>
          <p:cNvPr id="4" name="Voľný tvar: obrazec 3">
            <a:extLst>
              <a:ext uri="{FF2B5EF4-FFF2-40B4-BE49-F238E27FC236}">
                <a16:creationId xmlns:a16="http://schemas.microsoft.com/office/drawing/2014/main" id="{42467CDC-7B0E-4EF4-1C4D-7A23148AA7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661322" y="787373"/>
            <a:ext cx="1936612" cy="579257"/>
          </a:xfrm>
          <a:custGeom>
            <a:avLst/>
            <a:gdLst>
              <a:gd name="connsiteX0" fmla="*/ 218879 w 1980895"/>
              <a:gd name="connsiteY0" fmla="*/ 390254 h 592503"/>
              <a:gd name="connsiteX1" fmla="*/ 218879 w 1980895"/>
              <a:gd name="connsiteY1" fmla="*/ 555842 h 592503"/>
              <a:gd name="connsiteX2" fmla="*/ 253758 w 1980895"/>
              <a:gd name="connsiteY2" fmla="*/ 588764 h 592503"/>
              <a:gd name="connsiteX3" fmla="*/ 288652 w 1980895"/>
              <a:gd name="connsiteY3" fmla="*/ 555842 h 592503"/>
              <a:gd name="connsiteX4" fmla="*/ 288652 w 1980895"/>
              <a:gd name="connsiteY4" fmla="*/ 390254 h 592503"/>
              <a:gd name="connsiteX5" fmla="*/ 376128 w 1980895"/>
              <a:gd name="connsiteY5" fmla="*/ 301799 h 592503"/>
              <a:gd name="connsiteX6" fmla="*/ 463108 w 1980895"/>
              <a:gd name="connsiteY6" fmla="*/ 390254 h 592503"/>
              <a:gd name="connsiteX7" fmla="*/ 463108 w 1980895"/>
              <a:gd name="connsiteY7" fmla="*/ 555842 h 592503"/>
              <a:gd name="connsiteX8" fmla="*/ 497994 w 1980895"/>
              <a:gd name="connsiteY8" fmla="*/ 588764 h 592503"/>
              <a:gd name="connsiteX9" fmla="*/ 532873 w 1980895"/>
              <a:gd name="connsiteY9" fmla="*/ 555842 h 592503"/>
              <a:gd name="connsiteX10" fmla="*/ 532873 w 1980895"/>
              <a:gd name="connsiteY10" fmla="*/ 390254 h 592503"/>
              <a:gd name="connsiteX11" fmla="*/ 376128 w 1980895"/>
              <a:gd name="connsiteY11" fmla="*/ 239884 h 592503"/>
              <a:gd name="connsiteX12" fmla="*/ 218879 w 1980895"/>
              <a:gd name="connsiteY12" fmla="*/ 390254 h 592503"/>
              <a:gd name="connsiteX13" fmla="*/ 607072 w 1980895"/>
              <a:gd name="connsiteY13" fmla="*/ 244799 h 592503"/>
              <a:gd name="connsiteX14" fmla="*/ 641950 w 1980895"/>
              <a:gd name="connsiteY14" fmla="*/ 277713 h 592503"/>
              <a:gd name="connsiteX15" fmla="*/ 641950 w 1980895"/>
              <a:gd name="connsiteY15" fmla="*/ 429061 h 592503"/>
              <a:gd name="connsiteX16" fmla="*/ 729427 w 1980895"/>
              <a:gd name="connsiteY16" fmla="*/ 527338 h 592503"/>
              <a:gd name="connsiteX17" fmla="*/ 816406 w 1980895"/>
              <a:gd name="connsiteY17" fmla="*/ 429061 h 592503"/>
              <a:gd name="connsiteX18" fmla="*/ 816406 w 1980895"/>
              <a:gd name="connsiteY18" fmla="*/ 277713 h 592503"/>
              <a:gd name="connsiteX19" fmla="*/ 851292 w 1980895"/>
              <a:gd name="connsiteY19" fmla="*/ 244799 h 592503"/>
              <a:gd name="connsiteX20" fmla="*/ 886187 w 1980895"/>
              <a:gd name="connsiteY20" fmla="*/ 277713 h 592503"/>
              <a:gd name="connsiteX21" fmla="*/ 886187 w 1980895"/>
              <a:gd name="connsiteY21" fmla="*/ 428580 h 592503"/>
              <a:gd name="connsiteX22" fmla="*/ 729427 w 1980895"/>
              <a:gd name="connsiteY22" fmla="*/ 592709 h 592503"/>
              <a:gd name="connsiteX23" fmla="*/ 572177 w 1980895"/>
              <a:gd name="connsiteY23" fmla="*/ 428580 h 592503"/>
              <a:gd name="connsiteX24" fmla="*/ 572177 w 1980895"/>
              <a:gd name="connsiteY24" fmla="*/ 277713 h 592503"/>
              <a:gd name="connsiteX25" fmla="*/ 607072 w 1980895"/>
              <a:gd name="connsiteY25" fmla="*/ 244799 h 592503"/>
              <a:gd name="connsiteX26" fmla="*/ 1972730 w 1980895"/>
              <a:gd name="connsiteY26" fmla="*/ 285136 h 592503"/>
              <a:gd name="connsiteX27" fmla="*/ 1923766 w 1980895"/>
              <a:gd name="connsiteY27" fmla="*/ 289104 h 592503"/>
              <a:gd name="connsiteX28" fmla="*/ 996499 w 1980895"/>
              <a:gd name="connsiteY28" fmla="*/ 69683 h 592503"/>
              <a:gd name="connsiteX29" fmla="*/ 276135 w 1980895"/>
              <a:gd name="connsiteY29" fmla="*/ 179894 h 592503"/>
              <a:gd name="connsiteX30" fmla="*/ 56668 w 1980895"/>
              <a:gd name="connsiteY30" fmla="*/ 289616 h 592503"/>
              <a:gd name="connsiteX31" fmla="*/ 7852 w 1980895"/>
              <a:gd name="connsiteY31" fmla="*/ 284562 h 592503"/>
              <a:gd name="connsiteX32" fmla="*/ 12899 w 1980895"/>
              <a:gd name="connsiteY32" fmla="*/ 235668 h 592503"/>
              <a:gd name="connsiteX33" fmla="*/ 248027 w 1980895"/>
              <a:gd name="connsiteY33" fmla="*/ 116131 h 592503"/>
              <a:gd name="connsiteX34" fmla="*/ 996499 w 1980895"/>
              <a:gd name="connsiteY34" fmla="*/ 205 h 592503"/>
              <a:gd name="connsiteX35" fmla="*/ 1739225 w 1980895"/>
              <a:gd name="connsiteY35" fmla="*/ 116255 h 592503"/>
              <a:gd name="connsiteX36" fmla="*/ 1968762 w 1980895"/>
              <a:gd name="connsiteY36" fmla="*/ 236157 h 592503"/>
              <a:gd name="connsiteX37" fmla="*/ 1972730 w 1980895"/>
              <a:gd name="connsiteY37" fmla="*/ 285136 h 592503"/>
              <a:gd name="connsiteX38" fmla="*/ 964610 w 1980895"/>
              <a:gd name="connsiteY38" fmla="*/ 244799 h 592503"/>
              <a:gd name="connsiteX39" fmla="*/ 999504 w 1980895"/>
              <a:gd name="connsiteY39" fmla="*/ 278202 h 592503"/>
              <a:gd name="connsiteX40" fmla="*/ 999504 w 1980895"/>
              <a:gd name="connsiteY40" fmla="*/ 555353 h 592503"/>
              <a:gd name="connsiteX41" fmla="*/ 964610 w 1980895"/>
              <a:gd name="connsiteY41" fmla="*/ 588764 h 592503"/>
              <a:gd name="connsiteX42" fmla="*/ 929731 w 1980895"/>
              <a:gd name="connsiteY42" fmla="*/ 555353 h 592503"/>
              <a:gd name="connsiteX43" fmla="*/ 929731 w 1980895"/>
              <a:gd name="connsiteY43" fmla="*/ 278202 h 592503"/>
              <a:gd name="connsiteX44" fmla="*/ 964610 w 1980895"/>
              <a:gd name="connsiteY44" fmla="*/ 244799 h 592503"/>
              <a:gd name="connsiteX45" fmla="*/ 1049128 w 1980895"/>
              <a:gd name="connsiteY45" fmla="*/ 418734 h 592503"/>
              <a:gd name="connsiteX46" fmla="*/ 1223094 w 1980895"/>
              <a:gd name="connsiteY46" fmla="*/ 592709 h 592503"/>
              <a:gd name="connsiteX47" fmla="*/ 1397061 w 1980895"/>
              <a:gd name="connsiteY47" fmla="*/ 418734 h 592503"/>
              <a:gd name="connsiteX48" fmla="*/ 1223094 w 1980895"/>
              <a:gd name="connsiteY48" fmla="*/ 244799 h 592503"/>
              <a:gd name="connsiteX49" fmla="*/ 1049128 w 1980895"/>
              <a:gd name="connsiteY49" fmla="*/ 418734 h 592503"/>
              <a:gd name="connsiteX50" fmla="*/ 1115088 w 1980895"/>
              <a:gd name="connsiteY50" fmla="*/ 418734 h 592503"/>
              <a:gd name="connsiteX51" fmla="*/ 1223094 w 1980895"/>
              <a:gd name="connsiteY51" fmla="*/ 310744 h 592503"/>
              <a:gd name="connsiteX52" fmla="*/ 1331092 w 1980895"/>
              <a:gd name="connsiteY52" fmla="*/ 418734 h 592503"/>
              <a:gd name="connsiteX53" fmla="*/ 1223094 w 1980895"/>
              <a:gd name="connsiteY53" fmla="*/ 526756 h 592503"/>
              <a:gd name="connsiteX54" fmla="*/ 1115088 w 1980895"/>
              <a:gd name="connsiteY54" fmla="*/ 418734 h 592503"/>
              <a:gd name="connsiteX55" fmla="*/ 1483085 w 1980895"/>
              <a:gd name="connsiteY55" fmla="*/ 244799 h 592503"/>
              <a:gd name="connsiteX56" fmla="*/ 1517979 w 1980895"/>
              <a:gd name="connsiteY56" fmla="*/ 277713 h 592503"/>
              <a:gd name="connsiteX57" fmla="*/ 1517979 w 1980895"/>
              <a:gd name="connsiteY57" fmla="*/ 429061 h 592503"/>
              <a:gd name="connsiteX58" fmla="*/ 1605440 w 1980895"/>
              <a:gd name="connsiteY58" fmla="*/ 527338 h 592503"/>
              <a:gd name="connsiteX59" fmla="*/ 1692435 w 1980895"/>
              <a:gd name="connsiteY59" fmla="*/ 429061 h 592503"/>
              <a:gd name="connsiteX60" fmla="*/ 1692435 w 1980895"/>
              <a:gd name="connsiteY60" fmla="*/ 277713 h 592503"/>
              <a:gd name="connsiteX61" fmla="*/ 1727306 w 1980895"/>
              <a:gd name="connsiteY61" fmla="*/ 244799 h 592503"/>
              <a:gd name="connsiteX62" fmla="*/ 1762200 w 1980895"/>
              <a:gd name="connsiteY62" fmla="*/ 277713 h 592503"/>
              <a:gd name="connsiteX63" fmla="*/ 1762200 w 1980895"/>
              <a:gd name="connsiteY63" fmla="*/ 428580 h 592503"/>
              <a:gd name="connsiteX64" fmla="*/ 1605440 w 1980895"/>
              <a:gd name="connsiteY64" fmla="*/ 592709 h 592503"/>
              <a:gd name="connsiteX65" fmla="*/ 1448191 w 1980895"/>
              <a:gd name="connsiteY65" fmla="*/ 428580 h 592503"/>
              <a:gd name="connsiteX66" fmla="*/ 1448191 w 1980895"/>
              <a:gd name="connsiteY66" fmla="*/ 277713 h 592503"/>
              <a:gd name="connsiteX67" fmla="*/ 1483085 w 1980895"/>
              <a:gd name="connsiteY67" fmla="*/ 244799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0895" h="592503">
                <a:moveTo>
                  <a:pt x="218879" y="390254"/>
                </a:moveTo>
                <a:lnTo>
                  <a:pt x="218879" y="555842"/>
                </a:lnTo>
                <a:cubicBezTo>
                  <a:pt x="218879" y="576488"/>
                  <a:pt x="233608" y="588764"/>
                  <a:pt x="253758" y="588764"/>
                </a:cubicBezTo>
                <a:cubicBezTo>
                  <a:pt x="274404" y="588764"/>
                  <a:pt x="288652" y="576488"/>
                  <a:pt x="288652" y="555842"/>
                </a:cubicBezTo>
                <a:lnTo>
                  <a:pt x="288652" y="390254"/>
                </a:lnTo>
                <a:cubicBezTo>
                  <a:pt x="288652" y="323913"/>
                  <a:pt x="329447" y="301799"/>
                  <a:pt x="376128" y="301799"/>
                </a:cubicBezTo>
                <a:cubicBezTo>
                  <a:pt x="422312" y="301799"/>
                  <a:pt x="463108" y="323913"/>
                  <a:pt x="463108" y="390254"/>
                </a:cubicBezTo>
                <a:lnTo>
                  <a:pt x="463108" y="555842"/>
                </a:lnTo>
                <a:cubicBezTo>
                  <a:pt x="463108" y="576488"/>
                  <a:pt x="477837" y="588764"/>
                  <a:pt x="497994" y="588764"/>
                </a:cubicBezTo>
                <a:cubicBezTo>
                  <a:pt x="518143" y="588764"/>
                  <a:pt x="532873" y="576488"/>
                  <a:pt x="532873" y="555842"/>
                </a:cubicBezTo>
                <a:lnTo>
                  <a:pt x="532873" y="390254"/>
                </a:lnTo>
                <a:cubicBezTo>
                  <a:pt x="532873" y="294927"/>
                  <a:pt x="477348" y="239884"/>
                  <a:pt x="376128" y="239884"/>
                </a:cubicBezTo>
                <a:cubicBezTo>
                  <a:pt x="274404" y="239884"/>
                  <a:pt x="218879" y="294927"/>
                  <a:pt x="218879" y="390254"/>
                </a:cubicBezTo>
                <a:moveTo>
                  <a:pt x="607072" y="244799"/>
                </a:moveTo>
                <a:cubicBezTo>
                  <a:pt x="628191" y="244799"/>
                  <a:pt x="641950" y="253643"/>
                  <a:pt x="641950" y="277713"/>
                </a:cubicBezTo>
                <a:lnTo>
                  <a:pt x="641950" y="429061"/>
                </a:lnTo>
                <a:cubicBezTo>
                  <a:pt x="641950" y="502771"/>
                  <a:pt x="681752" y="527338"/>
                  <a:pt x="729427" y="527338"/>
                </a:cubicBezTo>
                <a:cubicBezTo>
                  <a:pt x="777101" y="527338"/>
                  <a:pt x="816406" y="502771"/>
                  <a:pt x="816406" y="429061"/>
                </a:cubicBezTo>
                <a:lnTo>
                  <a:pt x="816406" y="277713"/>
                </a:lnTo>
                <a:cubicBezTo>
                  <a:pt x="816406" y="253643"/>
                  <a:pt x="830662" y="244799"/>
                  <a:pt x="851292" y="244799"/>
                </a:cubicBezTo>
                <a:cubicBezTo>
                  <a:pt x="871931" y="244799"/>
                  <a:pt x="886187" y="253643"/>
                  <a:pt x="886187" y="277713"/>
                </a:cubicBezTo>
                <a:lnTo>
                  <a:pt x="886187" y="428580"/>
                </a:lnTo>
                <a:cubicBezTo>
                  <a:pt x="886187" y="531780"/>
                  <a:pt x="831640" y="592709"/>
                  <a:pt x="729427" y="592709"/>
                </a:cubicBezTo>
                <a:cubicBezTo>
                  <a:pt x="626716" y="592709"/>
                  <a:pt x="572177" y="531780"/>
                  <a:pt x="572177" y="428580"/>
                </a:cubicBezTo>
                <a:lnTo>
                  <a:pt x="572177" y="277713"/>
                </a:lnTo>
                <a:cubicBezTo>
                  <a:pt x="572177" y="253643"/>
                  <a:pt x="585929" y="244799"/>
                  <a:pt x="607072" y="244799"/>
                </a:cubicBezTo>
                <a:moveTo>
                  <a:pt x="1972730" y="285136"/>
                </a:moveTo>
                <a:cubicBezTo>
                  <a:pt x="1960369" y="299734"/>
                  <a:pt x="1938380" y="301496"/>
                  <a:pt x="1923766" y="289104"/>
                </a:cubicBezTo>
                <a:cubicBezTo>
                  <a:pt x="1921181" y="286899"/>
                  <a:pt x="1657090" y="69683"/>
                  <a:pt x="996499" y="69683"/>
                </a:cubicBezTo>
                <a:cubicBezTo>
                  <a:pt x="651959" y="69683"/>
                  <a:pt x="414586" y="129603"/>
                  <a:pt x="276135" y="179894"/>
                </a:cubicBezTo>
                <a:cubicBezTo>
                  <a:pt x="128662" y="233416"/>
                  <a:pt x="59533" y="287365"/>
                  <a:pt x="56668" y="289616"/>
                </a:cubicBezTo>
                <a:cubicBezTo>
                  <a:pt x="41853" y="301651"/>
                  <a:pt x="19934" y="299369"/>
                  <a:pt x="7852" y="284562"/>
                </a:cubicBezTo>
                <a:cubicBezTo>
                  <a:pt x="-4222" y="269700"/>
                  <a:pt x="-1970" y="247757"/>
                  <a:pt x="12899" y="235668"/>
                </a:cubicBezTo>
                <a:cubicBezTo>
                  <a:pt x="15927" y="233199"/>
                  <a:pt x="89109" y="174444"/>
                  <a:pt x="248027" y="116131"/>
                </a:cubicBezTo>
                <a:cubicBezTo>
                  <a:pt x="392255" y="63254"/>
                  <a:pt x="639194" y="205"/>
                  <a:pt x="996499" y="205"/>
                </a:cubicBezTo>
                <a:cubicBezTo>
                  <a:pt x="1353866" y="205"/>
                  <a:pt x="1597644" y="63316"/>
                  <a:pt x="1739225" y="116255"/>
                </a:cubicBezTo>
                <a:cubicBezTo>
                  <a:pt x="1896023" y="174902"/>
                  <a:pt x="1965866" y="233688"/>
                  <a:pt x="1968762" y="236157"/>
                </a:cubicBezTo>
                <a:cubicBezTo>
                  <a:pt x="1983352" y="248557"/>
                  <a:pt x="1985130" y="270515"/>
                  <a:pt x="1972730" y="285136"/>
                </a:cubicBezTo>
                <a:moveTo>
                  <a:pt x="964610" y="244799"/>
                </a:moveTo>
                <a:cubicBezTo>
                  <a:pt x="981816" y="244799"/>
                  <a:pt x="999504" y="258061"/>
                  <a:pt x="999504" y="278202"/>
                </a:cubicBezTo>
                <a:lnTo>
                  <a:pt x="999504" y="555353"/>
                </a:lnTo>
                <a:cubicBezTo>
                  <a:pt x="999504" y="575502"/>
                  <a:pt x="984270" y="588764"/>
                  <a:pt x="964610" y="588764"/>
                </a:cubicBezTo>
                <a:cubicBezTo>
                  <a:pt x="944468" y="588764"/>
                  <a:pt x="929731" y="575502"/>
                  <a:pt x="929731" y="555353"/>
                </a:cubicBezTo>
                <a:lnTo>
                  <a:pt x="929731" y="278202"/>
                </a:lnTo>
                <a:cubicBezTo>
                  <a:pt x="929731" y="258061"/>
                  <a:pt x="946922" y="244799"/>
                  <a:pt x="964610" y="244799"/>
                </a:cubicBezTo>
                <a:moveTo>
                  <a:pt x="1049128" y="418734"/>
                </a:moveTo>
                <a:cubicBezTo>
                  <a:pt x="1049128" y="514829"/>
                  <a:pt x="1127022" y="592709"/>
                  <a:pt x="1223094" y="592709"/>
                </a:cubicBezTo>
                <a:cubicBezTo>
                  <a:pt x="1319166" y="592709"/>
                  <a:pt x="1397061" y="514829"/>
                  <a:pt x="1397061" y="418734"/>
                </a:cubicBezTo>
                <a:cubicBezTo>
                  <a:pt x="1397061" y="322670"/>
                  <a:pt x="1319166" y="244799"/>
                  <a:pt x="1223094" y="244799"/>
                </a:cubicBezTo>
                <a:cubicBezTo>
                  <a:pt x="1127022" y="244799"/>
                  <a:pt x="1049128" y="322670"/>
                  <a:pt x="1049128" y="418734"/>
                </a:cubicBezTo>
                <a:moveTo>
                  <a:pt x="1115088" y="418734"/>
                </a:moveTo>
                <a:cubicBezTo>
                  <a:pt x="1115088" y="359195"/>
                  <a:pt x="1163547" y="310744"/>
                  <a:pt x="1223094" y="310744"/>
                </a:cubicBezTo>
                <a:cubicBezTo>
                  <a:pt x="1282633" y="310744"/>
                  <a:pt x="1331092" y="359195"/>
                  <a:pt x="1331092" y="418734"/>
                </a:cubicBezTo>
                <a:cubicBezTo>
                  <a:pt x="1331092" y="478297"/>
                  <a:pt x="1282633" y="526756"/>
                  <a:pt x="1223094" y="526756"/>
                </a:cubicBezTo>
                <a:cubicBezTo>
                  <a:pt x="1163547" y="526756"/>
                  <a:pt x="1115088" y="478297"/>
                  <a:pt x="1115088" y="418734"/>
                </a:cubicBezTo>
                <a:moveTo>
                  <a:pt x="1483085" y="244799"/>
                </a:moveTo>
                <a:cubicBezTo>
                  <a:pt x="1504220" y="244799"/>
                  <a:pt x="1517979" y="253643"/>
                  <a:pt x="1517979" y="277713"/>
                </a:cubicBezTo>
                <a:lnTo>
                  <a:pt x="1517979" y="429061"/>
                </a:lnTo>
                <a:cubicBezTo>
                  <a:pt x="1517979" y="502771"/>
                  <a:pt x="1557781" y="527338"/>
                  <a:pt x="1605440" y="527338"/>
                </a:cubicBezTo>
                <a:cubicBezTo>
                  <a:pt x="1653107" y="527338"/>
                  <a:pt x="1692435" y="502771"/>
                  <a:pt x="1692435" y="429061"/>
                </a:cubicBezTo>
                <a:lnTo>
                  <a:pt x="1692435" y="277713"/>
                </a:lnTo>
                <a:cubicBezTo>
                  <a:pt x="1692435" y="253643"/>
                  <a:pt x="1706675" y="244799"/>
                  <a:pt x="1727306" y="244799"/>
                </a:cubicBezTo>
                <a:cubicBezTo>
                  <a:pt x="1747960" y="244799"/>
                  <a:pt x="1762200" y="253643"/>
                  <a:pt x="1762200" y="277713"/>
                </a:cubicBezTo>
                <a:lnTo>
                  <a:pt x="1762200" y="428580"/>
                </a:lnTo>
                <a:cubicBezTo>
                  <a:pt x="1762200" y="531780"/>
                  <a:pt x="1707661" y="592709"/>
                  <a:pt x="1605440" y="592709"/>
                </a:cubicBezTo>
                <a:cubicBezTo>
                  <a:pt x="1502745" y="592709"/>
                  <a:pt x="1448191" y="531780"/>
                  <a:pt x="1448191" y="428580"/>
                </a:cubicBezTo>
                <a:lnTo>
                  <a:pt x="1448191" y="277713"/>
                </a:lnTo>
                <a:cubicBezTo>
                  <a:pt x="1448191" y="253643"/>
                  <a:pt x="1461957" y="244799"/>
                  <a:pt x="1483085" y="244799"/>
                </a:cubicBezTo>
              </a:path>
            </a:pathLst>
          </a:custGeom>
          <a:solidFill>
            <a:schemeClr val="tx2"/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D7F476C-924F-49E8-1B5A-CC58F08E91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7892" y="5730949"/>
            <a:ext cx="3255221" cy="6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DE9D8-F8BC-841B-C04A-EBE874012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2D77F-8399-AE47-E0BD-0ECEE42E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90000"/>
                  </a:schemeClr>
                </a:solidFill>
              </a:rPr>
              <a:t>Všeobecná vs. profesijná zodpovednosť</a:t>
            </a:r>
            <a:endParaRPr lang="sk-SK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8AEC6E-0AD9-CBB9-279B-AE28A55C0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7" y="1710813"/>
            <a:ext cx="6847160" cy="3569110"/>
          </a:xfrm>
        </p:spPr>
        <p:txBody>
          <a:bodyPr/>
          <a:lstStyle/>
          <a:p>
            <a:r>
              <a:rPr lang="sk-SK" dirty="0"/>
              <a:t>Poistenie </a:t>
            </a:r>
            <a:r>
              <a:rPr lang="sk-SK" dirty="0">
                <a:solidFill>
                  <a:schemeClr val="accent2"/>
                </a:solidFill>
              </a:rPr>
              <a:t>profesijnej zodpovednosti </a:t>
            </a:r>
            <a:r>
              <a:rPr lang="sk-SK" dirty="0"/>
              <a:t>sa odlišuje od poistenia všeobecnej zodpovednosti najmä tým, že:</a:t>
            </a:r>
          </a:p>
          <a:p>
            <a:endParaRPr lang="sk-SK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dirty="0"/>
              <a:t>kryje zodpovednosť súvisiacu s odbornou a duševnou činnosťou,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dirty="0"/>
              <a:t>viaže sa na konkrétnu profesiu alebo oprávnenie,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dirty="0"/>
              <a:t>kryje čisté finančné škody v základnom rozsahu,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sk-SK" dirty="0"/>
              <a:t>je vo viacerých prípadoch povinné zo zákona.</a:t>
            </a:r>
          </a:p>
        </p:txBody>
      </p:sp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94D36A04-8E46-40FA-3C87-A7B444F26B16}"/>
              </a:ext>
            </a:extLst>
          </p:cNvPr>
          <p:cNvSpPr/>
          <p:nvPr/>
        </p:nvSpPr>
        <p:spPr>
          <a:xfrm>
            <a:off x="9188499" y="1002891"/>
            <a:ext cx="2359742" cy="2020529"/>
          </a:xfrm>
          <a:prstGeom prst="wedgeEllipse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Čo je poistenie profesijnej zodpovednosti?</a:t>
            </a:r>
          </a:p>
        </p:txBody>
      </p:sp>
    </p:spTree>
    <p:extLst>
      <p:ext uri="{BB962C8B-B14F-4D97-AF65-F5344CB8AC3E}">
        <p14:creationId xmlns:p14="http://schemas.microsoft.com/office/powerpoint/2010/main" val="162480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682601C-C449-2439-4AFB-654519DA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198093"/>
            <a:ext cx="4465663" cy="2448075"/>
          </a:xfrm>
        </p:spPr>
        <p:txBody>
          <a:bodyPr>
            <a:normAutofit/>
          </a:bodyPr>
          <a:lstStyle/>
          <a:p>
            <a:r>
              <a:rPr lang="sk-SK" dirty="0"/>
              <a:t>Fyzickým osobám - podnikateľom alebo právnickým osobám, ktoré vykonávajú vybrané činnosti (profesie) na základe zápisu v príslušnom registri a/alebo na základe príslušného právoplatného oprávnenia.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C828B8-F150-E24E-5851-7C468845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6440"/>
            <a:ext cx="5130800" cy="729269"/>
          </a:xfrm>
        </p:spPr>
        <p:txBody>
          <a:bodyPr/>
          <a:lstStyle/>
          <a:p>
            <a:r>
              <a:rPr lang="sk-SK" dirty="0">
                <a:solidFill>
                  <a:srgbClr val="8EC644"/>
                </a:solidFill>
              </a:rPr>
              <a:t>Komu je produkt určený?</a:t>
            </a:r>
          </a:p>
        </p:txBody>
      </p:sp>
      <p:sp>
        <p:nvSpPr>
          <p:cNvPr id="4" name="Zástupný objekt pre obsah 1">
            <a:extLst>
              <a:ext uri="{FF2B5EF4-FFF2-40B4-BE49-F238E27FC236}">
                <a16:creationId xmlns:a16="http://schemas.microsoft.com/office/drawing/2014/main" id="{CB5CC703-A79C-AD54-00C7-C0E4125C8E4F}"/>
              </a:ext>
            </a:extLst>
          </p:cNvPr>
          <p:cNvSpPr txBox="1">
            <a:spLocks/>
          </p:cNvSpPr>
          <p:nvPr/>
        </p:nvSpPr>
        <p:spPr>
          <a:xfrm>
            <a:off x="6183631" y="3017520"/>
            <a:ext cx="4564380" cy="309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278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Individuálne fyzickým osobám – zamestnancom, ktorí sú v pracovnom pomere so subjektom, ktorý vykonáva vybrané činnosti (profesie).  </a:t>
            </a:r>
          </a:p>
          <a:p>
            <a:r>
              <a:rPr lang="sk-SK" dirty="0"/>
              <a:t>Fyzickým a právnickým osobám, ktoré nemajú oprávnenie na vykonávanie vybranej profesie alebo nie sú zapísané v zozname príslušnej komory.</a:t>
            </a:r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416E7461-FB75-5353-82A2-517B1F998810}"/>
              </a:ext>
            </a:extLst>
          </p:cNvPr>
          <p:cNvSpPr txBox="1">
            <a:spLocks/>
          </p:cNvSpPr>
          <p:nvPr/>
        </p:nvSpPr>
        <p:spPr>
          <a:xfrm>
            <a:off x="6096000" y="1828897"/>
            <a:ext cx="5863933" cy="72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dirty="0">
                <a:solidFill>
                  <a:schemeClr val="accent2"/>
                </a:solidFill>
              </a:rPr>
              <a:t>Komu nie je produkt určený?</a:t>
            </a:r>
          </a:p>
        </p:txBody>
      </p:sp>
      <p:sp>
        <p:nvSpPr>
          <p:cNvPr id="5" name="Voľný tvar 353">
            <a:extLst>
              <a:ext uri="{FF2B5EF4-FFF2-40B4-BE49-F238E27FC236}">
                <a16:creationId xmlns:a16="http://schemas.microsoft.com/office/drawing/2014/main" id="{E922A7E7-9CC8-10F0-229D-01768FA0757C}"/>
              </a:ext>
            </a:extLst>
          </p:cNvPr>
          <p:cNvSpPr/>
          <p:nvPr/>
        </p:nvSpPr>
        <p:spPr>
          <a:xfrm>
            <a:off x="8368313" y="709554"/>
            <a:ext cx="813265" cy="889666"/>
          </a:xfrm>
          <a:custGeom>
            <a:avLst/>
            <a:gdLst>
              <a:gd name="connsiteX0" fmla="*/ 244662 w 366684"/>
              <a:gd name="connsiteY0" fmla="*/ 336516 h 419977"/>
              <a:gd name="connsiteX1" fmla="*/ 288580 w 366684"/>
              <a:gd name="connsiteY1" fmla="*/ 412610 h 419977"/>
              <a:gd name="connsiteX2" fmla="*/ 273142 w 366684"/>
              <a:gd name="connsiteY2" fmla="*/ 421553 h 419977"/>
              <a:gd name="connsiteX3" fmla="*/ 229855 w 366684"/>
              <a:gd name="connsiteY3" fmla="*/ 346551 h 419977"/>
              <a:gd name="connsiteX4" fmla="*/ 152753 w 366684"/>
              <a:gd name="connsiteY4" fmla="*/ 367686 h 419977"/>
              <a:gd name="connsiteX5" fmla="*/ 76170 w 366684"/>
              <a:gd name="connsiteY5" fmla="*/ 346855 h 419977"/>
              <a:gd name="connsiteX6" fmla="*/ 33051 w 366684"/>
              <a:gd name="connsiteY6" fmla="*/ 421553 h 419977"/>
              <a:gd name="connsiteX7" fmla="*/ 17618 w 366684"/>
              <a:gd name="connsiteY7" fmla="*/ 412610 h 419977"/>
              <a:gd name="connsiteX8" fmla="*/ 61322 w 366684"/>
              <a:gd name="connsiteY8" fmla="*/ 336886 h 419977"/>
              <a:gd name="connsiteX9" fmla="*/ 45902 w 366684"/>
              <a:gd name="connsiteY9" fmla="*/ 323412 h 419977"/>
              <a:gd name="connsiteX10" fmla="*/ 1644 w 366684"/>
              <a:gd name="connsiteY10" fmla="*/ 216543 h 419977"/>
              <a:gd name="connsiteX11" fmla="*/ 45902 w 366684"/>
              <a:gd name="connsiteY11" fmla="*/ 109673 h 419977"/>
              <a:gd name="connsiteX12" fmla="*/ 152753 w 366684"/>
              <a:gd name="connsiteY12" fmla="*/ 65405 h 419977"/>
              <a:gd name="connsiteX13" fmla="*/ 189006 w 366684"/>
              <a:gd name="connsiteY13" fmla="*/ 69811 h 419977"/>
              <a:gd name="connsiteX14" fmla="*/ 223072 w 366684"/>
              <a:gd name="connsiteY14" fmla="*/ 82761 h 419977"/>
              <a:gd name="connsiteX15" fmla="*/ 214757 w 366684"/>
              <a:gd name="connsiteY15" fmla="*/ 98548 h 419977"/>
              <a:gd name="connsiteX16" fmla="*/ 184745 w 366684"/>
              <a:gd name="connsiteY16" fmla="*/ 87131 h 419977"/>
              <a:gd name="connsiteX17" fmla="*/ 152753 w 366684"/>
              <a:gd name="connsiteY17" fmla="*/ 83291 h 419977"/>
              <a:gd name="connsiteX18" fmla="*/ 58544 w 366684"/>
              <a:gd name="connsiteY18" fmla="*/ 122319 h 419977"/>
              <a:gd name="connsiteX19" fmla="*/ 19526 w 366684"/>
              <a:gd name="connsiteY19" fmla="*/ 216543 h 419977"/>
              <a:gd name="connsiteX20" fmla="*/ 58544 w 366684"/>
              <a:gd name="connsiteY20" fmla="*/ 310772 h 419977"/>
              <a:gd name="connsiteX21" fmla="*/ 152753 w 366684"/>
              <a:gd name="connsiteY21" fmla="*/ 349794 h 419977"/>
              <a:gd name="connsiteX22" fmla="*/ 246956 w 366684"/>
              <a:gd name="connsiteY22" fmla="*/ 310772 h 419977"/>
              <a:gd name="connsiteX23" fmla="*/ 285975 w 366684"/>
              <a:gd name="connsiteY23" fmla="*/ 216543 h 419977"/>
              <a:gd name="connsiteX24" fmla="*/ 282685 w 366684"/>
              <a:gd name="connsiteY24" fmla="*/ 186846 h 419977"/>
              <a:gd name="connsiteX25" fmla="*/ 272868 w 366684"/>
              <a:gd name="connsiteY25" fmla="*/ 158788 h 419977"/>
              <a:gd name="connsiteX26" fmla="*/ 288938 w 366684"/>
              <a:gd name="connsiteY26" fmla="*/ 151038 h 419977"/>
              <a:gd name="connsiteX27" fmla="*/ 300078 w 366684"/>
              <a:gd name="connsiteY27" fmla="*/ 182929 h 419977"/>
              <a:gd name="connsiteX28" fmla="*/ 303857 w 366684"/>
              <a:gd name="connsiteY28" fmla="*/ 216543 h 419977"/>
              <a:gd name="connsiteX29" fmla="*/ 259599 w 366684"/>
              <a:gd name="connsiteY29" fmla="*/ 323412 h 419977"/>
              <a:gd name="connsiteX30" fmla="*/ 244662 w 366684"/>
              <a:gd name="connsiteY30" fmla="*/ 336516 h 419977"/>
              <a:gd name="connsiteX31" fmla="*/ 146763 w 366684"/>
              <a:gd name="connsiteY31" fmla="*/ 210551 h 419977"/>
              <a:gd name="connsiteX32" fmla="*/ 247648 w 366684"/>
              <a:gd name="connsiteY32" fmla="*/ 109643 h 419977"/>
              <a:gd name="connsiteX33" fmla="*/ 247398 w 366684"/>
              <a:gd name="connsiteY33" fmla="*/ 83077 h 419977"/>
              <a:gd name="connsiteX34" fmla="*/ 328874 w 366684"/>
              <a:gd name="connsiteY34" fmla="*/ 1576 h 419977"/>
              <a:gd name="connsiteX35" fmla="*/ 328874 w 366684"/>
              <a:gd name="connsiteY35" fmla="*/ 41038 h 419977"/>
              <a:gd name="connsiteX36" fmla="*/ 368328 w 366684"/>
              <a:gd name="connsiteY36" fmla="*/ 41038 h 419977"/>
              <a:gd name="connsiteX37" fmla="*/ 286851 w 366684"/>
              <a:gd name="connsiteY37" fmla="*/ 122533 h 419977"/>
              <a:gd name="connsiteX38" fmla="*/ 260177 w 366684"/>
              <a:gd name="connsiteY38" fmla="*/ 122396 h 419977"/>
              <a:gd name="connsiteX39" fmla="*/ 159400 w 366684"/>
              <a:gd name="connsiteY39" fmla="*/ 223196 h 419977"/>
              <a:gd name="connsiteX40" fmla="*/ 146763 w 366684"/>
              <a:gd name="connsiteY40" fmla="*/ 210551 h 419977"/>
              <a:gd name="connsiteX41" fmla="*/ 200964 w 366684"/>
              <a:gd name="connsiteY41" fmla="*/ 202562 h 419977"/>
              <a:gd name="connsiteX42" fmla="*/ 202287 w 366684"/>
              <a:gd name="connsiteY42" fmla="*/ 209001 h 419977"/>
              <a:gd name="connsiteX43" fmla="*/ 202972 w 366684"/>
              <a:gd name="connsiteY43" fmla="*/ 216543 h 419977"/>
              <a:gd name="connsiteX44" fmla="*/ 188261 w 366684"/>
              <a:gd name="connsiteY44" fmla="*/ 252058 h 419977"/>
              <a:gd name="connsiteX45" fmla="*/ 152753 w 366684"/>
              <a:gd name="connsiteY45" fmla="*/ 266779 h 419977"/>
              <a:gd name="connsiteX46" fmla="*/ 117275 w 366684"/>
              <a:gd name="connsiteY46" fmla="*/ 252058 h 419977"/>
              <a:gd name="connsiteX47" fmla="*/ 117240 w 366684"/>
              <a:gd name="connsiteY47" fmla="*/ 252058 h 419977"/>
              <a:gd name="connsiteX48" fmla="*/ 102529 w 366684"/>
              <a:gd name="connsiteY48" fmla="*/ 216543 h 419977"/>
              <a:gd name="connsiteX49" fmla="*/ 117240 w 366684"/>
              <a:gd name="connsiteY49" fmla="*/ 181021 h 419977"/>
              <a:gd name="connsiteX50" fmla="*/ 117275 w 366684"/>
              <a:gd name="connsiteY50" fmla="*/ 181021 h 419977"/>
              <a:gd name="connsiteX51" fmla="*/ 152753 w 366684"/>
              <a:gd name="connsiteY51" fmla="*/ 166307 h 419977"/>
              <a:gd name="connsiteX52" fmla="*/ 161206 w 366684"/>
              <a:gd name="connsiteY52" fmla="*/ 167010 h 419977"/>
              <a:gd name="connsiteX53" fmla="*/ 161241 w 366684"/>
              <a:gd name="connsiteY53" fmla="*/ 167010 h 419977"/>
              <a:gd name="connsiteX54" fmla="*/ 169265 w 366684"/>
              <a:gd name="connsiteY54" fmla="*/ 169103 h 419977"/>
              <a:gd name="connsiteX55" fmla="*/ 163113 w 366684"/>
              <a:gd name="connsiteY55" fmla="*/ 185868 h 419977"/>
              <a:gd name="connsiteX56" fmla="*/ 158309 w 366684"/>
              <a:gd name="connsiteY56" fmla="*/ 184616 h 419977"/>
              <a:gd name="connsiteX57" fmla="*/ 152753 w 366684"/>
              <a:gd name="connsiteY57" fmla="*/ 184199 h 419977"/>
              <a:gd name="connsiteX58" fmla="*/ 129864 w 366684"/>
              <a:gd name="connsiteY58" fmla="*/ 193648 h 419977"/>
              <a:gd name="connsiteX59" fmla="*/ 129882 w 366684"/>
              <a:gd name="connsiteY59" fmla="*/ 193666 h 419977"/>
              <a:gd name="connsiteX60" fmla="*/ 120411 w 366684"/>
              <a:gd name="connsiteY60" fmla="*/ 216543 h 419977"/>
              <a:gd name="connsiteX61" fmla="*/ 129882 w 366684"/>
              <a:gd name="connsiteY61" fmla="*/ 239419 h 419977"/>
              <a:gd name="connsiteX62" fmla="*/ 129864 w 366684"/>
              <a:gd name="connsiteY62" fmla="*/ 239431 h 419977"/>
              <a:gd name="connsiteX63" fmla="*/ 152753 w 366684"/>
              <a:gd name="connsiteY63" fmla="*/ 248893 h 419977"/>
              <a:gd name="connsiteX64" fmla="*/ 175619 w 366684"/>
              <a:gd name="connsiteY64" fmla="*/ 239419 h 419977"/>
              <a:gd name="connsiteX65" fmla="*/ 185090 w 366684"/>
              <a:gd name="connsiteY65" fmla="*/ 216543 h 419977"/>
              <a:gd name="connsiteX66" fmla="*/ 184679 w 366684"/>
              <a:gd name="connsiteY66" fmla="*/ 211862 h 419977"/>
              <a:gd name="connsiteX67" fmla="*/ 183570 w 366684"/>
              <a:gd name="connsiteY67" fmla="*/ 206544 h 419977"/>
              <a:gd name="connsiteX68" fmla="*/ 200964 w 366684"/>
              <a:gd name="connsiteY68" fmla="*/ 202562 h 419977"/>
              <a:gd name="connsiteX69" fmla="*/ 238886 w 366684"/>
              <a:gd name="connsiteY69" fmla="*/ 165979 h 419977"/>
              <a:gd name="connsiteX70" fmla="*/ 249269 w 366684"/>
              <a:gd name="connsiteY70" fmla="*/ 190471 h 419977"/>
              <a:gd name="connsiteX71" fmla="*/ 252840 w 366684"/>
              <a:gd name="connsiteY71" fmla="*/ 216870 h 419977"/>
              <a:gd name="connsiteX72" fmla="*/ 223620 w 366684"/>
              <a:gd name="connsiteY72" fmla="*/ 287425 h 419977"/>
              <a:gd name="connsiteX73" fmla="*/ 153081 w 366684"/>
              <a:gd name="connsiteY73" fmla="*/ 316651 h 419977"/>
              <a:gd name="connsiteX74" fmla="*/ 82548 w 366684"/>
              <a:gd name="connsiteY74" fmla="*/ 287425 h 419977"/>
              <a:gd name="connsiteX75" fmla="*/ 53323 w 366684"/>
              <a:gd name="connsiteY75" fmla="*/ 216870 h 419977"/>
              <a:gd name="connsiteX76" fmla="*/ 82548 w 366684"/>
              <a:gd name="connsiteY76" fmla="*/ 146322 h 419977"/>
              <a:gd name="connsiteX77" fmla="*/ 153081 w 366684"/>
              <a:gd name="connsiteY77" fmla="*/ 117090 h 419977"/>
              <a:gd name="connsiteX78" fmla="*/ 180989 w 366684"/>
              <a:gd name="connsiteY78" fmla="*/ 121085 h 419977"/>
              <a:gd name="connsiteX79" fmla="*/ 206650 w 366684"/>
              <a:gd name="connsiteY79" fmla="*/ 132728 h 419977"/>
              <a:gd name="connsiteX80" fmla="*/ 197083 w 366684"/>
              <a:gd name="connsiteY80" fmla="*/ 147753 h 419977"/>
              <a:gd name="connsiteX81" fmla="*/ 176030 w 366684"/>
              <a:gd name="connsiteY81" fmla="*/ 138202 h 419977"/>
              <a:gd name="connsiteX82" fmla="*/ 153081 w 366684"/>
              <a:gd name="connsiteY82" fmla="*/ 134976 h 419977"/>
              <a:gd name="connsiteX83" fmla="*/ 95191 w 366684"/>
              <a:gd name="connsiteY83" fmla="*/ 158961 h 419977"/>
              <a:gd name="connsiteX84" fmla="*/ 71205 w 366684"/>
              <a:gd name="connsiteY84" fmla="*/ 216870 h 419977"/>
              <a:gd name="connsiteX85" fmla="*/ 95191 w 366684"/>
              <a:gd name="connsiteY85" fmla="*/ 274786 h 419977"/>
              <a:gd name="connsiteX86" fmla="*/ 153081 w 366684"/>
              <a:gd name="connsiteY86" fmla="*/ 298765 h 419977"/>
              <a:gd name="connsiteX87" fmla="*/ 210978 w 366684"/>
              <a:gd name="connsiteY87" fmla="*/ 274786 h 419977"/>
              <a:gd name="connsiteX88" fmla="*/ 234958 w 366684"/>
              <a:gd name="connsiteY88" fmla="*/ 216870 h 419977"/>
              <a:gd name="connsiteX89" fmla="*/ 232084 w 366684"/>
              <a:gd name="connsiteY89" fmla="*/ 195151 h 419977"/>
              <a:gd name="connsiteX90" fmla="*/ 223519 w 366684"/>
              <a:gd name="connsiteY90" fmla="*/ 175059 h 419977"/>
              <a:gd name="connsiteX91" fmla="*/ 238886 w 366684"/>
              <a:gd name="connsiteY91" fmla="*/ 165979 h 41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66684" h="419977">
                <a:moveTo>
                  <a:pt x="244662" y="336516"/>
                </a:moveTo>
                <a:lnTo>
                  <a:pt x="288580" y="412610"/>
                </a:lnTo>
                <a:lnTo>
                  <a:pt x="273142" y="421553"/>
                </a:lnTo>
                <a:lnTo>
                  <a:pt x="229855" y="346551"/>
                </a:lnTo>
                <a:cubicBezTo>
                  <a:pt x="207282" y="359971"/>
                  <a:pt x="180912" y="367686"/>
                  <a:pt x="152753" y="367686"/>
                </a:cubicBezTo>
                <a:cubicBezTo>
                  <a:pt x="124804" y="367686"/>
                  <a:pt x="98624" y="360084"/>
                  <a:pt x="76170" y="346855"/>
                </a:cubicBezTo>
                <a:lnTo>
                  <a:pt x="33051" y="421553"/>
                </a:lnTo>
                <a:lnTo>
                  <a:pt x="17618" y="412610"/>
                </a:lnTo>
                <a:lnTo>
                  <a:pt x="61322" y="336886"/>
                </a:lnTo>
                <a:cubicBezTo>
                  <a:pt x="55880" y="332737"/>
                  <a:pt x="50730" y="328235"/>
                  <a:pt x="45902" y="323412"/>
                </a:cubicBezTo>
                <a:cubicBezTo>
                  <a:pt x="18560" y="296064"/>
                  <a:pt x="1644" y="258277"/>
                  <a:pt x="1644" y="216543"/>
                </a:cubicBezTo>
                <a:cubicBezTo>
                  <a:pt x="1644" y="174808"/>
                  <a:pt x="18560" y="137027"/>
                  <a:pt x="45902" y="109673"/>
                </a:cubicBezTo>
                <a:cubicBezTo>
                  <a:pt x="73250" y="82319"/>
                  <a:pt x="111028" y="65405"/>
                  <a:pt x="152753" y="65405"/>
                </a:cubicBezTo>
                <a:cubicBezTo>
                  <a:pt x="165187" y="65405"/>
                  <a:pt x="177335" y="66931"/>
                  <a:pt x="189006" y="69811"/>
                </a:cubicBezTo>
                <a:cubicBezTo>
                  <a:pt x="200987" y="72762"/>
                  <a:pt x="212414" y="77144"/>
                  <a:pt x="223072" y="82761"/>
                </a:cubicBezTo>
                <a:lnTo>
                  <a:pt x="214757" y="98548"/>
                </a:lnTo>
                <a:cubicBezTo>
                  <a:pt x="205357" y="93594"/>
                  <a:pt x="195295" y="89730"/>
                  <a:pt x="184745" y="87131"/>
                </a:cubicBezTo>
                <a:cubicBezTo>
                  <a:pt x="174558" y="84621"/>
                  <a:pt x="163840" y="83291"/>
                  <a:pt x="152753" y="83291"/>
                </a:cubicBezTo>
                <a:cubicBezTo>
                  <a:pt x="115958" y="83291"/>
                  <a:pt x="82655" y="98202"/>
                  <a:pt x="58544" y="122319"/>
                </a:cubicBezTo>
                <a:cubicBezTo>
                  <a:pt x="34439" y="146429"/>
                  <a:pt x="19526" y="179745"/>
                  <a:pt x="19526" y="216543"/>
                </a:cubicBezTo>
                <a:cubicBezTo>
                  <a:pt x="19526" y="253340"/>
                  <a:pt x="34439" y="286656"/>
                  <a:pt x="58544" y="310772"/>
                </a:cubicBezTo>
                <a:cubicBezTo>
                  <a:pt x="82655" y="334883"/>
                  <a:pt x="115958" y="349794"/>
                  <a:pt x="152753" y="349794"/>
                </a:cubicBezTo>
                <a:cubicBezTo>
                  <a:pt x="189543" y="349794"/>
                  <a:pt x="222851" y="334883"/>
                  <a:pt x="246956" y="310772"/>
                </a:cubicBezTo>
                <a:cubicBezTo>
                  <a:pt x="271062" y="286656"/>
                  <a:pt x="285975" y="253340"/>
                  <a:pt x="285975" y="216543"/>
                </a:cubicBezTo>
                <a:cubicBezTo>
                  <a:pt x="285975" y="206258"/>
                  <a:pt x="284831" y="196313"/>
                  <a:pt x="282685" y="186846"/>
                </a:cubicBezTo>
                <a:cubicBezTo>
                  <a:pt x="280456" y="177056"/>
                  <a:pt x="277135" y="167654"/>
                  <a:pt x="272868" y="158788"/>
                </a:cubicBezTo>
                <a:lnTo>
                  <a:pt x="288938" y="151038"/>
                </a:lnTo>
                <a:cubicBezTo>
                  <a:pt x="293772" y="161078"/>
                  <a:pt x="297539" y="171762"/>
                  <a:pt x="300078" y="182929"/>
                </a:cubicBezTo>
                <a:cubicBezTo>
                  <a:pt x="302546" y="193809"/>
                  <a:pt x="303857" y="205066"/>
                  <a:pt x="303857" y="216543"/>
                </a:cubicBezTo>
                <a:cubicBezTo>
                  <a:pt x="303857" y="258277"/>
                  <a:pt x="286947" y="296064"/>
                  <a:pt x="259599" y="323412"/>
                </a:cubicBezTo>
                <a:cubicBezTo>
                  <a:pt x="254914" y="328098"/>
                  <a:pt x="249925" y="332474"/>
                  <a:pt x="244662" y="336516"/>
                </a:cubicBezTo>
                <a:moveTo>
                  <a:pt x="146763" y="210551"/>
                </a:moveTo>
                <a:lnTo>
                  <a:pt x="247648" y="109643"/>
                </a:lnTo>
                <a:lnTo>
                  <a:pt x="247398" y="83077"/>
                </a:lnTo>
                <a:lnTo>
                  <a:pt x="328874" y="1576"/>
                </a:lnTo>
                <a:lnTo>
                  <a:pt x="328874" y="41038"/>
                </a:lnTo>
                <a:lnTo>
                  <a:pt x="368328" y="41038"/>
                </a:lnTo>
                <a:lnTo>
                  <a:pt x="286851" y="122533"/>
                </a:lnTo>
                <a:lnTo>
                  <a:pt x="260177" y="122396"/>
                </a:lnTo>
                <a:lnTo>
                  <a:pt x="159400" y="223196"/>
                </a:lnTo>
                <a:lnTo>
                  <a:pt x="146763" y="210551"/>
                </a:lnTo>
                <a:close/>
                <a:moveTo>
                  <a:pt x="200964" y="202562"/>
                </a:moveTo>
                <a:cubicBezTo>
                  <a:pt x="201429" y="204589"/>
                  <a:pt x="201899" y="206663"/>
                  <a:pt x="202287" y="209001"/>
                </a:cubicBezTo>
                <a:cubicBezTo>
                  <a:pt x="202698" y="211499"/>
                  <a:pt x="202972" y="214021"/>
                  <a:pt x="202972" y="216543"/>
                </a:cubicBezTo>
                <a:cubicBezTo>
                  <a:pt x="202972" y="230410"/>
                  <a:pt x="197351" y="242978"/>
                  <a:pt x="188261" y="252058"/>
                </a:cubicBezTo>
                <a:cubicBezTo>
                  <a:pt x="179177" y="261150"/>
                  <a:pt x="166618" y="266779"/>
                  <a:pt x="152753" y="266779"/>
                </a:cubicBezTo>
                <a:cubicBezTo>
                  <a:pt x="138913" y="266779"/>
                  <a:pt x="126359" y="261150"/>
                  <a:pt x="117275" y="252058"/>
                </a:cubicBezTo>
                <a:lnTo>
                  <a:pt x="117240" y="252058"/>
                </a:lnTo>
                <a:cubicBezTo>
                  <a:pt x="108155" y="242978"/>
                  <a:pt x="102529" y="230410"/>
                  <a:pt x="102529" y="216543"/>
                </a:cubicBezTo>
                <a:cubicBezTo>
                  <a:pt x="102529" y="202675"/>
                  <a:pt x="108155" y="190113"/>
                  <a:pt x="117240" y="181021"/>
                </a:cubicBezTo>
                <a:lnTo>
                  <a:pt x="117275" y="181021"/>
                </a:lnTo>
                <a:cubicBezTo>
                  <a:pt x="126359" y="171935"/>
                  <a:pt x="138913" y="166307"/>
                  <a:pt x="152753" y="166307"/>
                </a:cubicBezTo>
                <a:cubicBezTo>
                  <a:pt x="155525" y="166307"/>
                  <a:pt x="158356" y="166539"/>
                  <a:pt x="161206" y="167010"/>
                </a:cubicBezTo>
                <a:lnTo>
                  <a:pt x="161241" y="167010"/>
                </a:lnTo>
                <a:cubicBezTo>
                  <a:pt x="164001" y="167469"/>
                  <a:pt x="166696" y="168161"/>
                  <a:pt x="169265" y="169103"/>
                </a:cubicBezTo>
                <a:lnTo>
                  <a:pt x="163113" y="185868"/>
                </a:lnTo>
                <a:cubicBezTo>
                  <a:pt x="161575" y="185308"/>
                  <a:pt x="159960" y="184890"/>
                  <a:pt x="158309" y="184616"/>
                </a:cubicBezTo>
                <a:cubicBezTo>
                  <a:pt x="156610" y="184336"/>
                  <a:pt x="154744" y="184199"/>
                  <a:pt x="152753" y="184199"/>
                </a:cubicBezTo>
                <a:cubicBezTo>
                  <a:pt x="143806" y="184199"/>
                  <a:pt x="135718" y="187812"/>
                  <a:pt x="129864" y="193648"/>
                </a:cubicBezTo>
                <a:lnTo>
                  <a:pt x="129882" y="193666"/>
                </a:lnTo>
                <a:cubicBezTo>
                  <a:pt x="124035" y="199515"/>
                  <a:pt x="120411" y="207606"/>
                  <a:pt x="120411" y="216543"/>
                </a:cubicBezTo>
                <a:cubicBezTo>
                  <a:pt x="120411" y="225474"/>
                  <a:pt x="124035" y="233564"/>
                  <a:pt x="129882" y="239419"/>
                </a:cubicBezTo>
                <a:lnTo>
                  <a:pt x="129864" y="239431"/>
                </a:lnTo>
                <a:cubicBezTo>
                  <a:pt x="135718" y="245274"/>
                  <a:pt x="143806" y="248893"/>
                  <a:pt x="152753" y="248893"/>
                </a:cubicBezTo>
                <a:cubicBezTo>
                  <a:pt x="161683" y="248893"/>
                  <a:pt x="169771" y="245268"/>
                  <a:pt x="175619" y="239419"/>
                </a:cubicBezTo>
                <a:cubicBezTo>
                  <a:pt x="181466" y="233564"/>
                  <a:pt x="185090" y="225474"/>
                  <a:pt x="185090" y="216543"/>
                </a:cubicBezTo>
                <a:cubicBezTo>
                  <a:pt x="185090" y="214897"/>
                  <a:pt x="184929" y="213347"/>
                  <a:pt x="184679" y="211862"/>
                </a:cubicBezTo>
                <a:cubicBezTo>
                  <a:pt x="184417" y="210223"/>
                  <a:pt x="183988" y="208381"/>
                  <a:pt x="183570" y="206544"/>
                </a:cubicBezTo>
                <a:lnTo>
                  <a:pt x="200964" y="202562"/>
                </a:lnTo>
                <a:close/>
                <a:moveTo>
                  <a:pt x="238886" y="165979"/>
                </a:moveTo>
                <a:cubicBezTo>
                  <a:pt x="243350" y="173497"/>
                  <a:pt x="246873" y="181724"/>
                  <a:pt x="249269" y="190471"/>
                </a:cubicBezTo>
                <a:cubicBezTo>
                  <a:pt x="251594" y="198961"/>
                  <a:pt x="252840" y="207826"/>
                  <a:pt x="252840" y="216870"/>
                </a:cubicBezTo>
                <a:cubicBezTo>
                  <a:pt x="252840" y="244427"/>
                  <a:pt x="241669" y="269366"/>
                  <a:pt x="223620" y="287425"/>
                </a:cubicBezTo>
                <a:cubicBezTo>
                  <a:pt x="205565" y="305484"/>
                  <a:pt x="180626" y="316651"/>
                  <a:pt x="153081" y="316651"/>
                </a:cubicBezTo>
                <a:cubicBezTo>
                  <a:pt x="125543" y="316651"/>
                  <a:pt x="100597" y="305484"/>
                  <a:pt x="82548" y="287425"/>
                </a:cubicBezTo>
                <a:cubicBezTo>
                  <a:pt x="64487" y="269366"/>
                  <a:pt x="53323" y="244427"/>
                  <a:pt x="53323" y="216870"/>
                </a:cubicBezTo>
                <a:cubicBezTo>
                  <a:pt x="53323" y="189320"/>
                  <a:pt x="64487" y="164375"/>
                  <a:pt x="82548" y="146322"/>
                </a:cubicBezTo>
                <a:cubicBezTo>
                  <a:pt x="100597" y="128263"/>
                  <a:pt x="125543" y="117090"/>
                  <a:pt x="153081" y="117090"/>
                </a:cubicBezTo>
                <a:cubicBezTo>
                  <a:pt x="162690" y="117090"/>
                  <a:pt x="172060" y="118485"/>
                  <a:pt x="180989" y="121085"/>
                </a:cubicBezTo>
                <a:cubicBezTo>
                  <a:pt x="190151" y="123750"/>
                  <a:pt x="198776" y="127708"/>
                  <a:pt x="206650" y="132728"/>
                </a:cubicBezTo>
                <a:lnTo>
                  <a:pt x="197083" y="147753"/>
                </a:lnTo>
                <a:cubicBezTo>
                  <a:pt x="190628" y="143633"/>
                  <a:pt x="183552" y="140390"/>
                  <a:pt x="176030" y="138202"/>
                </a:cubicBezTo>
                <a:cubicBezTo>
                  <a:pt x="168823" y="136103"/>
                  <a:pt x="161122" y="134976"/>
                  <a:pt x="153081" y="134976"/>
                </a:cubicBezTo>
                <a:cubicBezTo>
                  <a:pt x="130472" y="134976"/>
                  <a:pt x="110003" y="144146"/>
                  <a:pt x="95191" y="158961"/>
                </a:cubicBezTo>
                <a:cubicBezTo>
                  <a:pt x="80373" y="173783"/>
                  <a:pt x="71205" y="194257"/>
                  <a:pt x="71205" y="216870"/>
                </a:cubicBezTo>
                <a:cubicBezTo>
                  <a:pt x="71205" y="239490"/>
                  <a:pt x="80373" y="259964"/>
                  <a:pt x="95191" y="274786"/>
                </a:cubicBezTo>
                <a:cubicBezTo>
                  <a:pt x="110003" y="289601"/>
                  <a:pt x="130472" y="298765"/>
                  <a:pt x="153081" y="298765"/>
                </a:cubicBezTo>
                <a:cubicBezTo>
                  <a:pt x="175696" y="298765"/>
                  <a:pt x="196159" y="289601"/>
                  <a:pt x="210978" y="274786"/>
                </a:cubicBezTo>
                <a:cubicBezTo>
                  <a:pt x="225790" y="259964"/>
                  <a:pt x="234958" y="239490"/>
                  <a:pt x="234958" y="216870"/>
                </a:cubicBezTo>
                <a:cubicBezTo>
                  <a:pt x="234958" y="209263"/>
                  <a:pt x="233956" y="201983"/>
                  <a:pt x="232084" y="195151"/>
                </a:cubicBezTo>
                <a:cubicBezTo>
                  <a:pt x="230147" y="188080"/>
                  <a:pt x="227244" y="181331"/>
                  <a:pt x="223519" y="175059"/>
                </a:cubicBezTo>
                <a:lnTo>
                  <a:pt x="238886" y="165979"/>
                </a:lnTo>
                <a:close/>
              </a:path>
            </a:pathLst>
          </a:custGeom>
          <a:solidFill>
            <a:schemeClr val="accent2"/>
          </a:solidFill>
          <a:ln w="5958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1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EBDE3-3BC4-44A5-E66C-E269AB65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Poistný princíp „claims made“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B075397-8D47-5B68-A402-E3E9E3C94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6" y="945715"/>
            <a:ext cx="11959934" cy="4561005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/>
              <a:t>Poistenie profesijnej zodpovednosti je založené na princípe „</a:t>
            </a:r>
            <a:r>
              <a:rPr lang="sk-SK" sz="2800" b="1" dirty="0" err="1">
                <a:solidFill>
                  <a:schemeClr val="accent2"/>
                </a:solidFill>
              </a:rPr>
              <a:t>claims</a:t>
            </a:r>
            <a:r>
              <a:rPr lang="sk-SK" sz="2800" b="1" dirty="0">
                <a:solidFill>
                  <a:schemeClr val="accent2"/>
                </a:solidFill>
              </a:rPr>
              <a:t> </a:t>
            </a:r>
            <a:r>
              <a:rPr lang="sk-SK" sz="2800" b="1" dirty="0" err="1">
                <a:solidFill>
                  <a:schemeClr val="accent2"/>
                </a:solidFill>
              </a:rPr>
              <a:t>made</a:t>
            </a:r>
            <a:r>
              <a:rPr lang="sk-SK" sz="2800" dirty="0"/>
              <a:t>“.</a:t>
            </a:r>
          </a:p>
          <a:p>
            <a:endParaRPr lang="sk-SK" sz="2800" dirty="0"/>
          </a:p>
          <a:p>
            <a:r>
              <a:rPr lang="sk-SK" sz="2800" dirty="0"/>
              <a:t>Poisťovateľovi vznikne povinnosť nahradiť za poisteného škodu len vtedy ak: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porušenie profesijných povinností poisteného nastalo v čase trvania poistnej doby alebo v čase určenom retroaktívnym dátumom, ak je v poistnej zmluve dojednaný a zároveň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nárok na náhradu škody voči poistenému bol poškodeným prvýkrát uplatnený v čase trvania poistnej doby alebo rozšírenej doby možnosti oznámenia nároku a zároveň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uplatnenie nároku na náhradu škody voči poistenému bolo poisťovateľovi písomne oznámené v čase trvania poistnej doby alebo rozšírenej doby možnosti oznámenia nároku. </a:t>
            </a:r>
          </a:p>
          <a:p>
            <a:endParaRPr lang="sk-SK" sz="2800" dirty="0"/>
          </a:p>
        </p:txBody>
      </p:sp>
      <p:sp>
        <p:nvSpPr>
          <p:cNvPr id="4" name="Voľný tvar 350">
            <a:extLst>
              <a:ext uri="{FF2B5EF4-FFF2-40B4-BE49-F238E27FC236}">
                <a16:creationId xmlns:a16="http://schemas.microsoft.com/office/drawing/2014/main" id="{DD3F5F57-53F3-44DB-5159-B06218BA69B3}"/>
              </a:ext>
            </a:extLst>
          </p:cNvPr>
          <p:cNvSpPr/>
          <p:nvPr/>
        </p:nvSpPr>
        <p:spPr>
          <a:xfrm>
            <a:off x="5507842" y="5606726"/>
            <a:ext cx="764622" cy="957214"/>
          </a:xfrm>
          <a:custGeom>
            <a:avLst/>
            <a:gdLst>
              <a:gd name="connsiteX0" fmla="*/ 125664 w 366595"/>
              <a:gd name="connsiteY0" fmla="*/ 145915 h 378326"/>
              <a:gd name="connsiteX1" fmla="*/ 71081 w 366595"/>
              <a:gd name="connsiteY1" fmla="*/ 188377 h 378326"/>
              <a:gd name="connsiteX2" fmla="*/ 82061 w 366595"/>
              <a:gd name="connsiteY2" fmla="*/ 202495 h 378326"/>
              <a:gd name="connsiteX3" fmla="*/ 130474 w 366595"/>
              <a:gd name="connsiteY3" fmla="*/ 164833 h 378326"/>
              <a:gd name="connsiteX4" fmla="*/ 182648 w 366595"/>
              <a:gd name="connsiteY4" fmla="*/ 215993 h 378326"/>
              <a:gd name="connsiteX5" fmla="*/ 237880 w 366595"/>
              <a:gd name="connsiteY5" fmla="*/ 162776 h 378326"/>
              <a:gd name="connsiteX6" fmla="*/ 264101 w 366595"/>
              <a:gd name="connsiteY6" fmla="*/ 190010 h 378326"/>
              <a:gd name="connsiteX7" fmla="*/ 292873 w 366595"/>
              <a:gd name="connsiteY7" fmla="*/ 97372 h 378326"/>
              <a:gd name="connsiteX8" fmla="*/ 199248 w 366595"/>
              <a:gd name="connsiteY8" fmla="*/ 122669 h 378326"/>
              <a:gd name="connsiteX9" fmla="*/ 225476 w 366595"/>
              <a:gd name="connsiteY9" fmla="*/ 149898 h 378326"/>
              <a:gd name="connsiteX10" fmla="*/ 182755 w 366595"/>
              <a:gd name="connsiteY10" fmla="*/ 191054 h 378326"/>
              <a:gd name="connsiteX11" fmla="*/ 131833 w 366595"/>
              <a:gd name="connsiteY11" fmla="*/ 141116 h 378326"/>
              <a:gd name="connsiteX12" fmla="*/ 125664 w 366595"/>
              <a:gd name="connsiteY12" fmla="*/ 145915 h 378326"/>
              <a:gd name="connsiteX13" fmla="*/ 248776 w 366595"/>
              <a:gd name="connsiteY13" fmla="*/ 261477 h 378326"/>
              <a:gd name="connsiteX14" fmla="*/ 312269 w 366595"/>
              <a:gd name="connsiteY14" fmla="*/ 371470 h 378326"/>
              <a:gd name="connsiteX15" fmla="*/ 296831 w 366595"/>
              <a:gd name="connsiteY15" fmla="*/ 380414 h 378326"/>
              <a:gd name="connsiteX16" fmla="*/ 233344 w 366595"/>
              <a:gd name="connsiteY16" fmla="*/ 270420 h 378326"/>
              <a:gd name="connsiteX17" fmla="*/ 248776 w 366595"/>
              <a:gd name="connsiteY17" fmla="*/ 261477 h 378326"/>
              <a:gd name="connsiteX18" fmla="*/ 136584 w 366595"/>
              <a:gd name="connsiteY18" fmla="*/ 270384 h 378326"/>
              <a:gd name="connsiteX19" fmla="*/ 73096 w 366595"/>
              <a:gd name="connsiteY19" fmla="*/ 380378 h 378326"/>
              <a:gd name="connsiteX20" fmla="*/ 57658 w 366595"/>
              <a:gd name="connsiteY20" fmla="*/ 371506 h 378326"/>
              <a:gd name="connsiteX21" fmla="*/ 121145 w 366595"/>
              <a:gd name="connsiteY21" fmla="*/ 261513 h 378326"/>
              <a:gd name="connsiteX22" fmla="*/ 136584 w 366595"/>
              <a:gd name="connsiteY22" fmla="*/ 270384 h 378326"/>
              <a:gd name="connsiteX23" fmla="*/ 192894 w 366595"/>
              <a:gd name="connsiteY23" fmla="*/ 349858 h 378326"/>
              <a:gd name="connsiteX24" fmla="*/ 175012 w 366595"/>
              <a:gd name="connsiteY24" fmla="*/ 349858 h 378326"/>
              <a:gd name="connsiteX25" fmla="*/ 175012 w 366595"/>
              <a:gd name="connsiteY25" fmla="*/ 265949 h 378326"/>
              <a:gd name="connsiteX26" fmla="*/ 192894 w 366595"/>
              <a:gd name="connsiteY26" fmla="*/ 265949 h 378326"/>
              <a:gd name="connsiteX27" fmla="*/ 192894 w 366595"/>
              <a:gd name="connsiteY27" fmla="*/ 349858 h 378326"/>
              <a:gd name="connsiteX28" fmla="*/ 175012 w 366595"/>
              <a:gd name="connsiteY28" fmla="*/ 2087 h 378326"/>
              <a:gd name="connsiteX29" fmla="*/ 192894 w 366595"/>
              <a:gd name="connsiteY29" fmla="*/ 2087 h 378326"/>
              <a:gd name="connsiteX30" fmla="*/ 192894 w 366595"/>
              <a:gd name="connsiteY30" fmla="*/ 36458 h 378326"/>
              <a:gd name="connsiteX31" fmla="*/ 175012 w 366595"/>
              <a:gd name="connsiteY31" fmla="*/ 36458 h 378326"/>
              <a:gd name="connsiteX32" fmla="*/ 175012 w 366595"/>
              <a:gd name="connsiteY32" fmla="*/ 2087 h 378326"/>
              <a:gd name="connsiteX33" fmla="*/ 30823 w 366595"/>
              <a:gd name="connsiteY33" fmla="*/ 27515 h 378326"/>
              <a:gd name="connsiteX34" fmla="*/ 337084 w 366595"/>
              <a:gd name="connsiteY34" fmla="*/ 27515 h 378326"/>
              <a:gd name="connsiteX35" fmla="*/ 358393 w 366595"/>
              <a:gd name="connsiteY35" fmla="*/ 36369 h 378326"/>
              <a:gd name="connsiteX36" fmla="*/ 367251 w 366595"/>
              <a:gd name="connsiteY36" fmla="*/ 57683 h 378326"/>
              <a:gd name="connsiteX37" fmla="*/ 367251 w 366595"/>
              <a:gd name="connsiteY37" fmla="*/ 244718 h 378326"/>
              <a:gd name="connsiteX38" fmla="*/ 358375 w 366595"/>
              <a:gd name="connsiteY38" fmla="*/ 266020 h 378326"/>
              <a:gd name="connsiteX39" fmla="*/ 358393 w 366595"/>
              <a:gd name="connsiteY39" fmla="*/ 266032 h 378326"/>
              <a:gd name="connsiteX40" fmla="*/ 337084 w 366595"/>
              <a:gd name="connsiteY40" fmla="*/ 274892 h 378326"/>
              <a:gd name="connsiteX41" fmla="*/ 30823 w 366595"/>
              <a:gd name="connsiteY41" fmla="*/ 274892 h 378326"/>
              <a:gd name="connsiteX42" fmla="*/ 9549 w 366595"/>
              <a:gd name="connsiteY42" fmla="*/ 266032 h 378326"/>
              <a:gd name="connsiteX43" fmla="*/ 9513 w 366595"/>
              <a:gd name="connsiteY43" fmla="*/ 266002 h 378326"/>
              <a:gd name="connsiteX44" fmla="*/ 656 w 366595"/>
              <a:gd name="connsiteY44" fmla="*/ 244718 h 378326"/>
              <a:gd name="connsiteX45" fmla="*/ 656 w 366595"/>
              <a:gd name="connsiteY45" fmla="*/ 57683 h 378326"/>
              <a:gd name="connsiteX46" fmla="*/ 9513 w 366595"/>
              <a:gd name="connsiteY46" fmla="*/ 36369 h 378326"/>
              <a:gd name="connsiteX47" fmla="*/ 9531 w 366595"/>
              <a:gd name="connsiteY47" fmla="*/ 36387 h 378326"/>
              <a:gd name="connsiteX48" fmla="*/ 30823 w 366595"/>
              <a:gd name="connsiteY48" fmla="*/ 27515 h 378326"/>
              <a:gd name="connsiteX49" fmla="*/ 337084 w 366595"/>
              <a:gd name="connsiteY49" fmla="*/ 45401 h 378326"/>
              <a:gd name="connsiteX50" fmla="*/ 30823 w 366595"/>
              <a:gd name="connsiteY50" fmla="*/ 45401 h 378326"/>
              <a:gd name="connsiteX51" fmla="*/ 22150 w 366595"/>
              <a:gd name="connsiteY51" fmla="*/ 48978 h 378326"/>
              <a:gd name="connsiteX52" fmla="*/ 22150 w 366595"/>
              <a:gd name="connsiteY52" fmla="*/ 49014 h 378326"/>
              <a:gd name="connsiteX53" fmla="*/ 18538 w 366595"/>
              <a:gd name="connsiteY53" fmla="*/ 57683 h 378326"/>
              <a:gd name="connsiteX54" fmla="*/ 18538 w 366595"/>
              <a:gd name="connsiteY54" fmla="*/ 244718 h 378326"/>
              <a:gd name="connsiteX55" fmla="*/ 22120 w 366595"/>
              <a:gd name="connsiteY55" fmla="*/ 253387 h 378326"/>
              <a:gd name="connsiteX56" fmla="*/ 22150 w 366595"/>
              <a:gd name="connsiteY56" fmla="*/ 253422 h 378326"/>
              <a:gd name="connsiteX57" fmla="*/ 30823 w 366595"/>
              <a:gd name="connsiteY57" fmla="*/ 257005 h 378326"/>
              <a:gd name="connsiteX58" fmla="*/ 337084 w 366595"/>
              <a:gd name="connsiteY58" fmla="*/ 257005 h 378326"/>
              <a:gd name="connsiteX59" fmla="*/ 345751 w 366595"/>
              <a:gd name="connsiteY59" fmla="*/ 253387 h 378326"/>
              <a:gd name="connsiteX60" fmla="*/ 345786 w 366595"/>
              <a:gd name="connsiteY60" fmla="*/ 253387 h 378326"/>
              <a:gd name="connsiteX61" fmla="*/ 349363 w 366595"/>
              <a:gd name="connsiteY61" fmla="*/ 244718 h 378326"/>
              <a:gd name="connsiteX62" fmla="*/ 349363 w 366595"/>
              <a:gd name="connsiteY62" fmla="*/ 57683 h 378326"/>
              <a:gd name="connsiteX63" fmla="*/ 345751 w 366595"/>
              <a:gd name="connsiteY63" fmla="*/ 49014 h 378326"/>
              <a:gd name="connsiteX64" fmla="*/ 337084 w 366595"/>
              <a:gd name="connsiteY64" fmla="*/ 45401 h 37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66595" h="378326">
                <a:moveTo>
                  <a:pt x="125664" y="145915"/>
                </a:moveTo>
                <a:lnTo>
                  <a:pt x="71081" y="188377"/>
                </a:lnTo>
                <a:lnTo>
                  <a:pt x="82061" y="202495"/>
                </a:lnTo>
                <a:lnTo>
                  <a:pt x="130474" y="164833"/>
                </a:lnTo>
                <a:lnTo>
                  <a:pt x="182648" y="215993"/>
                </a:lnTo>
                <a:lnTo>
                  <a:pt x="237880" y="162776"/>
                </a:lnTo>
                <a:lnTo>
                  <a:pt x="264101" y="190010"/>
                </a:lnTo>
                <a:lnTo>
                  <a:pt x="292873" y="97372"/>
                </a:lnTo>
                <a:lnTo>
                  <a:pt x="199248" y="122669"/>
                </a:lnTo>
                <a:lnTo>
                  <a:pt x="225476" y="149898"/>
                </a:lnTo>
                <a:lnTo>
                  <a:pt x="182755" y="191054"/>
                </a:lnTo>
                <a:lnTo>
                  <a:pt x="131833" y="141116"/>
                </a:lnTo>
                <a:lnTo>
                  <a:pt x="125664" y="145915"/>
                </a:lnTo>
                <a:close/>
                <a:moveTo>
                  <a:pt x="248776" y="261477"/>
                </a:moveTo>
                <a:lnTo>
                  <a:pt x="312269" y="371470"/>
                </a:lnTo>
                <a:lnTo>
                  <a:pt x="296831" y="380414"/>
                </a:lnTo>
                <a:lnTo>
                  <a:pt x="233344" y="270420"/>
                </a:lnTo>
                <a:lnTo>
                  <a:pt x="248776" y="261477"/>
                </a:lnTo>
                <a:close/>
                <a:moveTo>
                  <a:pt x="136584" y="270384"/>
                </a:moveTo>
                <a:lnTo>
                  <a:pt x="73096" y="380378"/>
                </a:lnTo>
                <a:lnTo>
                  <a:pt x="57658" y="371506"/>
                </a:lnTo>
                <a:lnTo>
                  <a:pt x="121145" y="261513"/>
                </a:lnTo>
                <a:lnTo>
                  <a:pt x="136584" y="270384"/>
                </a:lnTo>
                <a:close/>
                <a:moveTo>
                  <a:pt x="192894" y="349858"/>
                </a:moveTo>
                <a:lnTo>
                  <a:pt x="175012" y="349858"/>
                </a:lnTo>
                <a:lnTo>
                  <a:pt x="175012" y="265949"/>
                </a:lnTo>
                <a:lnTo>
                  <a:pt x="192894" y="265949"/>
                </a:lnTo>
                <a:lnTo>
                  <a:pt x="192894" y="349858"/>
                </a:lnTo>
                <a:close/>
                <a:moveTo>
                  <a:pt x="175012" y="2087"/>
                </a:moveTo>
                <a:lnTo>
                  <a:pt x="192894" y="2087"/>
                </a:lnTo>
                <a:lnTo>
                  <a:pt x="192894" y="36458"/>
                </a:lnTo>
                <a:lnTo>
                  <a:pt x="175012" y="36458"/>
                </a:lnTo>
                <a:lnTo>
                  <a:pt x="175012" y="2087"/>
                </a:lnTo>
                <a:close/>
                <a:moveTo>
                  <a:pt x="30823" y="27515"/>
                </a:moveTo>
                <a:lnTo>
                  <a:pt x="337084" y="27515"/>
                </a:lnTo>
                <a:cubicBezTo>
                  <a:pt x="345387" y="27515"/>
                  <a:pt x="352927" y="30907"/>
                  <a:pt x="358393" y="36369"/>
                </a:cubicBezTo>
                <a:cubicBezTo>
                  <a:pt x="363853" y="41836"/>
                  <a:pt x="367251" y="49384"/>
                  <a:pt x="367251" y="57683"/>
                </a:cubicBezTo>
                <a:lnTo>
                  <a:pt x="367251" y="244718"/>
                </a:lnTo>
                <a:cubicBezTo>
                  <a:pt x="367251" y="252993"/>
                  <a:pt x="363847" y="260541"/>
                  <a:pt x="358375" y="266020"/>
                </a:cubicBezTo>
                <a:lnTo>
                  <a:pt x="358393" y="266032"/>
                </a:lnTo>
                <a:cubicBezTo>
                  <a:pt x="352927" y="271493"/>
                  <a:pt x="345387" y="274892"/>
                  <a:pt x="337084" y="274892"/>
                </a:cubicBezTo>
                <a:lnTo>
                  <a:pt x="30823" y="274892"/>
                </a:lnTo>
                <a:cubicBezTo>
                  <a:pt x="22555" y="274892"/>
                  <a:pt x="15021" y="271493"/>
                  <a:pt x="9549" y="266032"/>
                </a:cubicBezTo>
                <a:lnTo>
                  <a:pt x="9513" y="266002"/>
                </a:lnTo>
                <a:cubicBezTo>
                  <a:pt x="4047" y="260523"/>
                  <a:pt x="656" y="252987"/>
                  <a:pt x="656" y="244718"/>
                </a:cubicBezTo>
                <a:lnTo>
                  <a:pt x="656" y="57683"/>
                </a:lnTo>
                <a:cubicBezTo>
                  <a:pt x="656" y="49384"/>
                  <a:pt x="4047" y="41836"/>
                  <a:pt x="9513" y="36369"/>
                </a:cubicBezTo>
                <a:lnTo>
                  <a:pt x="9531" y="36387"/>
                </a:lnTo>
                <a:cubicBezTo>
                  <a:pt x="15009" y="30913"/>
                  <a:pt x="22549" y="27515"/>
                  <a:pt x="30823" y="27515"/>
                </a:cubicBezTo>
                <a:moveTo>
                  <a:pt x="337084" y="45401"/>
                </a:moveTo>
                <a:lnTo>
                  <a:pt x="30823" y="45401"/>
                </a:lnTo>
                <a:cubicBezTo>
                  <a:pt x="27431" y="45401"/>
                  <a:pt x="24361" y="46772"/>
                  <a:pt x="22150" y="48978"/>
                </a:cubicBezTo>
                <a:lnTo>
                  <a:pt x="22150" y="49014"/>
                </a:lnTo>
                <a:cubicBezTo>
                  <a:pt x="19927" y="51244"/>
                  <a:pt x="18538" y="54320"/>
                  <a:pt x="18538" y="57683"/>
                </a:cubicBezTo>
                <a:lnTo>
                  <a:pt x="18538" y="244718"/>
                </a:lnTo>
                <a:cubicBezTo>
                  <a:pt x="18538" y="248110"/>
                  <a:pt x="19909" y="251181"/>
                  <a:pt x="22120" y="253387"/>
                </a:cubicBezTo>
                <a:lnTo>
                  <a:pt x="22150" y="253422"/>
                </a:lnTo>
                <a:cubicBezTo>
                  <a:pt x="24361" y="255628"/>
                  <a:pt x="27431" y="257005"/>
                  <a:pt x="30823" y="257005"/>
                </a:cubicBezTo>
                <a:lnTo>
                  <a:pt x="337084" y="257005"/>
                </a:lnTo>
                <a:cubicBezTo>
                  <a:pt x="340452" y="257005"/>
                  <a:pt x="343521" y="255616"/>
                  <a:pt x="345751" y="253387"/>
                </a:cubicBezTo>
                <a:lnTo>
                  <a:pt x="345786" y="253387"/>
                </a:lnTo>
                <a:cubicBezTo>
                  <a:pt x="347992" y="251181"/>
                  <a:pt x="349363" y="248110"/>
                  <a:pt x="349363" y="244718"/>
                </a:cubicBezTo>
                <a:lnTo>
                  <a:pt x="349363" y="57683"/>
                </a:lnTo>
                <a:cubicBezTo>
                  <a:pt x="349363" y="54320"/>
                  <a:pt x="347980" y="51244"/>
                  <a:pt x="345751" y="49014"/>
                </a:cubicBezTo>
                <a:cubicBezTo>
                  <a:pt x="343521" y="46784"/>
                  <a:pt x="340452" y="45401"/>
                  <a:pt x="337084" y="45401"/>
                </a:cubicBezTo>
              </a:path>
            </a:pathLst>
          </a:custGeom>
          <a:solidFill>
            <a:schemeClr val="accent2"/>
          </a:solidFill>
          <a:ln w="5958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9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8C0CB-A599-0A69-7AB6-3A41CE290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kridlo">
            <a:extLst>
              <a:ext uri="{FF2B5EF4-FFF2-40B4-BE49-F238E27FC236}">
                <a16:creationId xmlns:a16="http://schemas.microsoft.com/office/drawing/2014/main" id="{F76CC3B6-05EB-1F60-962B-C7C1F12CE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22887">
            <a:off x="6831101" y="891042"/>
            <a:ext cx="4830756" cy="554081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8828CDE5-E6E3-9B1C-081C-627EFB871A3A}"/>
              </a:ext>
            </a:extLst>
          </p:cNvPr>
          <p:cNvSpPr txBox="1"/>
          <p:nvPr/>
        </p:nvSpPr>
        <p:spPr>
          <a:xfrm>
            <a:off x="-977877" y="-3656993"/>
            <a:ext cx="6296917" cy="13280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57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0AB7156-E899-76CA-011B-82D37C38CF1E}"/>
              </a:ext>
            </a:extLst>
          </p:cNvPr>
          <p:cNvSpPr txBox="1">
            <a:spLocks/>
          </p:cNvSpPr>
          <p:nvPr/>
        </p:nvSpPr>
        <p:spPr>
          <a:xfrm>
            <a:off x="0" y="2983287"/>
            <a:ext cx="9521161" cy="1356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6000" b="0" dirty="0"/>
              <a:t>všeobecné informácie</a:t>
            </a:r>
          </a:p>
        </p:txBody>
      </p:sp>
    </p:spTree>
    <p:extLst>
      <p:ext uri="{BB962C8B-B14F-4D97-AF65-F5344CB8AC3E}">
        <p14:creationId xmlns:p14="http://schemas.microsoft.com/office/powerpoint/2010/main" val="264501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C2E611B-91E4-5056-7BF4-901C300818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2577" y="1596053"/>
            <a:ext cx="1614975" cy="356234"/>
          </a:xfrm>
        </p:spPr>
        <p:txBody>
          <a:bodyPr/>
          <a:lstStyle/>
          <a:p>
            <a:r>
              <a:rPr lang="sk-SK" sz="1600" b="1" dirty="0"/>
              <a:t>ODZ-PPV/2605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6FC024-1EF5-3A2C-5FD2-384D1B862F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92576" y="3023071"/>
            <a:ext cx="1614976" cy="481498"/>
          </a:xfrm>
        </p:spPr>
        <p:txBody>
          <a:bodyPr/>
          <a:lstStyle/>
          <a:p>
            <a:r>
              <a:rPr lang="sk-SK" sz="1600" b="1" dirty="0"/>
              <a:t>ODZ-PAO/2605</a:t>
            </a:r>
            <a:endParaRPr lang="sk-SK" sz="1600" dirty="0"/>
          </a:p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3A4386-FBFF-ADDE-25A5-3B49FB3BA2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96505" y="4575353"/>
            <a:ext cx="1807118" cy="397055"/>
          </a:xfrm>
        </p:spPr>
        <p:txBody>
          <a:bodyPr/>
          <a:lstStyle/>
          <a:p>
            <a:r>
              <a:rPr lang="sk-SK" sz="1600" b="1" dirty="0"/>
              <a:t>ODZ-PSKP/2605</a:t>
            </a:r>
            <a:endParaRPr lang="sk-SK" dirty="0"/>
          </a:p>
        </p:txBody>
      </p:sp>
      <p:pic>
        <p:nvPicPr>
          <p:cNvPr id="21" name="Zástupný objekt pre obrázok 20">
            <a:extLst>
              <a:ext uri="{FF2B5EF4-FFF2-40B4-BE49-F238E27FC236}">
                <a16:creationId xmlns:a16="http://schemas.microsoft.com/office/drawing/2014/main" id="{EF6A61EC-0C81-317E-C509-3C6BB195B70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688" b="6688"/>
          <a:stretch>
            <a:fillRect/>
          </a:stretch>
        </p:blipFill>
        <p:spPr>
          <a:xfrm>
            <a:off x="721473" y="748251"/>
            <a:ext cx="1072149" cy="1072149"/>
          </a:xfrm>
        </p:spPr>
      </p:pic>
      <p:pic>
        <p:nvPicPr>
          <p:cNvPr id="25" name="Zástupný objekt pre obrázok 24">
            <a:extLst>
              <a:ext uri="{FF2B5EF4-FFF2-40B4-BE49-F238E27FC236}">
                <a16:creationId xmlns:a16="http://schemas.microsoft.com/office/drawing/2014/main" id="{9DDDF942-A587-0B73-85B2-A9B7BBD4C8C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575" b="6575"/>
          <a:stretch>
            <a:fillRect/>
          </a:stretch>
        </p:blipFill>
        <p:spPr>
          <a:xfrm>
            <a:off x="721473" y="3695257"/>
            <a:ext cx="1072149" cy="1072149"/>
          </a:xfrm>
        </p:spPr>
      </p:pic>
      <p:pic>
        <p:nvPicPr>
          <p:cNvPr id="23" name="Zástupný objekt pre obrázok 22">
            <a:extLst>
              <a:ext uri="{FF2B5EF4-FFF2-40B4-BE49-F238E27FC236}">
                <a16:creationId xmlns:a16="http://schemas.microsoft.com/office/drawing/2014/main" id="{FAAAE16E-459D-4F24-FC96-CAA0B77210D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575" b="6575"/>
          <a:stretch>
            <a:fillRect/>
          </a:stretch>
        </p:blipFill>
        <p:spPr>
          <a:xfrm>
            <a:off x="721473" y="2221754"/>
            <a:ext cx="1072149" cy="1072149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B89BF0E-A2A9-02CE-9BC7-02C5E8FF7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11469" y="1095098"/>
            <a:ext cx="3593275" cy="55119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78B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Profesie v</a:t>
            </a:r>
            <a:r>
              <a:rPr lang="sk-SK" sz="2000" dirty="0">
                <a:solidFill>
                  <a:srgbClr val="78B441"/>
                </a:solidFill>
              </a:rPr>
              <a:t>o výstavbe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78B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5540222-CF81-E0B4-7B72-766F058DDE5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11469" y="2497489"/>
            <a:ext cx="3593275" cy="551195"/>
          </a:xfrm>
        </p:spPr>
        <p:txBody>
          <a:bodyPr/>
          <a:lstStyle/>
          <a:p>
            <a:r>
              <a:rPr lang="sk-SK" sz="2000" dirty="0">
                <a:solidFill>
                  <a:srgbClr val="78B441"/>
                </a:solidFill>
              </a:rPr>
              <a:t>Autorizovaná osoba</a:t>
            </a:r>
            <a:endParaRPr lang="sk-SK" sz="2000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51A9B805-F26D-6D79-C46F-1038C4EC62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1469" y="4025144"/>
            <a:ext cx="4200976" cy="551195"/>
          </a:xfrm>
        </p:spPr>
        <p:txBody>
          <a:bodyPr/>
          <a:lstStyle/>
          <a:p>
            <a:r>
              <a:rPr lang="sk-SK" sz="2000" dirty="0">
                <a:solidFill>
                  <a:srgbClr val="78B441"/>
                </a:solidFill>
              </a:rPr>
              <a:t>Správca konkurznej podstaty</a:t>
            </a:r>
            <a:endParaRPr lang="sk-SK" sz="2000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F591436A-B810-3D16-7131-BE287D5574D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92695" y="1596053"/>
            <a:ext cx="1713899" cy="303901"/>
          </a:xfrm>
        </p:spPr>
        <p:txBody>
          <a:bodyPr/>
          <a:lstStyle/>
          <a:p>
            <a:r>
              <a:rPr lang="sk-SK" sz="1600" b="1" dirty="0"/>
              <a:t>ODZ-PBD/2605</a:t>
            </a:r>
            <a:endParaRPr lang="sk-SK" sz="1600" dirty="0"/>
          </a:p>
          <a:p>
            <a:endParaRPr lang="sk-SK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20CCC803-AC2C-0CE0-12EC-58D160492E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407076" y="3011948"/>
            <a:ext cx="1816641" cy="333832"/>
          </a:xfrm>
        </p:spPr>
        <p:txBody>
          <a:bodyPr/>
          <a:lstStyle/>
          <a:p>
            <a:r>
              <a:rPr lang="sk-SK" sz="1600" b="1" dirty="0"/>
              <a:t>ODZ-PM/2605</a:t>
            </a:r>
            <a:endParaRPr lang="sk-SK" sz="1600" dirty="0"/>
          </a:p>
          <a:p>
            <a:endParaRPr lang="sk-SK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BF00AFBC-29D3-C55D-D81C-A6EF2322BA8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424199" y="4457774"/>
            <a:ext cx="1816642" cy="397055"/>
          </a:xfrm>
        </p:spPr>
        <p:txBody>
          <a:bodyPr/>
          <a:lstStyle/>
          <a:p>
            <a:r>
              <a:rPr lang="sk-SK" sz="1600" b="1" dirty="0"/>
              <a:t>ODZ-PRČ/2605</a:t>
            </a:r>
            <a:endParaRPr lang="sk-SK" sz="1600" dirty="0"/>
          </a:p>
          <a:p>
            <a:endParaRPr lang="sk-SK" dirty="0"/>
          </a:p>
        </p:txBody>
      </p:sp>
      <p:pic>
        <p:nvPicPr>
          <p:cNvPr id="27" name="Zástupný objekt pre obrázok 26">
            <a:extLst>
              <a:ext uri="{FF2B5EF4-FFF2-40B4-BE49-F238E27FC236}">
                <a16:creationId xmlns:a16="http://schemas.microsoft.com/office/drawing/2014/main" id="{7BE8E2A7-4848-545E-5103-2CF1339BF93E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688" b="6688"/>
          <a:stretch>
            <a:fillRect/>
          </a:stretch>
        </p:blipFill>
        <p:spPr>
          <a:xfrm>
            <a:off x="6739157" y="748251"/>
            <a:ext cx="1072149" cy="1072149"/>
          </a:xfrm>
        </p:spPr>
      </p:pic>
      <p:pic>
        <p:nvPicPr>
          <p:cNvPr id="31" name="Zástupný objekt pre obrázok 30">
            <a:extLst>
              <a:ext uri="{FF2B5EF4-FFF2-40B4-BE49-F238E27FC236}">
                <a16:creationId xmlns:a16="http://schemas.microsoft.com/office/drawing/2014/main" id="{E115E95F-911E-4010-FBB4-A98A575CFE92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575" b="6575"/>
          <a:stretch>
            <a:fillRect/>
          </a:stretch>
        </p:blipFill>
        <p:spPr>
          <a:xfrm>
            <a:off x="6739157" y="3647427"/>
            <a:ext cx="1072149" cy="1072149"/>
          </a:xfrm>
        </p:spPr>
      </p:pic>
      <p:pic>
        <p:nvPicPr>
          <p:cNvPr id="29" name="Zástupný objekt pre obrázok 28">
            <a:extLst>
              <a:ext uri="{FF2B5EF4-FFF2-40B4-BE49-F238E27FC236}">
                <a16:creationId xmlns:a16="http://schemas.microsoft.com/office/drawing/2014/main" id="{2522CB22-6F02-E2AB-471D-3150395F219E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575" b="6575"/>
          <a:stretch>
            <a:fillRect/>
          </a:stretch>
        </p:blipFill>
        <p:spPr>
          <a:xfrm>
            <a:off x="6739157" y="2197839"/>
            <a:ext cx="1072149" cy="1072149"/>
          </a:xfrm>
        </p:spPr>
      </p:pic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F6AFBD94-574D-776A-8A70-EBA5E92897A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145599" y="1064669"/>
            <a:ext cx="3593275" cy="551195"/>
          </a:xfrm>
        </p:spPr>
        <p:txBody>
          <a:bodyPr/>
          <a:lstStyle/>
          <a:p>
            <a:r>
              <a:rPr lang="sk-SK" sz="2000" dirty="0"/>
              <a:t>Správca bytového domu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85BC49B2-2380-BD9F-5CED-7FCCF10E26A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45599" y="2480563"/>
            <a:ext cx="3593275" cy="551195"/>
          </a:xfrm>
        </p:spPr>
        <p:txBody>
          <a:bodyPr/>
          <a:lstStyle/>
          <a:p>
            <a:r>
              <a:rPr lang="sk-SK" sz="2000" dirty="0"/>
              <a:t>Mediátor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471A6838-74ED-C15A-74F7-0429E47FB29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145599" y="3926388"/>
            <a:ext cx="3593275" cy="551195"/>
          </a:xfrm>
        </p:spPr>
        <p:txBody>
          <a:bodyPr/>
          <a:lstStyle/>
          <a:p>
            <a:r>
              <a:rPr lang="sk-SK" sz="2000" dirty="0"/>
              <a:t>Realitná činnosť</a:t>
            </a:r>
          </a:p>
        </p:txBody>
      </p:sp>
      <p:sp>
        <p:nvSpPr>
          <p:cNvPr id="32" name="Nadpis 19">
            <a:extLst>
              <a:ext uri="{FF2B5EF4-FFF2-40B4-BE49-F238E27FC236}">
                <a16:creationId xmlns:a16="http://schemas.microsoft.com/office/drawing/2014/main" id="{207398E7-BB47-E776-EC73-366204F5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66" y="116440"/>
            <a:ext cx="11316175" cy="729269"/>
          </a:xfrm>
        </p:spPr>
        <p:txBody>
          <a:bodyPr/>
          <a:lstStyle/>
          <a:p>
            <a:r>
              <a:rPr lang="sk-SK" dirty="0"/>
              <a:t>Ktoré druhy profesijnej zodpovednosti poisťujeme?</a:t>
            </a:r>
          </a:p>
        </p:txBody>
      </p:sp>
      <p:pic>
        <p:nvPicPr>
          <p:cNvPr id="5" name="Zástupný objekt pre obrázok 24">
            <a:extLst>
              <a:ext uri="{FF2B5EF4-FFF2-40B4-BE49-F238E27FC236}">
                <a16:creationId xmlns:a16="http://schemas.microsoft.com/office/drawing/2014/main" id="{305ED6DD-4AAA-8EAE-102E-2532FA623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575" b="6575"/>
          <a:stretch>
            <a:fillRect/>
          </a:stretch>
        </p:blipFill>
        <p:spPr>
          <a:xfrm>
            <a:off x="721473" y="5168761"/>
            <a:ext cx="1072149" cy="1072149"/>
          </a:xfrm>
          <a:prstGeom prst="rect">
            <a:avLst/>
          </a:prstGeom>
        </p:spPr>
      </p:pic>
      <p:sp>
        <p:nvSpPr>
          <p:cNvPr id="6" name="Zástupný text 3">
            <a:extLst>
              <a:ext uri="{FF2B5EF4-FFF2-40B4-BE49-F238E27FC236}">
                <a16:creationId xmlns:a16="http://schemas.microsoft.com/office/drawing/2014/main" id="{C2AE0C05-25AA-6D2D-0607-269AB237A5D0}"/>
              </a:ext>
            </a:extLst>
          </p:cNvPr>
          <p:cNvSpPr txBox="1">
            <a:spLocks/>
          </p:cNvSpPr>
          <p:nvPr/>
        </p:nvSpPr>
        <p:spPr>
          <a:xfrm>
            <a:off x="1296505" y="5964978"/>
            <a:ext cx="1807118" cy="397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278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dirty="0"/>
              <a:t>ODZ-PUA/2605</a:t>
            </a:r>
            <a:endParaRPr lang="sk-SK" dirty="0"/>
          </a:p>
        </p:txBody>
      </p:sp>
      <p:sp>
        <p:nvSpPr>
          <p:cNvPr id="7" name="Zástupný text 9">
            <a:extLst>
              <a:ext uri="{FF2B5EF4-FFF2-40B4-BE49-F238E27FC236}">
                <a16:creationId xmlns:a16="http://schemas.microsoft.com/office/drawing/2014/main" id="{8E4E1DFF-71B3-76E7-9D03-2DD57EB3EBA7}"/>
              </a:ext>
            </a:extLst>
          </p:cNvPr>
          <p:cNvSpPr txBox="1">
            <a:spLocks/>
          </p:cNvSpPr>
          <p:nvPr/>
        </p:nvSpPr>
        <p:spPr>
          <a:xfrm>
            <a:off x="1111469" y="5468356"/>
            <a:ext cx="4200976" cy="55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>
                <a:solidFill>
                  <a:srgbClr val="78B441"/>
                </a:solidFill>
              </a:rPr>
              <a:t>Účtovník a audítor</a:t>
            </a:r>
            <a:endParaRPr lang="sk-SK" sz="2000" dirty="0"/>
          </a:p>
        </p:txBody>
      </p:sp>
      <p:pic>
        <p:nvPicPr>
          <p:cNvPr id="14" name="Zástupný objekt pre obrázok 30">
            <a:extLst>
              <a:ext uri="{FF2B5EF4-FFF2-40B4-BE49-F238E27FC236}">
                <a16:creationId xmlns:a16="http://schemas.microsoft.com/office/drawing/2014/main" id="{2C8BC7DB-9BD0-0AAD-74B6-671609D10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575" b="6575"/>
          <a:stretch>
            <a:fillRect/>
          </a:stretch>
        </p:blipFill>
        <p:spPr>
          <a:xfrm>
            <a:off x="6739157" y="5097015"/>
            <a:ext cx="1072149" cy="1072149"/>
          </a:xfrm>
          <a:prstGeom prst="rect">
            <a:avLst/>
          </a:prstGeom>
        </p:spPr>
      </p:pic>
      <p:sp>
        <p:nvSpPr>
          <p:cNvPr id="15" name="Zástupný text 18">
            <a:extLst>
              <a:ext uri="{FF2B5EF4-FFF2-40B4-BE49-F238E27FC236}">
                <a16:creationId xmlns:a16="http://schemas.microsoft.com/office/drawing/2014/main" id="{E0D9DCAD-241B-BC7E-80A0-32D687500635}"/>
              </a:ext>
            </a:extLst>
          </p:cNvPr>
          <p:cNvSpPr txBox="1">
            <a:spLocks/>
          </p:cNvSpPr>
          <p:nvPr/>
        </p:nvSpPr>
        <p:spPr>
          <a:xfrm>
            <a:off x="7145599" y="5435436"/>
            <a:ext cx="3593275" cy="55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/>
              <a:t>Psychologická činnosť</a:t>
            </a:r>
          </a:p>
        </p:txBody>
      </p:sp>
      <p:sp>
        <p:nvSpPr>
          <p:cNvPr id="16" name="Zástupný text 12">
            <a:extLst>
              <a:ext uri="{FF2B5EF4-FFF2-40B4-BE49-F238E27FC236}">
                <a16:creationId xmlns:a16="http://schemas.microsoft.com/office/drawing/2014/main" id="{E106D61B-44A6-1873-A538-C5B2B347381F}"/>
              </a:ext>
            </a:extLst>
          </p:cNvPr>
          <p:cNvSpPr txBox="1">
            <a:spLocks/>
          </p:cNvSpPr>
          <p:nvPr/>
        </p:nvSpPr>
        <p:spPr>
          <a:xfrm>
            <a:off x="7441323" y="5966822"/>
            <a:ext cx="1816642" cy="397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278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dirty="0"/>
              <a:t>ODZ-PPČ/2605</a:t>
            </a:r>
            <a:endParaRPr lang="sk-SK" sz="1600" dirty="0"/>
          </a:p>
          <a:p>
            <a:endParaRPr lang="sk-SK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72914C6B-0308-50FB-CC29-14238CBD8D1E}"/>
              </a:ext>
            </a:extLst>
          </p:cNvPr>
          <p:cNvSpPr/>
          <p:nvPr/>
        </p:nvSpPr>
        <p:spPr>
          <a:xfrm>
            <a:off x="0" y="5246997"/>
            <a:ext cx="11888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r>
              <a:rPr lang="sk-SK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ew!</a:t>
            </a: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F25DA6A3-6CE1-A089-539C-B533245AA655}"/>
              </a:ext>
            </a:extLst>
          </p:cNvPr>
          <p:cNvSpPr/>
          <p:nvPr/>
        </p:nvSpPr>
        <p:spPr>
          <a:xfrm>
            <a:off x="6094884" y="5162100"/>
            <a:ext cx="10274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r>
              <a:rPr lang="sk-SK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ew!</a:t>
            </a:r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E0F9CC9B-26CD-2C5C-1016-CFB9E79543C4}"/>
              </a:ext>
            </a:extLst>
          </p:cNvPr>
          <p:cNvSpPr/>
          <p:nvPr/>
        </p:nvSpPr>
        <p:spPr>
          <a:xfrm>
            <a:off x="232066" y="6362033"/>
            <a:ext cx="956749" cy="30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Voľný tvar 344">
            <a:extLst>
              <a:ext uri="{FF2B5EF4-FFF2-40B4-BE49-F238E27FC236}">
                <a16:creationId xmlns:a16="http://schemas.microsoft.com/office/drawing/2014/main" id="{7CB0874E-3C0B-E854-31CC-BB8BC5BD098F}"/>
              </a:ext>
            </a:extLst>
          </p:cNvPr>
          <p:cNvSpPr/>
          <p:nvPr/>
        </p:nvSpPr>
        <p:spPr>
          <a:xfrm>
            <a:off x="10470067" y="5595785"/>
            <a:ext cx="1000459" cy="729268"/>
          </a:xfrm>
          <a:custGeom>
            <a:avLst/>
            <a:gdLst>
              <a:gd name="connsiteX0" fmla="*/ 564476 w 1000903"/>
              <a:gd name="connsiteY0" fmla="*/ 291780 h 633542"/>
              <a:gd name="connsiteX1" fmla="*/ 637667 w 1000903"/>
              <a:gd name="connsiteY1" fmla="*/ 223974 h 633542"/>
              <a:gd name="connsiteX2" fmla="*/ 710859 w 1000903"/>
              <a:gd name="connsiteY2" fmla="*/ 291780 h 633542"/>
              <a:gd name="connsiteX3" fmla="*/ 712528 w 1000903"/>
              <a:gd name="connsiteY3" fmla="*/ 315258 h 633542"/>
              <a:gd name="connsiteX4" fmla="*/ 735941 w 1000903"/>
              <a:gd name="connsiteY4" fmla="*/ 385109 h 633542"/>
              <a:gd name="connsiteX5" fmla="*/ 737622 w 1000903"/>
              <a:gd name="connsiteY5" fmla="*/ 385956 h 633542"/>
              <a:gd name="connsiteX6" fmla="*/ 736418 w 1000903"/>
              <a:gd name="connsiteY6" fmla="*/ 387393 h 633542"/>
              <a:gd name="connsiteX7" fmla="*/ 712569 w 1000903"/>
              <a:gd name="connsiteY7" fmla="*/ 403961 h 633542"/>
              <a:gd name="connsiteX8" fmla="*/ 688285 w 1000903"/>
              <a:gd name="connsiteY8" fmla="*/ 408021 h 633542"/>
              <a:gd name="connsiteX9" fmla="*/ 745788 w 1000903"/>
              <a:gd name="connsiteY9" fmla="*/ 427750 h 633542"/>
              <a:gd name="connsiteX10" fmla="*/ 758431 w 1000903"/>
              <a:gd name="connsiteY10" fmla="*/ 438535 h 633542"/>
              <a:gd name="connsiteX11" fmla="*/ 766007 w 1000903"/>
              <a:gd name="connsiteY11" fmla="*/ 455610 h 633542"/>
              <a:gd name="connsiteX12" fmla="*/ 783877 w 1000903"/>
              <a:gd name="connsiteY12" fmla="*/ 546483 h 633542"/>
              <a:gd name="connsiteX13" fmla="*/ 625001 w 1000903"/>
              <a:gd name="connsiteY13" fmla="*/ 546483 h 633542"/>
              <a:gd name="connsiteX14" fmla="*/ 621132 w 1000903"/>
              <a:gd name="connsiteY14" fmla="*/ 498048 h 633542"/>
              <a:gd name="connsiteX15" fmla="*/ 615207 w 1000903"/>
              <a:gd name="connsiteY15" fmla="*/ 480418 h 633542"/>
              <a:gd name="connsiteX16" fmla="*/ 601718 w 1000903"/>
              <a:gd name="connsiteY16" fmla="*/ 467147 h 633542"/>
              <a:gd name="connsiteX17" fmla="*/ 564803 w 1000903"/>
              <a:gd name="connsiteY17" fmla="*/ 447562 h 633542"/>
              <a:gd name="connsiteX18" fmla="*/ 528175 w 1000903"/>
              <a:gd name="connsiteY18" fmla="*/ 433163 h 633542"/>
              <a:gd name="connsiteX19" fmla="*/ 525385 w 1000903"/>
              <a:gd name="connsiteY19" fmla="*/ 432257 h 633542"/>
              <a:gd name="connsiteX20" fmla="*/ 527758 w 1000903"/>
              <a:gd name="connsiteY20" fmla="*/ 430540 h 633542"/>
              <a:gd name="connsiteX21" fmla="*/ 530118 w 1000903"/>
              <a:gd name="connsiteY21" fmla="*/ 429002 h 633542"/>
              <a:gd name="connsiteX22" fmla="*/ 532562 w 1000903"/>
              <a:gd name="connsiteY22" fmla="*/ 427750 h 633542"/>
              <a:gd name="connsiteX23" fmla="*/ 588676 w 1000903"/>
              <a:gd name="connsiteY23" fmla="*/ 408051 h 633542"/>
              <a:gd name="connsiteX24" fmla="*/ 562962 w 1000903"/>
              <a:gd name="connsiteY24" fmla="*/ 403961 h 633542"/>
              <a:gd name="connsiteX25" fmla="*/ 538916 w 1000903"/>
              <a:gd name="connsiteY25" fmla="*/ 387393 h 633542"/>
              <a:gd name="connsiteX26" fmla="*/ 537712 w 1000903"/>
              <a:gd name="connsiteY26" fmla="*/ 385956 h 633542"/>
              <a:gd name="connsiteX27" fmla="*/ 539393 w 1000903"/>
              <a:gd name="connsiteY27" fmla="*/ 385109 h 633542"/>
              <a:gd name="connsiteX28" fmla="*/ 562807 w 1000903"/>
              <a:gd name="connsiteY28" fmla="*/ 315258 h 633542"/>
              <a:gd name="connsiteX29" fmla="*/ 564476 w 1000903"/>
              <a:gd name="connsiteY29" fmla="*/ 291780 h 633542"/>
              <a:gd name="connsiteX30" fmla="*/ 626074 w 1000903"/>
              <a:gd name="connsiteY30" fmla="*/ 636576 h 633542"/>
              <a:gd name="connsiteX31" fmla="*/ 241399 w 1000903"/>
              <a:gd name="connsiteY31" fmla="*/ 636576 h 633542"/>
              <a:gd name="connsiteX32" fmla="*/ 251825 w 1000903"/>
              <a:gd name="connsiteY32" fmla="*/ 506264 h 633542"/>
              <a:gd name="connsiteX33" fmla="*/ 258203 w 1000903"/>
              <a:gd name="connsiteY33" fmla="*/ 487281 h 633542"/>
              <a:gd name="connsiteX34" fmla="*/ 272693 w 1000903"/>
              <a:gd name="connsiteY34" fmla="*/ 473037 h 633542"/>
              <a:gd name="connsiteX35" fmla="*/ 353783 w 1000903"/>
              <a:gd name="connsiteY35" fmla="*/ 436615 h 633542"/>
              <a:gd name="connsiteX36" fmla="*/ 433733 w 1000903"/>
              <a:gd name="connsiteY36" fmla="*/ 424936 h 633542"/>
              <a:gd name="connsiteX37" fmla="*/ 513690 w 1000903"/>
              <a:gd name="connsiteY37" fmla="*/ 436615 h 633542"/>
              <a:gd name="connsiteX38" fmla="*/ 594780 w 1000903"/>
              <a:gd name="connsiteY38" fmla="*/ 473037 h 633542"/>
              <a:gd name="connsiteX39" fmla="*/ 609276 w 1000903"/>
              <a:gd name="connsiteY39" fmla="*/ 487281 h 633542"/>
              <a:gd name="connsiteX40" fmla="*/ 615648 w 1000903"/>
              <a:gd name="connsiteY40" fmla="*/ 506264 h 633542"/>
              <a:gd name="connsiteX41" fmla="*/ 626074 w 1000903"/>
              <a:gd name="connsiteY41" fmla="*/ 636576 h 633542"/>
              <a:gd name="connsiteX42" fmla="*/ 433757 w 1000903"/>
              <a:gd name="connsiteY42" fmla="*/ 209563 h 633542"/>
              <a:gd name="connsiteX43" fmla="*/ 487952 w 1000903"/>
              <a:gd name="connsiteY43" fmla="*/ 234592 h 633542"/>
              <a:gd name="connsiteX44" fmla="*/ 507521 w 1000903"/>
              <a:gd name="connsiteY44" fmla="*/ 301074 h 633542"/>
              <a:gd name="connsiteX45" fmla="*/ 507456 w 1000903"/>
              <a:gd name="connsiteY45" fmla="*/ 305671 h 633542"/>
              <a:gd name="connsiteX46" fmla="*/ 507360 w 1000903"/>
              <a:gd name="connsiteY46" fmla="*/ 308461 h 633542"/>
              <a:gd name="connsiteX47" fmla="*/ 509083 w 1000903"/>
              <a:gd name="connsiteY47" fmla="*/ 308640 h 633542"/>
              <a:gd name="connsiteX48" fmla="*/ 516426 w 1000903"/>
              <a:gd name="connsiteY48" fmla="*/ 320093 h 633542"/>
              <a:gd name="connsiteX49" fmla="*/ 515038 w 1000903"/>
              <a:gd name="connsiteY49" fmla="*/ 341402 h 633542"/>
              <a:gd name="connsiteX50" fmla="*/ 515026 w 1000903"/>
              <a:gd name="connsiteY50" fmla="*/ 341485 h 633542"/>
              <a:gd name="connsiteX51" fmla="*/ 506615 w 1000903"/>
              <a:gd name="connsiteY51" fmla="*/ 361172 h 633542"/>
              <a:gd name="connsiteX52" fmla="*/ 494962 w 1000903"/>
              <a:gd name="connsiteY52" fmla="*/ 368082 h 633542"/>
              <a:gd name="connsiteX53" fmla="*/ 494264 w 1000903"/>
              <a:gd name="connsiteY53" fmla="*/ 367885 h 633542"/>
              <a:gd name="connsiteX54" fmla="*/ 479547 w 1000903"/>
              <a:gd name="connsiteY54" fmla="*/ 393975 h 633542"/>
              <a:gd name="connsiteX55" fmla="*/ 460175 w 1000903"/>
              <a:gd name="connsiteY55" fmla="*/ 412845 h 633542"/>
              <a:gd name="connsiteX56" fmla="*/ 459198 w 1000903"/>
              <a:gd name="connsiteY56" fmla="*/ 413083 h 633542"/>
              <a:gd name="connsiteX57" fmla="*/ 433573 w 1000903"/>
              <a:gd name="connsiteY57" fmla="*/ 411628 h 633542"/>
              <a:gd name="connsiteX58" fmla="*/ 407810 w 1000903"/>
              <a:gd name="connsiteY58" fmla="*/ 412755 h 633542"/>
              <a:gd name="connsiteX59" fmla="*/ 406845 w 1000903"/>
              <a:gd name="connsiteY59" fmla="*/ 412505 h 633542"/>
              <a:gd name="connsiteX60" fmla="*/ 387818 w 1000903"/>
              <a:gd name="connsiteY60" fmla="*/ 393754 h 633542"/>
              <a:gd name="connsiteX61" fmla="*/ 373298 w 1000903"/>
              <a:gd name="connsiteY61" fmla="*/ 367992 h 633542"/>
              <a:gd name="connsiteX62" fmla="*/ 373006 w 1000903"/>
              <a:gd name="connsiteY62" fmla="*/ 368076 h 633542"/>
              <a:gd name="connsiteX63" fmla="*/ 361287 w 1000903"/>
              <a:gd name="connsiteY63" fmla="*/ 361172 h 633542"/>
              <a:gd name="connsiteX64" fmla="*/ 352882 w 1000903"/>
              <a:gd name="connsiteY64" fmla="*/ 341497 h 633542"/>
              <a:gd name="connsiteX65" fmla="*/ 352859 w 1000903"/>
              <a:gd name="connsiteY65" fmla="*/ 341414 h 633542"/>
              <a:gd name="connsiteX66" fmla="*/ 351476 w 1000903"/>
              <a:gd name="connsiteY66" fmla="*/ 320093 h 633542"/>
              <a:gd name="connsiteX67" fmla="*/ 358819 w 1000903"/>
              <a:gd name="connsiteY67" fmla="*/ 308640 h 633542"/>
              <a:gd name="connsiteX68" fmla="*/ 360160 w 1000903"/>
              <a:gd name="connsiteY68" fmla="*/ 308467 h 633542"/>
              <a:gd name="connsiteX69" fmla="*/ 360059 w 1000903"/>
              <a:gd name="connsiteY69" fmla="*/ 305641 h 633542"/>
              <a:gd name="connsiteX70" fmla="*/ 359994 w 1000903"/>
              <a:gd name="connsiteY70" fmla="*/ 301074 h 633542"/>
              <a:gd name="connsiteX71" fmla="*/ 379563 w 1000903"/>
              <a:gd name="connsiteY71" fmla="*/ 234592 h 633542"/>
              <a:gd name="connsiteX72" fmla="*/ 433757 w 1000903"/>
              <a:gd name="connsiteY72" fmla="*/ 209563 h 633542"/>
              <a:gd name="connsiteX73" fmla="*/ 112636 w 1000903"/>
              <a:gd name="connsiteY73" fmla="*/ 14021 h 633542"/>
              <a:gd name="connsiteX74" fmla="*/ 180725 w 1000903"/>
              <a:gd name="connsiteY74" fmla="*/ 3033 h 633542"/>
              <a:gd name="connsiteX75" fmla="*/ 248809 w 1000903"/>
              <a:gd name="connsiteY75" fmla="*/ 14021 h 633542"/>
              <a:gd name="connsiteX76" fmla="*/ 306812 w 1000903"/>
              <a:gd name="connsiteY76" fmla="*/ 45560 h 633542"/>
              <a:gd name="connsiteX77" fmla="*/ 346296 w 1000903"/>
              <a:gd name="connsiteY77" fmla="*/ 93566 h 633542"/>
              <a:gd name="connsiteX78" fmla="*/ 360095 w 1000903"/>
              <a:gd name="connsiteY78" fmla="*/ 150384 h 633542"/>
              <a:gd name="connsiteX79" fmla="*/ 356363 w 1000903"/>
              <a:gd name="connsiteY79" fmla="*/ 180415 h 633542"/>
              <a:gd name="connsiteX80" fmla="*/ 345294 w 1000903"/>
              <a:gd name="connsiteY80" fmla="*/ 209098 h 633542"/>
              <a:gd name="connsiteX81" fmla="*/ 328754 w 1000903"/>
              <a:gd name="connsiteY81" fmla="*/ 233644 h 633542"/>
              <a:gd name="connsiteX82" fmla="*/ 307396 w 1000903"/>
              <a:gd name="connsiteY82" fmla="*/ 254726 h 633542"/>
              <a:gd name="connsiteX83" fmla="*/ 310466 w 1000903"/>
              <a:gd name="connsiteY83" fmla="*/ 350273 h 633542"/>
              <a:gd name="connsiteX84" fmla="*/ 307915 w 1000903"/>
              <a:gd name="connsiteY84" fmla="*/ 351352 h 633542"/>
              <a:gd name="connsiteX85" fmla="*/ 246210 w 1000903"/>
              <a:gd name="connsiteY85" fmla="*/ 287600 h 633542"/>
              <a:gd name="connsiteX86" fmla="*/ 232291 w 1000903"/>
              <a:gd name="connsiteY86" fmla="*/ 291541 h 633542"/>
              <a:gd name="connsiteX87" fmla="*/ 217086 w 1000903"/>
              <a:gd name="connsiteY87" fmla="*/ 294689 h 633542"/>
              <a:gd name="connsiteX88" fmla="*/ 198983 w 1000903"/>
              <a:gd name="connsiteY88" fmla="*/ 296973 h 633542"/>
              <a:gd name="connsiteX89" fmla="*/ 180725 w 1000903"/>
              <a:gd name="connsiteY89" fmla="*/ 297736 h 633542"/>
              <a:gd name="connsiteX90" fmla="*/ 112636 w 1000903"/>
              <a:gd name="connsiteY90" fmla="*/ 286742 h 633542"/>
              <a:gd name="connsiteX91" fmla="*/ 54633 w 1000903"/>
              <a:gd name="connsiteY91" fmla="*/ 255203 h 633542"/>
              <a:gd name="connsiteX92" fmla="*/ 15149 w 1000903"/>
              <a:gd name="connsiteY92" fmla="*/ 207196 h 633542"/>
              <a:gd name="connsiteX93" fmla="*/ 1356 w 1000903"/>
              <a:gd name="connsiteY93" fmla="*/ 150384 h 633542"/>
              <a:gd name="connsiteX94" fmla="*/ 15149 w 1000903"/>
              <a:gd name="connsiteY94" fmla="*/ 93566 h 633542"/>
              <a:gd name="connsiteX95" fmla="*/ 54633 w 1000903"/>
              <a:gd name="connsiteY95" fmla="*/ 45560 h 633542"/>
              <a:gd name="connsiteX96" fmla="*/ 112636 w 1000903"/>
              <a:gd name="connsiteY96" fmla="*/ 14021 h 633542"/>
              <a:gd name="connsiteX97" fmla="*/ 118889 w 1000903"/>
              <a:gd name="connsiteY97" fmla="*/ 31931 h 633542"/>
              <a:gd name="connsiteX98" fmla="*/ 66590 w 1000903"/>
              <a:gd name="connsiteY98" fmla="*/ 60262 h 633542"/>
              <a:gd name="connsiteX99" fmla="*/ 32286 w 1000903"/>
              <a:gd name="connsiteY99" fmla="*/ 101770 h 633542"/>
              <a:gd name="connsiteX100" fmla="*/ 20364 w 1000903"/>
              <a:gd name="connsiteY100" fmla="*/ 150384 h 633542"/>
              <a:gd name="connsiteX101" fmla="*/ 32286 w 1000903"/>
              <a:gd name="connsiteY101" fmla="*/ 198993 h 633542"/>
              <a:gd name="connsiteX102" fmla="*/ 66590 w 1000903"/>
              <a:gd name="connsiteY102" fmla="*/ 240500 h 633542"/>
              <a:gd name="connsiteX103" fmla="*/ 118889 w 1000903"/>
              <a:gd name="connsiteY103" fmla="*/ 268832 h 633542"/>
              <a:gd name="connsiteX104" fmla="*/ 180725 w 1000903"/>
              <a:gd name="connsiteY104" fmla="*/ 278723 h 633542"/>
              <a:gd name="connsiteX105" fmla="*/ 197517 w 1000903"/>
              <a:gd name="connsiteY105" fmla="*/ 278031 h 633542"/>
              <a:gd name="connsiteX106" fmla="*/ 213962 w 1000903"/>
              <a:gd name="connsiteY106" fmla="*/ 275980 h 633542"/>
              <a:gd name="connsiteX107" fmla="*/ 230020 w 1000903"/>
              <a:gd name="connsiteY107" fmla="*/ 272552 h 633542"/>
              <a:gd name="connsiteX108" fmla="*/ 245578 w 1000903"/>
              <a:gd name="connsiteY108" fmla="*/ 267794 h 633542"/>
              <a:gd name="connsiteX109" fmla="*/ 251163 w 1000903"/>
              <a:gd name="connsiteY109" fmla="*/ 265809 h 633542"/>
              <a:gd name="connsiteX110" fmla="*/ 289979 w 1000903"/>
              <a:gd name="connsiteY110" fmla="*/ 304264 h 633542"/>
              <a:gd name="connsiteX111" fmla="*/ 288173 w 1000903"/>
              <a:gd name="connsiteY111" fmla="*/ 245717 h 633542"/>
              <a:gd name="connsiteX112" fmla="*/ 291994 w 1000903"/>
              <a:gd name="connsiteY112" fmla="*/ 242766 h 633542"/>
              <a:gd name="connsiteX113" fmla="*/ 312976 w 1000903"/>
              <a:gd name="connsiteY113" fmla="*/ 222948 h 633542"/>
              <a:gd name="connsiteX114" fmla="*/ 328515 w 1000903"/>
              <a:gd name="connsiteY114" fmla="*/ 200257 h 633542"/>
              <a:gd name="connsiteX115" fmla="*/ 337921 w 1000903"/>
              <a:gd name="connsiteY115" fmla="*/ 175890 h 633542"/>
              <a:gd name="connsiteX116" fmla="*/ 341086 w 1000903"/>
              <a:gd name="connsiteY116" fmla="*/ 150384 h 633542"/>
              <a:gd name="connsiteX117" fmla="*/ 329159 w 1000903"/>
              <a:gd name="connsiteY117" fmla="*/ 101770 h 633542"/>
              <a:gd name="connsiteX118" fmla="*/ 294861 w 1000903"/>
              <a:gd name="connsiteY118" fmla="*/ 60262 h 633542"/>
              <a:gd name="connsiteX119" fmla="*/ 242562 w 1000903"/>
              <a:gd name="connsiteY119" fmla="*/ 31931 h 633542"/>
              <a:gd name="connsiteX120" fmla="*/ 180725 w 1000903"/>
              <a:gd name="connsiteY120" fmla="*/ 22046 h 633542"/>
              <a:gd name="connsiteX121" fmla="*/ 118889 w 1000903"/>
              <a:gd name="connsiteY121" fmla="*/ 31931 h 633542"/>
              <a:gd name="connsiteX122" fmla="*/ 852497 w 1000903"/>
              <a:gd name="connsiteY122" fmla="*/ 31811 h 633542"/>
              <a:gd name="connsiteX123" fmla="*/ 909326 w 1000903"/>
              <a:gd name="connsiteY123" fmla="*/ 40987 h 633542"/>
              <a:gd name="connsiteX124" fmla="*/ 957757 w 1000903"/>
              <a:gd name="connsiteY124" fmla="*/ 67321 h 633542"/>
              <a:gd name="connsiteX125" fmla="*/ 990738 w 1000903"/>
              <a:gd name="connsiteY125" fmla="*/ 107410 h 633542"/>
              <a:gd name="connsiteX126" fmla="*/ 1002260 w 1000903"/>
              <a:gd name="connsiteY126" fmla="*/ 154880 h 633542"/>
              <a:gd name="connsiteX127" fmla="*/ 990738 w 1000903"/>
              <a:gd name="connsiteY127" fmla="*/ 202355 h 633542"/>
              <a:gd name="connsiteX128" fmla="*/ 957757 w 1000903"/>
              <a:gd name="connsiteY128" fmla="*/ 242450 h 633542"/>
              <a:gd name="connsiteX129" fmla="*/ 909326 w 1000903"/>
              <a:gd name="connsiteY129" fmla="*/ 268784 h 633542"/>
              <a:gd name="connsiteX130" fmla="*/ 852497 w 1000903"/>
              <a:gd name="connsiteY130" fmla="*/ 277960 h 633542"/>
              <a:gd name="connsiteX131" fmla="*/ 837261 w 1000903"/>
              <a:gd name="connsiteY131" fmla="*/ 277316 h 633542"/>
              <a:gd name="connsiteX132" fmla="*/ 822151 w 1000903"/>
              <a:gd name="connsiteY132" fmla="*/ 275414 h 633542"/>
              <a:gd name="connsiteX133" fmla="*/ 809455 w 1000903"/>
              <a:gd name="connsiteY133" fmla="*/ 272785 h 633542"/>
              <a:gd name="connsiteX134" fmla="*/ 797986 w 1000903"/>
              <a:gd name="connsiteY134" fmla="*/ 269547 h 633542"/>
              <a:gd name="connsiteX135" fmla="*/ 746659 w 1000903"/>
              <a:gd name="connsiteY135" fmla="*/ 322574 h 633542"/>
              <a:gd name="connsiteX136" fmla="*/ 744113 w 1000903"/>
              <a:gd name="connsiteY136" fmla="*/ 321488 h 633542"/>
              <a:gd name="connsiteX137" fmla="*/ 746659 w 1000903"/>
              <a:gd name="connsiteY137" fmla="*/ 241973 h 633542"/>
              <a:gd name="connsiteX138" fmla="*/ 728920 w 1000903"/>
              <a:gd name="connsiteY138" fmla="*/ 224445 h 633542"/>
              <a:gd name="connsiteX139" fmla="*/ 715109 w 1000903"/>
              <a:gd name="connsiteY139" fmla="*/ 203941 h 633542"/>
              <a:gd name="connsiteX140" fmla="*/ 705864 w 1000903"/>
              <a:gd name="connsiteY140" fmla="*/ 179980 h 633542"/>
              <a:gd name="connsiteX141" fmla="*/ 702740 w 1000903"/>
              <a:gd name="connsiteY141" fmla="*/ 154880 h 633542"/>
              <a:gd name="connsiteX142" fmla="*/ 714268 w 1000903"/>
              <a:gd name="connsiteY142" fmla="*/ 107410 h 633542"/>
              <a:gd name="connsiteX143" fmla="*/ 747243 w 1000903"/>
              <a:gd name="connsiteY143" fmla="*/ 67321 h 633542"/>
              <a:gd name="connsiteX144" fmla="*/ 795668 w 1000903"/>
              <a:gd name="connsiteY144" fmla="*/ 40987 h 633542"/>
              <a:gd name="connsiteX145" fmla="*/ 852497 w 1000903"/>
              <a:gd name="connsiteY145" fmla="*/ 31811 h 633542"/>
              <a:gd name="connsiteX146" fmla="*/ 947481 w 1000903"/>
              <a:gd name="connsiteY146" fmla="*/ 79955 h 633542"/>
              <a:gd name="connsiteX147" fmla="*/ 903962 w 1000903"/>
              <a:gd name="connsiteY147" fmla="*/ 56387 h 633542"/>
              <a:gd name="connsiteX148" fmla="*/ 852497 w 1000903"/>
              <a:gd name="connsiteY148" fmla="*/ 48153 h 633542"/>
              <a:gd name="connsiteX149" fmla="*/ 801038 w 1000903"/>
              <a:gd name="connsiteY149" fmla="*/ 56387 h 633542"/>
              <a:gd name="connsiteX150" fmla="*/ 757519 w 1000903"/>
              <a:gd name="connsiteY150" fmla="*/ 79955 h 633542"/>
              <a:gd name="connsiteX151" fmla="*/ 728997 w 1000903"/>
              <a:gd name="connsiteY151" fmla="*/ 114475 h 633542"/>
              <a:gd name="connsiteX152" fmla="*/ 719078 w 1000903"/>
              <a:gd name="connsiteY152" fmla="*/ 154880 h 633542"/>
              <a:gd name="connsiteX153" fmla="*/ 721713 w 1000903"/>
              <a:gd name="connsiteY153" fmla="*/ 176081 h 633542"/>
              <a:gd name="connsiteX154" fmla="*/ 729528 w 1000903"/>
              <a:gd name="connsiteY154" fmla="*/ 196345 h 633542"/>
              <a:gd name="connsiteX155" fmla="*/ 742450 w 1000903"/>
              <a:gd name="connsiteY155" fmla="*/ 215209 h 633542"/>
              <a:gd name="connsiteX156" fmla="*/ 759897 w 1000903"/>
              <a:gd name="connsiteY156" fmla="*/ 231694 h 633542"/>
              <a:gd name="connsiteX157" fmla="*/ 763188 w 1000903"/>
              <a:gd name="connsiteY157" fmla="*/ 234234 h 633542"/>
              <a:gd name="connsiteX158" fmla="*/ 761698 w 1000903"/>
              <a:gd name="connsiteY158" fmla="*/ 282539 h 633542"/>
              <a:gd name="connsiteX159" fmla="*/ 793718 w 1000903"/>
              <a:gd name="connsiteY159" fmla="*/ 250809 h 633542"/>
              <a:gd name="connsiteX160" fmla="*/ 798529 w 1000903"/>
              <a:gd name="connsiteY160" fmla="*/ 252514 h 633542"/>
              <a:gd name="connsiteX161" fmla="*/ 811475 w 1000903"/>
              <a:gd name="connsiteY161" fmla="*/ 256479 h 633542"/>
              <a:gd name="connsiteX162" fmla="*/ 824833 w 1000903"/>
              <a:gd name="connsiteY162" fmla="*/ 259328 h 633542"/>
              <a:gd name="connsiteX163" fmla="*/ 838531 w 1000903"/>
              <a:gd name="connsiteY163" fmla="*/ 261039 h 633542"/>
              <a:gd name="connsiteX164" fmla="*/ 852497 w 1000903"/>
              <a:gd name="connsiteY164" fmla="*/ 261612 h 633542"/>
              <a:gd name="connsiteX165" fmla="*/ 903968 w 1000903"/>
              <a:gd name="connsiteY165" fmla="*/ 253384 h 633542"/>
              <a:gd name="connsiteX166" fmla="*/ 947481 w 1000903"/>
              <a:gd name="connsiteY166" fmla="*/ 229804 h 633542"/>
              <a:gd name="connsiteX167" fmla="*/ 976009 w 1000903"/>
              <a:gd name="connsiteY167" fmla="*/ 195284 h 633542"/>
              <a:gd name="connsiteX168" fmla="*/ 985921 w 1000903"/>
              <a:gd name="connsiteY168" fmla="*/ 154880 h 633542"/>
              <a:gd name="connsiteX169" fmla="*/ 976009 w 1000903"/>
              <a:gd name="connsiteY169" fmla="*/ 114475 h 633542"/>
              <a:gd name="connsiteX170" fmla="*/ 947481 w 1000903"/>
              <a:gd name="connsiteY170" fmla="*/ 79955 h 633542"/>
              <a:gd name="connsiteX171" fmla="*/ 671148 w 1000903"/>
              <a:gd name="connsiteY171" fmla="*/ 285597 h 633542"/>
              <a:gd name="connsiteX172" fmla="*/ 684739 w 1000903"/>
              <a:gd name="connsiteY172" fmla="*/ 307782 h 633542"/>
              <a:gd name="connsiteX173" fmla="*/ 691731 w 1000903"/>
              <a:gd name="connsiteY173" fmla="*/ 303352 h 633542"/>
              <a:gd name="connsiteX174" fmla="*/ 698407 w 1000903"/>
              <a:gd name="connsiteY174" fmla="*/ 326824 h 633542"/>
              <a:gd name="connsiteX175" fmla="*/ 688661 w 1000903"/>
              <a:gd name="connsiteY175" fmla="*/ 347083 h 633542"/>
              <a:gd name="connsiteX176" fmla="*/ 662797 w 1000903"/>
              <a:gd name="connsiteY176" fmla="*/ 391691 h 633542"/>
              <a:gd name="connsiteX177" fmla="*/ 672668 w 1000903"/>
              <a:gd name="connsiteY177" fmla="*/ 414115 h 633542"/>
              <a:gd name="connsiteX178" fmla="*/ 637667 w 1000903"/>
              <a:gd name="connsiteY178" fmla="*/ 454728 h 633542"/>
              <a:gd name="connsiteX179" fmla="*/ 602660 w 1000903"/>
              <a:gd name="connsiteY179" fmla="*/ 414115 h 633542"/>
              <a:gd name="connsiteX180" fmla="*/ 612513 w 1000903"/>
              <a:gd name="connsiteY180" fmla="*/ 392025 h 633542"/>
              <a:gd name="connsiteX181" fmla="*/ 585255 w 1000903"/>
              <a:gd name="connsiteY181" fmla="*/ 335040 h 633542"/>
              <a:gd name="connsiteX182" fmla="*/ 585839 w 1000903"/>
              <a:gd name="connsiteY182" fmla="*/ 325310 h 633542"/>
              <a:gd name="connsiteX183" fmla="*/ 671148 w 1000903"/>
              <a:gd name="connsiteY183" fmla="*/ 285597 h 63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000903" h="633542">
                <a:moveTo>
                  <a:pt x="564476" y="291780"/>
                </a:moveTo>
                <a:cubicBezTo>
                  <a:pt x="568338" y="252675"/>
                  <a:pt x="580021" y="218333"/>
                  <a:pt x="637667" y="223974"/>
                </a:cubicBezTo>
                <a:cubicBezTo>
                  <a:pt x="695307" y="218333"/>
                  <a:pt x="706990" y="252675"/>
                  <a:pt x="710859" y="291780"/>
                </a:cubicBezTo>
                <a:cubicBezTo>
                  <a:pt x="711628" y="299566"/>
                  <a:pt x="712081" y="307460"/>
                  <a:pt x="712528" y="315258"/>
                </a:cubicBezTo>
                <a:cubicBezTo>
                  <a:pt x="714286" y="345885"/>
                  <a:pt x="715961" y="375075"/>
                  <a:pt x="735941" y="385109"/>
                </a:cubicBezTo>
                <a:lnTo>
                  <a:pt x="737622" y="385956"/>
                </a:lnTo>
                <a:lnTo>
                  <a:pt x="736418" y="387393"/>
                </a:lnTo>
                <a:cubicBezTo>
                  <a:pt x="729510" y="395626"/>
                  <a:pt x="721803" y="400819"/>
                  <a:pt x="712569" y="403961"/>
                </a:cubicBezTo>
                <a:cubicBezTo>
                  <a:pt x="705476" y="406382"/>
                  <a:pt x="697495" y="407580"/>
                  <a:pt x="688285" y="408021"/>
                </a:cubicBezTo>
                <a:lnTo>
                  <a:pt x="745788" y="427750"/>
                </a:lnTo>
                <a:cubicBezTo>
                  <a:pt x="750640" y="429920"/>
                  <a:pt x="754974" y="433748"/>
                  <a:pt x="758431" y="438535"/>
                </a:cubicBezTo>
                <a:cubicBezTo>
                  <a:pt x="761972" y="443442"/>
                  <a:pt x="764618" y="449392"/>
                  <a:pt x="766007" y="455610"/>
                </a:cubicBezTo>
                <a:cubicBezTo>
                  <a:pt x="772641" y="474564"/>
                  <a:pt x="779437" y="523840"/>
                  <a:pt x="783877" y="546483"/>
                </a:cubicBezTo>
                <a:lnTo>
                  <a:pt x="625001" y="546483"/>
                </a:lnTo>
                <a:lnTo>
                  <a:pt x="621132" y="498048"/>
                </a:lnTo>
                <a:cubicBezTo>
                  <a:pt x="620667" y="491794"/>
                  <a:pt x="618539" y="485724"/>
                  <a:pt x="615207" y="480418"/>
                </a:cubicBezTo>
                <a:cubicBezTo>
                  <a:pt x="611804" y="475005"/>
                  <a:pt x="607148" y="470378"/>
                  <a:pt x="601718" y="467147"/>
                </a:cubicBezTo>
                <a:cubicBezTo>
                  <a:pt x="589374" y="459754"/>
                  <a:pt x="577059" y="453225"/>
                  <a:pt x="564803" y="447562"/>
                </a:cubicBezTo>
                <a:cubicBezTo>
                  <a:pt x="552542" y="441904"/>
                  <a:pt x="540329" y="437098"/>
                  <a:pt x="528175" y="433163"/>
                </a:cubicBezTo>
                <a:lnTo>
                  <a:pt x="525385" y="432257"/>
                </a:lnTo>
                <a:lnTo>
                  <a:pt x="527758" y="430540"/>
                </a:lnTo>
                <a:cubicBezTo>
                  <a:pt x="528515" y="429997"/>
                  <a:pt x="529307" y="429479"/>
                  <a:pt x="530118" y="429002"/>
                </a:cubicBezTo>
                <a:cubicBezTo>
                  <a:pt x="530911" y="428543"/>
                  <a:pt x="531728" y="428119"/>
                  <a:pt x="532562" y="427750"/>
                </a:cubicBezTo>
                <a:lnTo>
                  <a:pt x="588676" y="408051"/>
                </a:lnTo>
                <a:cubicBezTo>
                  <a:pt x="578757" y="407628"/>
                  <a:pt x="570341" y="406424"/>
                  <a:pt x="562962" y="403961"/>
                </a:cubicBezTo>
                <a:cubicBezTo>
                  <a:pt x="553532" y="400813"/>
                  <a:pt x="545819" y="395626"/>
                  <a:pt x="538916" y="387393"/>
                </a:cubicBezTo>
                <a:lnTo>
                  <a:pt x="537712" y="385956"/>
                </a:lnTo>
                <a:lnTo>
                  <a:pt x="539393" y="385109"/>
                </a:lnTo>
                <a:cubicBezTo>
                  <a:pt x="559373" y="375075"/>
                  <a:pt x="561048" y="345885"/>
                  <a:pt x="562807" y="315258"/>
                </a:cubicBezTo>
                <a:cubicBezTo>
                  <a:pt x="563254" y="307460"/>
                  <a:pt x="563707" y="299566"/>
                  <a:pt x="564476" y="291780"/>
                </a:cubicBezTo>
                <a:moveTo>
                  <a:pt x="626074" y="636576"/>
                </a:moveTo>
                <a:lnTo>
                  <a:pt x="241399" y="636576"/>
                </a:lnTo>
                <a:lnTo>
                  <a:pt x="251825" y="506264"/>
                </a:lnTo>
                <a:cubicBezTo>
                  <a:pt x="252325" y="499527"/>
                  <a:pt x="254614" y="492992"/>
                  <a:pt x="258203" y="487281"/>
                </a:cubicBezTo>
                <a:cubicBezTo>
                  <a:pt x="261851" y="481474"/>
                  <a:pt x="266852" y="476507"/>
                  <a:pt x="272693" y="473037"/>
                </a:cubicBezTo>
                <a:cubicBezTo>
                  <a:pt x="299928" y="456731"/>
                  <a:pt x="326959" y="444610"/>
                  <a:pt x="353783" y="436615"/>
                </a:cubicBezTo>
                <a:cubicBezTo>
                  <a:pt x="380630" y="428620"/>
                  <a:pt x="407286" y="424751"/>
                  <a:pt x="433733" y="424936"/>
                </a:cubicBezTo>
                <a:cubicBezTo>
                  <a:pt x="460193" y="424751"/>
                  <a:pt x="486849" y="428620"/>
                  <a:pt x="513690" y="436615"/>
                </a:cubicBezTo>
                <a:cubicBezTo>
                  <a:pt x="540514" y="444610"/>
                  <a:pt x="567551" y="456731"/>
                  <a:pt x="594780" y="473037"/>
                </a:cubicBezTo>
                <a:cubicBezTo>
                  <a:pt x="600621" y="476507"/>
                  <a:pt x="605622" y="481474"/>
                  <a:pt x="609276" y="487281"/>
                </a:cubicBezTo>
                <a:cubicBezTo>
                  <a:pt x="612859" y="492992"/>
                  <a:pt x="615154" y="499527"/>
                  <a:pt x="615648" y="506264"/>
                </a:cubicBezTo>
                <a:lnTo>
                  <a:pt x="626074" y="636576"/>
                </a:lnTo>
                <a:close/>
                <a:moveTo>
                  <a:pt x="433757" y="209563"/>
                </a:moveTo>
                <a:cubicBezTo>
                  <a:pt x="455162" y="209563"/>
                  <a:pt x="474451" y="217773"/>
                  <a:pt x="487952" y="234592"/>
                </a:cubicBezTo>
                <a:cubicBezTo>
                  <a:pt x="500094" y="249712"/>
                  <a:pt x="507521" y="271783"/>
                  <a:pt x="507521" y="301074"/>
                </a:cubicBezTo>
                <a:cubicBezTo>
                  <a:pt x="507521" y="302499"/>
                  <a:pt x="507497" y="304038"/>
                  <a:pt x="507456" y="305671"/>
                </a:cubicBezTo>
                <a:lnTo>
                  <a:pt x="507360" y="308461"/>
                </a:lnTo>
                <a:cubicBezTo>
                  <a:pt x="507932" y="308450"/>
                  <a:pt x="508505" y="308503"/>
                  <a:pt x="509083" y="308640"/>
                </a:cubicBezTo>
                <a:cubicBezTo>
                  <a:pt x="512933" y="309547"/>
                  <a:pt x="515455" y="313863"/>
                  <a:pt x="516426" y="320093"/>
                </a:cubicBezTo>
                <a:cubicBezTo>
                  <a:pt x="517332" y="325871"/>
                  <a:pt x="516933" y="333430"/>
                  <a:pt x="515038" y="341402"/>
                </a:cubicBezTo>
                <a:lnTo>
                  <a:pt x="515026" y="341485"/>
                </a:lnTo>
                <a:cubicBezTo>
                  <a:pt x="513106" y="349486"/>
                  <a:pt x="510036" y="356420"/>
                  <a:pt x="506615" y="361172"/>
                </a:cubicBezTo>
                <a:cubicBezTo>
                  <a:pt x="502961" y="366251"/>
                  <a:pt x="498783" y="368952"/>
                  <a:pt x="494962" y="368082"/>
                </a:cubicBezTo>
                <a:lnTo>
                  <a:pt x="494264" y="367885"/>
                </a:lnTo>
                <a:cubicBezTo>
                  <a:pt x="490134" y="377609"/>
                  <a:pt x="485168" y="386433"/>
                  <a:pt x="479547" y="393975"/>
                </a:cubicBezTo>
                <a:cubicBezTo>
                  <a:pt x="473742" y="401743"/>
                  <a:pt x="467221" y="408176"/>
                  <a:pt x="460175" y="412845"/>
                </a:cubicBezTo>
                <a:lnTo>
                  <a:pt x="459198" y="413083"/>
                </a:lnTo>
                <a:cubicBezTo>
                  <a:pt x="450662" y="412165"/>
                  <a:pt x="442126" y="411676"/>
                  <a:pt x="433573" y="411628"/>
                </a:cubicBezTo>
                <a:cubicBezTo>
                  <a:pt x="425007" y="411575"/>
                  <a:pt x="416412" y="411944"/>
                  <a:pt x="407810" y="412755"/>
                </a:cubicBezTo>
                <a:lnTo>
                  <a:pt x="406845" y="412505"/>
                </a:lnTo>
                <a:cubicBezTo>
                  <a:pt x="399936" y="407837"/>
                  <a:pt x="393523" y="401451"/>
                  <a:pt x="387818" y="393754"/>
                </a:cubicBezTo>
                <a:cubicBezTo>
                  <a:pt x="382275" y="386296"/>
                  <a:pt x="377369" y="377579"/>
                  <a:pt x="373298" y="367992"/>
                </a:cubicBezTo>
                <a:lnTo>
                  <a:pt x="373006" y="368076"/>
                </a:lnTo>
                <a:cubicBezTo>
                  <a:pt x="369167" y="368988"/>
                  <a:pt x="364965" y="366287"/>
                  <a:pt x="361287" y="361172"/>
                </a:cubicBezTo>
                <a:cubicBezTo>
                  <a:pt x="357866" y="356420"/>
                  <a:pt x="354790" y="349486"/>
                  <a:pt x="352882" y="341497"/>
                </a:cubicBezTo>
                <a:lnTo>
                  <a:pt x="352859" y="341414"/>
                </a:lnTo>
                <a:cubicBezTo>
                  <a:pt x="350963" y="333430"/>
                  <a:pt x="350570" y="325871"/>
                  <a:pt x="351476" y="320093"/>
                </a:cubicBezTo>
                <a:cubicBezTo>
                  <a:pt x="352447" y="313869"/>
                  <a:pt x="354975" y="309558"/>
                  <a:pt x="358819" y="308640"/>
                </a:cubicBezTo>
                <a:cubicBezTo>
                  <a:pt x="359248" y="308533"/>
                  <a:pt x="359702" y="308479"/>
                  <a:pt x="360160" y="308467"/>
                </a:cubicBezTo>
                <a:lnTo>
                  <a:pt x="360059" y="305641"/>
                </a:lnTo>
                <a:cubicBezTo>
                  <a:pt x="360017" y="304008"/>
                  <a:pt x="359994" y="302487"/>
                  <a:pt x="359994" y="301074"/>
                </a:cubicBezTo>
                <a:cubicBezTo>
                  <a:pt x="359994" y="271783"/>
                  <a:pt x="367415" y="249712"/>
                  <a:pt x="379563" y="234592"/>
                </a:cubicBezTo>
                <a:cubicBezTo>
                  <a:pt x="393064" y="217773"/>
                  <a:pt x="412352" y="209563"/>
                  <a:pt x="433757" y="209563"/>
                </a:cubicBezTo>
                <a:moveTo>
                  <a:pt x="112636" y="14021"/>
                </a:moveTo>
                <a:cubicBezTo>
                  <a:pt x="133642" y="6944"/>
                  <a:pt x="156644" y="3033"/>
                  <a:pt x="180725" y="3033"/>
                </a:cubicBezTo>
                <a:cubicBezTo>
                  <a:pt x="204807" y="3033"/>
                  <a:pt x="227809" y="6944"/>
                  <a:pt x="248809" y="14021"/>
                </a:cubicBezTo>
                <a:cubicBezTo>
                  <a:pt x="270637" y="21378"/>
                  <a:pt x="290313" y="32169"/>
                  <a:pt x="306812" y="45560"/>
                </a:cubicBezTo>
                <a:cubicBezTo>
                  <a:pt x="323574" y="59159"/>
                  <a:pt x="337087" y="75447"/>
                  <a:pt x="346296" y="93566"/>
                </a:cubicBezTo>
                <a:cubicBezTo>
                  <a:pt x="355189" y="111047"/>
                  <a:pt x="360095" y="130233"/>
                  <a:pt x="360095" y="150384"/>
                </a:cubicBezTo>
                <a:cubicBezTo>
                  <a:pt x="360095" y="160663"/>
                  <a:pt x="358807" y="170709"/>
                  <a:pt x="356363" y="180415"/>
                </a:cubicBezTo>
                <a:cubicBezTo>
                  <a:pt x="353848" y="190378"/>
                  <a:pt x="350117" y="199976"/>
                  <a:pt x="345294" y="209098"/>
                </a:cubicBezTo>
                <a:cubicBezTo>
                  <a:pt x="340723" y="217743"/>
                  <a:pt x="335167" y="225959"/>
                  <a:pt x="328754" y="233644"/>
                </a:cubicBezTo>
                <a:cubicBezTo>
                  <a:pt x="322447" y="241216"/>
                  <a:pt x="315282" y="248269"/>
                  <a:pt x="307396" y="254726"/>
                </a:cubicBezTo>
                <a:lnTo>
                  <a:pt x="310466" y="350273"/>
                </a:lnTo>
                <a:lnTo>
                  <a:pt x="307915" y="351352"/>
                </a:lnTo>
                <a:lnTo>
                  <a:pt x="246210" y="287600"/>
                </a:lnTo>
                <a:cubicBezTo>
                  <a:pt x="241674" y="289061"/>
                  <a:pt x="237030" y="290379"/>
                  <a:pt x="232291" y="291541"/>
                </a:cubicBezTo>
                <a:cubicBezTo>
                  <a:pt x="227308" y="292763"/>
                  <a:pt x="222230" y="293819"/>
                  <a:pt x="217086" y="294689"/>
                </a:cubicBezTo>
                <a:cubicBezTo>
                  <a:pt x="211113" y="295691"/>
                  <a:pt x="205075" y="296460"/>
                  <a:pt x="198983" y="296973"/>
                </a:cubicBezTo>
                <a:cubicBezTo>
                  <a:pt x="192969" y="297473"/>
                  <a:pt x="186871" y="297736"/>
                  <a:pt x="180725" y="297736"/>
                </a:cubicBezTo>
                <a:cubicBezTo>
                  <a:pt x="156644" y="297736"/>
                  <a:pt x="133642" y="293825"/>
                  <a:pt x="112636" y="286742"/>
                </a:cubicBezTo>
                <a:cubicBezTo>
                  <a:pt x="90808" y="279385"/>
                  <a:pt x="71132" y="268593"/>
                  <a:pt x="54633" y="255203"/>
                </a:cubicBezTo>
                <a:cubicBezTo>
                  <a:pt x="37871" y="241609"/>
                  <a:pt x="24370" y="225327"/>
                  <a:pt x="15149" y="207196"/>
                </a:cubicBezTo>
                <a:cubicBezTo>
                  <a:pt x="6261" y="189728"/>
                  <a:pt x="1356" y="170530"/>
                  <a:pt x="1356" y="150384"/>
                </a:cubicBezTo>
                <a:cubicBezTo>
                  <a:pt x="1356" y="130233"/>
                  <a:pt x="6261" y="111041"/>
                  <a:pt x="15149" y="93566"/>
                </a:cubicBezTo>
                <a:cubicBezTo>
                  <a:pt x="24364" y="75447"/>
                  <a:pt x="37871" y="59159"/>
                  <a:pt x="54633" y="45560"/>
                </a:cubicBezTo>
                <a:cubicBezTo>
                  <a:pt x="71132" y="32169"/>
                  <a:pt x="90808" y="21378"/>
                  <a:pt x="112636" y="14021"/>
                </a:cubicBezTo>
                <a:moveTo>
                  <a:pt x="118889" y="31931"/>
                </a:moveTo>
                <a:cubicBezTo>
                  <a:pt x="99147" y="38543"/>
                  <a:pt x="81408" y="48237"/>
                  <a:pt x="66590" y="60262"/>
                </a:cubicBezTo>
                <a:cubicBezTo>
                  <a:pt x="52022" y="72085"/>
                  <a:pt x="40285" y="86167"/>
                  <a:pt x="32286" y="101770"/>
                </a:cubicBezTo>
                <a:cubicBezTo>
                  <a:pt x="24602" y="116764"/>
                  <a:pt x="20364" y="133184"/>
                  <a:pt x="20364" y="150384"/>
                </a:cubicBezTo>
                <a:cubicBezTo>
                  <a:pt x="20364" y="167579"/>
                  <a:pt x="24602" y="184004"/>
                  <a:pt x="32286" y="198993"/>
                </a:cubicBezTo>
                <a:cubicBezTo>
                  <a:pt x="40285" y="214601"/>
                  <a:pt x="52022" y="228678"/>
                  <a:pt x="66590" y="240500"/>
                </a:cubicBezTo>
                <a:cubicBezTo>
                  <a:pt x="81408" y="252526"/>
                  <a:pt x="99147" y="262220"/>
                  <a:pt x="118889" y="268832"/>
                </a:cubicBezTo>
                <a:cubicBezTo>
                  <a:pt x="137904" y="275205"/>
                  <a:pt x="158784" y="278723"/>
                  <a:pt x="180725" y="278723"/>
                </a:cubicBezTo>
                <a:cubicBezTo>
                  <a:pt x="186406" y="278723"/>
                  <a:pt x="192015" y="278490"/>
                  <a:pt x="197517" y="278031"/>
                </a:cubicBezTo>
                <a:cubicBezTo>
                  <a:pt x="203126" y="277566"/>
                  <a:pt x="208621" y="276881"/>
                  <a:pt x="213962" y="275980"/>
                </a:cubicBezTo>
                <a:cubicBezTo>
                  <a:pt x="219428" y="275050"/>
                  <a:pt x="224787" y="273906"/>
                  <a:pt x="230020" y="272552"/>
                </a:cubicBezTo>
                <a:cubicBezTo>
                  <a:pt x="235313" y="271181"/>
                  <a:pt x="240511" y="269583"/>
                  <a:pt x="245578" y="267794"/>
                </a:cubicBezTo>
                <a:lnTo>
                  <a:pt x="251163" y="265809"/>
                </a:lnTo>
                <a:lnTo>
                  <a:pt x="289979" y="304264"/>
                </a:lnTo>
                <a:lnTo>
                  <a:pt x="288173" y="245717"/>
                </a:lnTo>
                <a:lnTo>
                  <a:pt x="291994" y="242766"/>
                </a:lnTo>
                <a:cubicBezTo>
                  <a:pt x="299784" y="236756"/>
                  <a:pt x="306824" y="230108"/>
                  <a:pt x="312976" y="222948"/>
                </a:cubicBezTo>
                <a:cubicBezTo>
                  <a:pt x="319055" y="215871"/>
                  <a:pt x="324283" y="208270"/>
                  <a:pt x="328515" y="200257"/>
                </a:cubicBezTo>
                <a:cubicBezTo>
                  <a:pt x="332616" y="192506"/>
                  <a:pt x="335793" y="184344"/>
                  <a:pt x="337921" y="175890"/>
                </a:cubicBezTo>
                <a:cubicBezTo>
                  <a:pt x="339995" y="167662"/>
                  <a:pt x="341086" y="159125"/>
                  <a:pt x="341086" y="150384"/>
                </a:cubicBezTo>
                <a:cubicBezTo>
                  <a:pt x="341086" y="133184"/>
                  <a:pt x="336848" y="116764"/>
                  <a:pt x="329159" y="101770"/>
                </a:cubicBezTo>
                <a:cubicBezTo>
                  <a:pt x="321166" y="86167"/>
                  <a:pt x="309429" y="72085"/>
                  <a:pt x="294861" y="60262"/>
                </a:cubicBezTo>
                <a:cubicBezTo>
                  <a:pt x="280043" y="48237"/>
                  <a:pt x="262304" y="38543"/>
                  <a:pt x="242562" y="31931"/>
                </a:cubicBezTo>
                <a:cubicBezTo>
                  <a:pt x="223547" y="25563"/>
                  <a:pt x="202661" y="22046"/>
                  <a:pt x="180725" y="22046"/>
                </a:cubicBezTo>
                <a:cubicBezTo>
                  <a:pt x="158784" y="22046"/>
                  <a:pt x="137904" y="25563"/>
                  <a:pt x="118889" y="31931"/>
                </a:cubicBezTo>
                <a:moveTo>
                  <a:pt x="852497" y="31811"/>
                </a:moveTo>
                <a:cubicBezTo>
                  <a:pt x="872596" y="31811"/>
                  <a:pt x="891796" y="35073"/>
                  <a:pt x="909326" y="40987"/>
                </a:cubicBezTo>
                <a:cubicBezTo>
                  <a:pt x="927554" y="47128"/>
                  <a:pt x="943982" y="56142"/>
                  <a:pt x="957757" y="67321"/>
                </a:cubicBezTo>
                <a:cubicBezTo>
                  <a:pt x="971759" y="78679"/>
                  <a:pt x="983036" y="92278"/>
                  <a:pt x="990738" y="107410"/>
                </a:cubicBezTo>
                <a:cubicBezTo>
                  <a:pt x="998159" y="122011"/>
                  <a:pt x="1002260" y="138049"/>
                  <a:pt x="1002260" y="154880"/>
                </a:cubicBezTo>
                <a:cubicBezTo>
                  <a:pt x="1002260" y="171716"/>
                  <a:pt x="998159" y="187754"/>
                  <a:pt x="990738" y="202355"/>
                </a:cubicBezTo>
                <a:cubicBezTo>
                  <a:pt x="983036" y="217487"/>
                  <a:pt x="971759" y="231086"/>
                  <a:pt x="957757" y="242450"/>
                </a:cubicBezTo>
                <a:cubicBezTo>
                  <a:pt x="943982" y="253629"/>
                  <a:pt x="927554" y="262637"/>
                  <a:pt x="909326" y="268784"/>
                </a:cubicBezTo>
                <a:cubicBezTo>
                  <a:pt x="891796" y="274693"/>
                  <a:pt x="872591" y="277960"/>
                  <a:pt x="852497" y="277960"/>
                </a:cubicBezTo>
                <a:cubicBezTo>
                  <a:pt x="847371" y="277960"/>
                  <a:pt x="842280" y="277739"/>
                  <a:pt x="837261" y="277316"/>
                </a:cubicBezTo>
                <a:cubicBezTo>
                  <a:pt x="832183" y="276898"/>
                  <a:pt x="827134" y="276255"/>
                  <a:pt x="822151" y="275414"/>
                </a:cubicBezTo>
                <a:cubicBezTo>
                  <a:pt x="817859" y="274693"/>
                  <a:pt x="813615" y="273804"/>
                  <a:pt x="809455" y="272785"/>
                </a:cubicBezTo>
                <a:cubicBezTo>
                  <a:pt x="805550" y="271825"/>
                  <a:pt x="801730" y="270746"/>
                  <a:pt x="797986" y="269547"/>
                </a:cubicBezTo>
                <a:lnTo>
                  <a:pt x="746659" y="322574"/>
                </a:lnTo>
                <a:lnTo>
                  <a:pt x="744113" y="321488"/>
                </a:lnTo>
                <a:lnTo>
                  <a:pt x="746659" y="241973"/>
                </a:lnTo>
                <a:cubicBezTo>
                  <a:pt x="740114" y="236601"/>
                  <a:pt x="734165" y="230734"/>
                  <a:pt x="728920" y="224445"/>
                </a:cubicBezTo>
                <a:cubicBezTo>
                  <a:pt x="723561" y="218029"/>
                  <a:pt x="718923" y="211167"/>
                  <a:pt x="715109" y="203941"/>
                </a:cubicBezTo>
                <a:cubicBezTo>
                  <a:pt x="711079" y="196316"/>
                  <a:pt x="707956" y="188303"/>
                  <a:pt x="705864" y="179980"/>
                </a:cubicBezTo>
                <a:cubicBezTo>
                  <a:pt x="703819" y="171871"/>
                  <a:pt x="702740" y="163471"/>
                  <a:pt x="702740" y="154880"/>
                </a:cubicBezTo>
                <a:cubicBezTo>
                  <a:pt x="702740" y="138049"/>
                  <a:pt x="706847" y="122011"/>
                  <a:pt x="714268" y="107410"/>
                </a:cubicBezTo>
                <a:cubicBezTo>
                  <a:pt x="721963" y="92278"/>
                  <a:pt x="733241" y="78679"/>
                  <a:pt x="747243" y="67321"/>
                </a:cubicBezTo>
                <a:cubicBezTo>
                  <a:pt x="761024" y="56142"/>
                  <a:pt x="777446" y="47128"/>
                  <a:pt x="795668" y="40987"/>
                </a:cubicBezTo>
                <a:cubicBezTo>
                  <a:pt x="813210" y="35073"/>
                  <a:pt x="832403" y="31811"/>
                  <a:pt x="852497" y="31811"/>
                </a:cubicBezTo>
                <a:moveTo>
                  <a:pt x="947481" y="79955"/>
                </a:moveTo>
                <a:cubicBezTo>
                  <a:pt x="935160" y="69951"/>
                  <a:pt x="920395" y="61884"/>
                  <a:pt x="903962" y="56387"/>
                </a:cubicBezTo>
                <a:cubicBezTo>
                  <a:pt x="888142" y="51081"/>
                  <a:pt x="870761" y="48153"/>
                  <a:pt x="852497" y="48153"/>
                </a:cubicBezTo>
                <a:cubicBezTo>
                  <a:pt x="834245" y="48153"/>
                  <a:pt x="816864" y="51081"/>
                  <a:pt x="801038" y="56387"/>
                </a:cubicBezTo>
                <a:cubicBezTo>
                  <a:pt x="784610" y="61884"/>
                  <a:pt x="769846" y="69951"/>
                  <a:pt x="757519" y="79955"/>
                </a:cubicBezTo>
                <a:cubicBezTo>
                  <a:pt x="745407" y="89786"/>
                  <a:pt x="735643" y="101502"/>
                  <a:pt x="728997" y="114475"/>
                </a:cubicBezTo>
                <a:cubicBezTo>
                  <a:pt x="722607" y="126942"/>
                  <a:pt x="719078" y="140589"/>
                  <a:pt x="719078" y="154880"/>
                </a:cubicBezTo>
                <a:cubicBezTo>
                  <a:pt x="719078" y="162153"/>
                  <a:pt x="719990" y="169242"/>
                  <a:pt x="721713" y="176081"/>
                </a:cubicBezTo>
                <a:cubicBezTo>
                  <a:pt x="723483" y="183110"/>
                  <a:pt x="726124" y="189895"/>
                  <a:pt x="729528" y="196345"/>
                </a:cubicBezTo>
                <a:cubicBezTo>
                  <a:pt x="733050" y="202999"/>
                  <a:pt x="737396" y="209319"/>
                  <a:pt x="742450" y="215209"/>
                </a:cubicBezTo>
                <a:cubicBezTo>
                  <a:pt x="747565" y="221165"/>
                  <a:pt x="753418" y="226692"/>
                  <a:pt x="759897" y="231694"/>
                </a:cubicBezTo>
                <a:lnTo>
                  <a:pt x="763188" y="234234"/>
                </a:lnTo>
                <a:lnTo>
                  <a:pt x="761698" y="282539"/>
                </a:lnTo>
                <a:lnTo>
                  <a:pt x="793718" y="250809"/>
                </a:lnTo>
                <a:lnTo>
                  <a:pt x="798529" y="252514"/>
                </a:lnTo>
                <a:cubicBezTo>
                  <a:pt x="802749" y="254010"/>
                  <a:pt x="807070" y="255340"/>
                  <a:pt x="811475" y="256479"/>
                </a:cubicBezTo>
                <a:cubicBezTo>
                  <a:pt x="815827" y="257605"/>
                  <a:pt x="820285" y="258559"/>
                  <a:pt x="824833" y="259328"/>
                </a:cubicBezTo>
                <a:cubicBezTo>
                  <a:pt x="829280" y="260080"/>
                  <a:pt x="833852" y="260652"/>
                  <a:pt x="838531" y="261039"/>
                </a:cubicBezTo>
                <a:cubicBezTo>
                  <a:pt x="843103" y="261415"/>
                  <a:pt x="847770" y="261612"/>
                  <a:pt x="852497" y="261612"/>
                </a:cubicBezTo>
                <a:cubicBezTo>
                  <a:pt x="870761" y="261612"/>
                  <a:pt x="888142" y="258684"/>
                  <a:pt x="903968" y="253384"/>
                </a:cubicBezTo>
                <a:cubicBezTo>
                  <a:pt x="920395" y="247881"/>
                  <a:pt x="935160" y="239815"/>
                  <a:pt x="947481" y="229804"/>
                </a:cubicBezTo>
                <a:cubicBezTo>
                  <a:pt x="959599" y="219979"/>
                  <a:pt x="969363" y="208264"/>
                  <a:pt x="976009" y="195284"/>
                </a:cubicBezTo>
                <a:cubicBezTo>
                  <a:pt x="982393" y="182830"/>
                  <a:pt x="985921" y="169177"/>
                  <a:pt x="985921" y="154880"/>
                </a:cubicBezTo>
                <a:cubicBezTo>
                  <a:pt x="985921" y="140589"/>
                  <a:pt x="982393" y="126942"/>
                  <a:pt x="976009" y="114475"/>
                </a:cubicBezTo>
                <a:cubicBezTo>
                  <a:pt x="969363" y="101496"/>
                  <a:pt x="959599" y="89786"/>
                  <a:pt x="947481" y="79955"/>
                </a:cubicBezTo>
                <a:moveTo>
                  <a:pt x="671148" y="285597"/>
                </a:moveTo>
                <a:cubicBezTo>
                  <a:pt x="676883" y="291678"/>
                  <a:pt x="681544" y="299232"/>
                  <a:pt x="684739" y="307782"/>
                </a:cubicBezTo>
                <a:cubicBezTo>
                  <a:pt x="686873" y="304717"/>
                  <a:pt x="689335" y="303030"/>
                  <a:pt x="691731" y="303352"/>
                </a:cubicBezTo>
                <a:cubicBezTo>
                  <a:pt x="697083" y="304079"/>
                  <a:pt x="700070" y="314590"/>
                  <a:pt x="698407" y="326824"/>
                </a:cubicBezTo>
                <a:cubicBezTo>
                  <a:pt x="697048" y="336811"/>
                  <a:pt x="693006" y="344860"/>
                  <a:pt x="688661" y="347083"/>
                </a:cubicBezTo>
                <a:cubicBezTo>
                  <a:pt x="685764" y="366275"/>
                  <a:pt x="676066" y="382480"/>
                  <a:pt x="662797" y="391691"/>
                </a:cubicBezTo>
                <a:cubicBezTo>
                  <a:pt x="663340" y="400467"/>
                  <a:pt x="665808" y="407604"/>
                  <a:pt x="672668" y="414115"/>
                </a:cubicBezTo>
                <a:lnTo>
                  <a:pt x="637667" y="454728"/>
                </a:lnTo>
                <a:lnTo>
                  <a:pt x="602660" y="414115"/>
                </a:lnTo>
                <a:cubicBezTo>
                  <a:pt x="609437" y="407682"/>
                  <a:pt x="611929" y="400652"/>
                  <a:pt x="612513" y="392025"/>
                </a:cubicBezTo>
                <a:cubicBezTo>
                  <a:pt x="596276" y="381043"/>
                  <a:pt x="585255" y="359639"/>
                  <a:pt x="585255" y="335040"/>
                </a:cubicBezTo>
                <a:cubicBezTo>
                  <a:pt x="585255" y="331731"/>
                  <a:pt x="585457" y="328482"/>
                  <a:pt x="585839" y="325310"/>
                </a:cubicBezTo>
                <a:cubicBezTo>
                  <a:pt x="607160" y="305141"/>
                  <a:pt x="653076" y="302309"/>
                  <a:pt x="671148" y="285597"/>
                </a:cubicBezTo>
              </a:path>
            </a:pathLst>
          </a:custGeom>
          <a:solidFill>
            <a:schemeClr val="accent2"/>
          </a:solidFill>
          <a:ln w="5958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28" name="Voľný tvar 368">
            <a:extLst>
              <a:ext uri="{FF2B5EF4-FFF2-40B4-BE49-F238E27FC236}">
                <a16:creationId xmlns:a16="http://schemas.microsoft.com/office/drawing/2014/main" id="{94F824E5-7E98-1C5B-41C3-06DD74A2AF9E}"/>
              </a:ext>
            </a:extLst>
          </p:cNvPr>
          <p:cNvSpPr/>
          <p:nvPr/>
        </p:nvSpPr>
        <p:spPr>
          <a:xfrm>
            <a:off x="9033620" y="2656321"/>
            <a:ext cx="596539" cy="585388"/>
          </a:xfrm>
          <a:custGeom>
            <a:avLst/>
            <a:gdLst>
              <a:gd name="connsiteX0" fmla="*/ 298028 w 756958"/>
              <a:gd name="connsiteY0" fmla="*/ 70161 h 732827"/>
              <a:gd name="connsiteX1" fmla="*/ 291788 w 756958"/>
              <a:gd name="connsiteY1" fmla="*/ 33107 h 732827"/>
              <a:gd name="connsiteX2" fmla="*/ 296353 w 756958"/>
              <a:gd name="connsiteY2" fmla="*/ 19310 h 732827"/>
              <a:gd name="connsiteX3" fmla="*/ 296336 w 756958"/>
              <a:gd name="connsiteY3" fmla="*/ 19293 h 732827"/>
              <a:gd name="connsiteX4" fmla="*/ 308501 w 756958"/>
              <a:gd name="connsiteY4" fmla="*/ 12866 h 732827"/>
              <a:gd name="connsiteX5" fmla="*/ 380066 w 756958"/>
              <a:gd name="connsiteY5" fmla="*/ 2128 h 732827"/>
              <a:gd name="connsiteX6" fmla="*/ 451666 w 756958"/>
              <a:gd name="connsiteY6" fmla="*/ 12866 h 732827"/>
              <a:gd name="connsiteX7" fmla="*/ 463802 w 756958"/>
              <a:gd name="connsiteY7" fmla="*/ 19305 h 732827"/>
              <a:gd name="connsiteX8" fmla="*/ 468344 w 756958"/>
              <a:gd name="connsiteY8" fmla="*/ 33107 h 732827"/>
              <a:gd name="connsiteX9" fmla="*/ 462103 w 756958"/>
              <a:gd name="connsiteY9" fmla="*/ 70161 h 732827"/>
              <a:gd name="connsiteX10" fmla="*/ 444501 w 756958"/>
              <a:gd name="connsiteY10" fmla="*/ 67227 h 732827"/>
              <a:gd name="connsiteX11" fmla="*/ 450527 w 756958"/>
              <a:gd name="connsiteY11" fmla="*/ 31455 h 732827"/>
              <a:gd name="connsiteX12" fmla="*/ 447124 w 756958"/>
              <a:gd name="connsiteY12" fmla="*/ 30120 h 732827"/>
              <a:gd name="connsiteX13" fmla="*/ 380066 w 756958"/>
              <a:gd name="connsiteY13" fmla="*/ 19942 h 732827"/>
              <a:gd name="connsiteX14" fmla="*/ 312972 w 756958"/>
              <a:gd name="connsiteY14" fmla="*/ 30120 h 732827"/>
              <a:gd name="connsiteX15" fmla="*/ 309604 w 756958"/>
              <a:gd name="connsiteY15" fmla="*/ 31449 h 732827"/>
              <a:gd name="connsiteX16" fmla="*/ 315630 w 756958"/>
              <a:gd name="connsiteY16" fmla="*/ 67227 h 732827"/>
              <a:gd name="connsiteX17" fmla="*/ 298028 w 756958"/>
              <a:gd name="connsiteY17" fmla="*/ 70161 h 732827"/>
              <a:gd name="connsiteX18" fmla="*/ 656523 w 756958"/>
              <a:gd name="connsiteY18" fmla="*/ 211473 h 732827"/>
              <a:gd name="connsiteX19" fmla="*/ 689826 w 756958"/>
              <a:gd name="connsiteY19" fmla="*/ 194087 h 732827"/>
              <a:gd name="connsiteX20" fmla="*/ 704370 w 756958"/>
              <a:gd name="connsiteY20" fmla="*/ 194123 h 732827"/>
              <a:gd name="connsiteX21" fmla="*/ 714223 w 756958"/>
              <a:gd name="connsiteY21" fmla="*/ 203686 h 732827"/>
              <a:gd name="connsiteX22" fmla="*/ 714241 w 756958"/>
              <a:gd name="connsiteY22" fmla="*/ 203680 h 732827"/>
              <a:gd name="connsiteX23" fmla="*/ 746583 w 756958"/>
              <a:gd name="connsiteY23" fmla="*/ 268458 h 732827"/>
              <a:gd name="connsiteX24" fmla="*/ 758487 w 756958"/>
              <a:gd name="connsiteY24" fmla="*/ 339913 h 732827"/>
              <a:gd name="connsiteX25" fmla="*/ 756109 w 756958"/>
              <a:gd name="connsiteY25" fmla="*/ 353417 h 732827"/>
              <a:gd name="connsiteX26" fmla="*/ 744360 w 756958"/>
              <a:gd name="connsiteY26" fmla="*/ 362026 h 732827"/>
              <a:gd name="connsiteX27" fmla="*/ 707201 w 756958"/>
              <a:gd name="connsiteY27" fmla="*/ 367541 h 732827"/>
              <a:gd name="connsiteX28" fmla="*/ 704614 w 756958"/>
              <a:gd name="connsiteY28" fmla="*/ 349869 h 732827"/>
              <a:gd name="connsiteX29" fmla="*/ 740462 w 756958"/>
              <a:gd name="connsiteY29" fmla="*/ 344545 h 732827"/>
              <a:gd name="connsiteX30" fmla="*/ 740676 w 756958"/>
              <a:gd name="connsiteY30" fmla="*/ 340890 h 732827"/>
              <a:gd name="connsiteX31" fmla="*/ 729607 w 756958"/>
              <a:gd name="connsiteY31" fmla="*/ 273979 h 732827"/>
              <a:gd name="connsiteX32" fmla="*/ 699226 w 756958"/>
              <a:gd name="connsiteY32" fmla="*/ 213321 h 732827"/>
              <a:gd name="connsiteX33" fmla="*/ 699226 w 756958"/>
              <a:gd name="connsiteY33" fmla="*/ 213285 h 732827"/>
              <a:gd name="connsiteX34" fmla="*/ 696907 w 756958"/>
              <a:gd name="connsiteY34" fmla="*/ 210483 h 732827"/>
              <a:gd name="connsiteX35" fmla="*/ 664761 w 756958"/>
              <a:gd name="connsiteY35" fmla="*/ 227266 h 732827"/>
              <a:gd name="connsiteX36" fmla="*/ 656523 w 756958"/>
              <a:gd name="connsiteY36" fmla="*/ 211473 h 732827"/>
              <a:gd name="connsiteX37" fmla="*/ 650121 w 756958"/>
              <a:gd name="connsiteY37" fmla="*/ 247698 h 732827"/>
              <a:gd name="connsiteX38" fmla="*/ 642814 w 756958"/>
              <a:gd name="connsiteY38" fmla="*/ 238582 h 732827"/>
              <a:gd name="connsiteX39" fmla="*/ 579165 w 756958"/>
              <a:gd name="connsiteY39" fmla="*/ 236823 h 732827"/>
              <a:gd name="connsiteX40" fmla="*/ 545237 w 756958"/>
              <a:gd name="connsiteY40" fmla="*/ 284919 h 732827"/>
              <a:gd name="connsiteX41" fmla="*/ 545815 w 756958"/>
              <a:gd name="connsiteY41" fmla="*/ 292246 h 732827"/>
              <a:gd name="connsiteX42" fmla="*/ 548879 w 756958"/>
              <a:gd name="connsiteY42" fmla="*/ 295406 h 732827"/>
              <a:gd name="connsiteX43" fmla="*/ 552545 w 756958"/>
              <a:gd name="connsiteY43" fmla="*/ 297123 h 732827"/>
              <a:gd name="connsiteX44" fmla="*/ 559459 w 756958"/>
              <a:gd name="connsiteY44" fmla="*/ 294309 h 732827"/>
              <a:gd name="connsiteX45" fmla="*/ 586848 w 756958"/>
              <a:gd name="connsiteY45" fmla="*/ 255234 h 732827"/>
              <a:gd name="connsiteX46" fmla="*/ 611305 w 756958"/>
              <a:gd name="connsiteY46" fmla="*/ 256325 h 732827"/>
              <a:gd name="connsiteX47" fmla="*/ 610536 w 756958"/>
              <a:gd name="connsiteY47" fmla="*/ 274139 h 732827"/>
              <a:gd name="connsiteX48" fmla="*/ 595807 w 756958"/>
              <a:gd name="connsiteY48" fmla="*/ 273490 h 732827"/>
              <a:gd name="connsiteX49" fmla="*/ 587671 w 756958"/>
              <a:gd name="connsiteY49" fmla="*/ 285104 h 732827"/>
              <a:gd name="connsiteX50" fmla="*/ 600659 w 756958"/>
              <a:gd name="connsiteY50" fmla="*/ 317334 h 732827"/>
              <a:gd name="connsiteX51" fmla="*/ 608450 w 756958"/>
              <a:gd name="connsiteY51" fmla="*/ 349780 h 732827"/>
              <a:gd name="connsiteX52" fmla="*/ 622154 w 756958"/>
              <a:gd name="connsiteY52" fmla="*/ 354496 h 732827"/>
              <a:gd name="connsiteX53" fmla="*/ 633652 w 756958"/>
              <a:gd name="connsiteY53" fmla="*/ 345326 h 732827"/>
              <a:gd name="connsiteX54" fmla="*/ 644763 w 756958"/>
              <a:gd name="connsiteY54" fmla="*/ 359301 h 732827"/>
              <a:gd name="connsiteX55" fmla="*/ 625587 w 756958"/>
              <a:gd name="connsiteY55" fmla="*/ 374582 h 732827"/>
              <a:gd name="connsiteX56" fmla="*/ 580190 w 756958"/>
              <a:gd name="connsiteY56" fmla="*/ 358955 h 732827"/>
              <a:gd name="connsiteX57" fmla="*/ 580196 w 756958"/>
              <a:gd name="connsiteY57" fmla="*/ 358943 h 732827"/>
              <a:gd name="connsiteX58" fmla="*/ 573270 w 756958"/>
              <a:gd name="connsiteY58" fmla="*/ 360780 h 732827"/>
              <a:gd name="connsiteX59" fmla="*/ 571315 w 756958"/>
              <a:gd name="connsiteY59" fmla="*/ 364381 h 732827"/>
              <a:gd name="connsiteX60" fmla="*/ 570677 w 756958"/>
              <a:gd name="connsiteY60" fmla="*/ 368763 h 732827"/>
              <a:gd name="connsiteX61" fmla="*/ 574581 w 756958"/>
              <a:gd name="connsiteY61" fmla="*/ 375035 h 732827"/>
              <a:gd name="connsiteX62" fmla="*/ 611436 w 756958"/>
              <a:gd name="connsiteY62" fmla="*/ 387573 h 732827"/>
              <a:gd name="connsiteX63" fmla="*/ 611550 w 756958"/>
              <a:gd name="connsiteY63" fmla="*/ 387573 h 732827"/>
              <a:gd name="connsiteX64" fmla="*/ 611550 w 756958"/>
              <a:gd name="connsiteY64" fmla="*/ 387615 h 732827"/>
              <a:gd name="connsiteX65" fmla="*/ 630207 w 756958"/>
              <a:gd name="connsiteY65" fmla="*/ 393964 h 732827"/>
              <a:gd name="connsiteX66" fmla="*/ 680670 w 756958"/>
              <a:gd name="connsiteY66" fmla="*/ 355116 h 732827"/>
              <a:gd name="connsiteX67" fmla="*/ 681314 w 756958"/>
              <a:gd name="connsiteY67" fmla="*/ 341785 h 732827"/>
              <a:gd name="connsiteX68" fmla="*/ 681040 w 756958"/>
              <a:gd name="connsiteY68" fmla="*/ 341874 h 732827"/>
              <a:gd name="connsiteX69" fmla="*/ 643225 w 756958"/>
              <a:gd name="connsiteY69" fmla="*/ 338911 h 732827"/>
              <a:gd name="connsiteX70" fmla="*/ 618595 w 756958"/>
              <a:gd name="connsiteY70" fmla="*/ 310055 h 732827"/>
              <a:gd name="connsiteX71" fmla="*/ 621558 w 756958"/>
              <a:gd name="connsiteY71" fmla="*/ 272244 h 732827"/>
              <a:gd name="connsiteX72" fmla="*/ 650121 w 756958"/>
              <a:gd name="connsiteY72" fmla="*/ 247698 h 732827"/>
              <a:gd name="connsiteX73" fmla="*/ 575857 w 756958"/>
              <a:gd name="connsiteY73" fmla="*/ 301970 h 732827"/>
              <a:gd name="connsiteX74" fmla="*/ 573884 w 756958"/>
              <a:gd name="connsiteY74" fmla="*/ 304790 h 732827"/>
              <a:gd name="connsiteX75" fmla="*/ 573711 w 756958"/>
              <a:gd name="connsiteY75" fmla="*/ 305065 h 732827"/>
              <a:gd name="connsiteX76" fmla="*/ 548497 w 756958"/>
              <a:gd name="connsiteY76" fmla="*/ 314520 h 732827"/>
              <a:gd name="connsiteX77" fmla="*/ 538471 w 756958"/>
              <a:gd name="connsiteY77" fmla="*/ 309876 h 732827"/>
              <a:gd name="connsiteX78" fmla="*/ 530937 w 756958"/>
              <a:gd name="connsiteY78" fmla="*/ 302030 h 732827"/>
              <a:gd name="connsiteX79" fmla="*/ 530496 w 756958"/>
              <a:gd name="connsiteY79" fmla="*/ 274891 h 732827"/>
              <a:gd name="connsiteX80" fmla="*/ 530633 w 756958"/>
              <a:gd name="connsiteY80" fmla="*/ 274646 h 732827"/>
              <a:gd name="connsiteX81" fmla="*/ 545952 w 756958"/>
              <a:gd name="connsiteY81" fmla="*/ 252939 h 732827"/>
              <a:gd name="connsiteX82" fmla="*/ 505586 w 756958"/>
              <a:gd name="connsiteY82" fmla="*/ 214668 h 732827"/>
              <a:gd name="connsiteX83" fmla="*/ 458073 w 756958"/>
              <a:gd name="connsiteY83" fmla="*/ 188602 h 732827"/>
              <a:gd name="connsiteX84" fmla="*/ 442492 w 756958"/>
              <a:gd name="connsiteY84" fmla="*/ 209434 h 732827"/>
              <a:gd name="connsiteX85" fmla="*/ 442283 w 756958"/>
              <a:gd name="connsiteY85" fmla="*/ 209648 h 732827"/>
              <a:gd name="connsiteX86" fmla="*/ 416354 w 756958"/>
              <a:gd name="connsiteY86" fmla="*/ 217619 h 732827"/>
              <a:gd name="connsiteX87" fmla="*/ 406549 w 756958"/>
              <a:gd name="connsiteY87" fmla="*/ 212886 h 732827"/>
              <a:gd name="connsiteX88" fmla="*/ 399068 w 756958"/>
              <a:gd name="connsiteY88" fmla="*/ 204807 h 732827"/>
              <a:gd name="connsiteX89" fmla="*/ 399068 w 756958"/>
              <a:gd name="connsiteY89" fmla="*/ 204771 h 732827"/>
              <a:gd name="connsiteX90" fmla="*/ 400225 w 756958"/>
              <a:gd name="connsiteY90" fmla="*/ 177889 h 732827"/>
              <a:gd name="connsiteX91" fmla="*/ 402341 w 756958"/>
              <a:gd name="connsiteY91" fmla="*/ 175068 h 732827"/>
              <a:gd name="connsiteX92" fmla="*/ 398103 w 756958"/>
              <a:gd name="connsiteY92" fmla="*/ 174675 h 732827"/>
              <a:gd name="connsiteX93" fmla="*/ 380066 w 756958"/>
              <a:gd name="connsiteY93" fmla="*/ 173930 h 732827"/>
              <a:gd name="connsiteX94" fmla="*/ 361963 w 756958"/>
              <a:gd name="connsiteY94" fmla="*/ 174681 h 732827"/>
              <a:gd name="connsiteX95" fmla="*/ 359245 w 756958"/>
              <a:gd name="connsiteY95" fmla="*/ 174925 h 732827"/>
              <a:gd name="connsiteX96" fmla="*/ 361474 w 756958"/>
              <a:gd name="connsiteY96" fmla="*/ 177889 h 732827"/>
              <a:gd name="connsiteX97" fmla="*/ 362619 w 756958"/>
              <a:gd name="connsiteY97" fmla="*/ 204771 h 732827"/>
              <a:gd name="connsiteX98" fmla="*/ 362619 w 756958"/>
              <a:gd name="connsiteY98" fmla="*/ 204807 h 732827"/>
              <a:gd name="connsiteX99" fmla="*/ 355138 w 756958"/>
              <a:gd name="connsiteY99" fmla="*/ 212886 h 732827"/>
              <a:gd name="connsiteX100" fmla="*/ 345339 w 756958"/>
              <a:gd name="connsiteY100" fmla="*/ 217619 h 732827"/>
              <a:gd name="connsiteX101" fmla="*/ 319403 w 756958"/>
              <a:gd name="connsiteY101" fmla="*/ 209648 h 732827"/>
              <a:gd name="connsiteX102" fmla="*/ 319195 w 756958"/>
              <a:gd name="connsiteY102" fmla="*/ 209434 h 732827"/>
              <a:gd name="connsiteX103" fmla="*/ 303262 w 756958"/>
              <a:gd name="connsiteY103" fmla="*/ 188125 h 732827"/>
              <a:gd name="connsiteX104" fmla="*/ 254867 w 756958"/>
              <a:gd name="connsiteY104" fmla="*/ 214436 h 732827"/>
              <a:gd name="connsiteX105" fmla="*/ 215002 w 756958"/>
              <a:gd name="connsiteY105" fmla="*/ 251937 h 732827"/>
              <a:gd name="connsiteX106" fmla="*/ 229975 w 756958"/>
              <a:gd name="connsiteY106" fmla="*/ 273168 h 732827"/>
              <a:gd name="connsiteX107" fmla="*/ 230118 w 756958"/>
              <a:gd name="connsiteY107" fmla="*/ 273406 h 732827"/>
              <a:gd name="connsiteX108" fmla="*/ 229671 w 756958"/>
              <a:gd name="connsiteY108" fmla="*/ 300551 h 732827"/>
              <a:gd name="connsiteX109" fmla="*/ 222143 w 756958"/>
              <a:gd name="connsiteY109" fmla="*/ 308391 h 732827"/>
              <a:gd name="connsiteX110" fmla="*/ 212117 w 756958"/>
              <a:gd name="connsiteY110" fmla="*/ 313036 h 732827"/>
              <a:gd name="connsiteX111" fmla="*/ 186903 w 756958"/>
              <a:gd name="connsiteY111" fmla="*/ 303580 h 732827"/>
              <a:gd name="connsiteX112" fmla="*/ 186730 w 756958"/>
              <a:gd name="connsiteY112" fmla="*/ 303306 h 732827"/>
              <a:gd name="connsiteX113" fmla="*/ 184858 w 756958"/>
              <a:gd name="connsiteY113" fmla="*/ 300629 h 732827"/>
              <a:gd name="connsiteX114" fmla="*/ 176764 w 756958"/>
              <a:gd name="connsiteY114" fmla="*/ 321740 h 732827"/>
              <a:gd name="connsiteX115" fmla="*/ 171381 w 756958"/>
              <a:gd name="connsiteY115" fmla="*/ 341689 h 732827"/>
              <a:gd name="connsiteX116" fmla="*/ 174940 w 756958"/>
              <a:gd name="connsiteY116" fmla="*/ 340467 h 732827"/>
              <a:gd name="connsiteX117" fmla="*/ 200875 w 756958"/>
              <a:gd name="connsiteY117" fmla="*/ 347687 h 732827"/>
              <a:gd name="connsiteX118" fmla="*/ 200893 w 756958"/>
              <a:gd name="connsiteY118" fmla="*/ 347669 h 732827"/>
              <a:gd name="connsiteX119" fmla="*/ 206275 w 756958"/>
              <a:gd name="connsiteY119" fmla="*/ 357304 h 732827"/>
              <a:gd name="connsiteX120" fmla="*/ 207748 w 756958"/>
              <a:gd name="connsiteY120" fmla="*/ 368047 h 732827"/>
              <a:gd name="connsiteX121" fmla="*/ 192142 w 756958"/>
              <a:gd name="connsiteY121" fmla="*/ 390316 h 732827"/>
              <a:gd name="connsiteX122" fmla="*/ 166780 w 756958"/>
              <a:gd name="connsiteY122" fmla="*/ 399276 h 732827"/>
              <a:gd name="connsiteX123" fmla="*/ 175864 w 756958"/>
              <a:gd name="connsiteY123" fmla="*/ 450532 h 732827"/>
              <a:gd name="connsiteX124" fmla="*/ 199802 w 756958"/>
              <a:gd name="connsiteY124" fmla="*/ 502282 h 732827"/>
              <a:gd name="connsiteX125" fmla="*/ 225183 w 756958"/>
              <a:gd name="connsiteY125" fmla="*/ 494931 h 732827"/>
              <a:gd name="connsiteX126" fmla="*/ 250837 w 756958"/>
              <a:gd name="connsiteY126" fmla="*/ 503761 h 732827"/>
              <a:gd name="connsiteX127" fmla="*/ 255976 w 756958"/>
              <a:gd name="connsiteY127" fmla="*/ 513330 h 732827"/>
              <a:gd name="connsiteX128" fmla="*/ 257305 w 756958"/>
              <a:gd name="connsiteY128" fmla="*/ 524247 h 732827"/>
              <a:gd name="connsiteX129" fmla="*/ 257305 w 756958"/>
              <a:gd name="connsiteY129" fmla="*/ 524282 h 732827"/>
              <a:gd name="connsiteX130" fmla="*/ 240502 w 756958"/>
              <a:gd name="connsiteY130" fmla="*/ 545346 h 732827"/>
              <a:gd name="connsiteX131" fmla="*/ 237134 w 756958"/>
              <a:gd name="connsiteY131" fmla="*/ 546378 h 732827"/>
              <a:gd name="connsiteX132" fmla="*/ 253728 w 756958"/>
              <a:gd name="connsiteY132" fmla="*/ 559894 h 732827"/>
              <a:gd name="connsiteX133" fmla="*/ 271974 w 756958"/>
              <a:gd name="connsiteY133" fmla="*/ 571913 h 732827"/>
              <a:gd name="connsiteX134" fmla="*/ 271909 w 756958"/>
              <a:gd name="connsiteY134" fmla="*/ 568163 h 732827"/>
              <a:gd name="connsiteX135" fmla="*/ 286781 w 756958"/>
              <a:gd name="connsiteY135" fmla="*/ 545686 h 732827"/>
              <a:gd name="connsiteX136" fmla="*/ 297581 w 756958"/>
              <a:gd name="connsiteY136" fmla="*/ 543570 h 732827"/>
              <a:gd name="connsiteX137" fmla="*/ 308275 w 756958"/>
              <a:gd name="connsiteY137" fmla="*/ 545471 h 732827"/>
              <a:gd name="connsiteX138" fmla="*/ 324601 w 756958"/>
              <a:gd name="connsiteY138" fmla="*/ 567215 h 732827"/>
              <a:gd name="connsiteX139" fmla="*/ 324828 w 756958"/>
              <a:gd name="connsiteY139" fmla="*/ 594026 h 732827"/>
              <a:gd name="connsiteX140" fmla="*/ 348998 w 756958"/>
              <a:gd name="connsiteY140" fmla="*/ 598993 h 732827"/>
              <a:gd name="connsiteX141" fmla="*/ 380066 w 756958"/>
              <a:gd name="connsiteY141" fmla="*/ 601222 h 732827"/>
              <a:gd name="connsiteX142" fmla="*/ 410382 w 756958"/>
              <a:gd name="connsiteY142" fmla="*/ 599106 h 732827"/>
              <a:gd name="connsiteX143" fmla="*/ 410412 w 756958"/>
              <a:gd name="connsiteY143" fmla="*/ 599106 h 732827"/>
              <a:gd name="connsiteX144" fmla="*/ 434046 w 756958"/>
              <a:gd name="connsiteY144" fmla="*/ 594378 h 732827"/>
              <a:gd name="connsiteX145" fmla="*/ 434266 w 756958"/>
              <a:gd name="connsiteY145" fmla="*/ 568127 h 732827"/>
              <a:gd name="connsiteX146" fmla="*/ 450599 w 756958"/>
              <a:gd name="connsiteY146" fmla="*/ 546384 h 732827"/>
              <a:gd name="connsiteX147" fmla="*/ 461292 w 756958"/>
              <a:gd name="connsiteY147" fmla="*/ 544488 h 732827"/>
              <a:gd name="connsiteX148" fmla="*/ 472087 w 756958"/>
              <a:gd name="connsiteY148" fmla="*/ 546604 h 732827"/>
              <a:gd name="connsiteX149" fmla="*/ 486959 w 756958"/>
              <a:gd name="connsiteY149" fmla="*/ 569081 h 732827"/>
              <a:gd name="connsiteX150" fmla="*/ 486899 w 756958"/>
              <a:gd name="connsiteY150" fmla="*/ 572634 h 732827"/>
              <a:gd name="connsiteX151" fmla="*/ 506051 w 756958"/>
              <a:gd name="connsiteY151" fmla="*/ 560144 h 732827"/>
              <a:gd name="connsiteX152" fmla="*/ 521913 w 756958"/>
              <a:gd name="connsiteY152" fmla="*/ 547349 h 732827"/>
              <a:gd name="connsiteX153" fmla="*/ 518372 w 756958"/>
              <a:gd name="connsiteY153" fmla="*/ 546258 h 732827"/>
              <a:gd name="connsiteX154" fmla="*/ 501563 w 756958"/>
              <a:gd name="connsiteY154" fmla="*/ 525159 h 732827"/>
              <a:gd name="connsiteX155" fmla="*/ 502898 w 756958"/>
              <a:gd name="connsiteY155" fmla="*/ 514242 h 732827"/>
              <a:gd name="connsiteX156" fmla="*/ 508024 w 756958"/>
              <a:gd name="connsiteY156" fmla="*/ 504673 h 732827"/>
              <a:gd name="connsiteX157" fmla="*/ 533685 w 756958"/>
              <a:gd name="connsiteY157" fmla="*/ 495843 h 732827"/>
              <a:gd name="connsiteX158" fmla="*/ 559644 w 756958"/>
              <a:gd name="connsiteY158" fmla="*/ 503379 h 732827"/>
              <a:gd name="connsiteX159" fmla="*/ 583546 w 756958"/>
              <a:gd name="connsiteY159" fmla="*/ 452839 h 732827"/>
              <a:gd name="connsiteX160" fmla="*/ 593310 w 756958"/>
              <a:gd name="connsiteY160" fmla="*/ 400582 h 732827"/>
              <a:gd name="connsiteX161" fmla="*/ 568466 w 756958"/>
              <a:gd name="connsiteY161" fmla="*/ 391800 h 732827"/>
              <a:gd name="connsiteX162" fmla="*/ 552866 w 756958"/>
              <a:gd name="connsiteY162" fmla="*/ 369532 h 732827"/>
              <a:gd name="connsiteX163" fmla="*/ 554339 w 756958"/>
              <a:gd name="connsiteY163" fmla="*/ 358782 h 732827"/>
              <a:gd name="connsiteX164" fmla="*/ 559715 w 756958"/>
              <a:gd name="connsiteY164" fmla="*/ 349189 h 732827"/>
              <a:gd name="connsiteX165" fmla="*/ 585674 w 756958"/>
              <a:gd name="connsiteY165" fmla="*/ 341981 h 732827"/>
              <a:gd name="connsiteX166" fmla="*/ 585990 w 756958"/>
              <a:gd name="connsiteY166" fmla="*/ 342053 h 732827"/>
              <a:gd name="connsiteX167" fmla="*/ 589060 w 756958"/>
              <a:gd name="connsiteY167" fmla="*/ 343102 h 732827"/>
              <a:gd name="connsiteX168" fmla="*/ 583689 w 756958"/>
              <a:gd name="connsiteY168" fmla="*/ 322718 h 732827"/>
              <a:gd name="connsiteX169" fmla="*/ 575857 w 756958"/>
              <a:gd name="connsiteY169" fmla="*/ 301970 h 732827"/>
              <a:gd name="connsiteX170" fmla="*/ 556604 w 756958"/>
              <a:gd name="connsiteY170" fmla="*/ 237843 h 732827"/>
              <a:gd name="connsiteX171" fmla="*/ 570081 w 756958"/>
              <a:gd name="connsiteY171" fmla="*/ 218746 h 732827"/>
              <a:gd name="connsiteX172" fmla="*/ 651564 w 756958"/>
              <a:gd name="connsiteY172" fmla="*/ 220994 h 732827"/>
              <a:gd name="connsiteX173" fmla="*/ 671198 w 756958"/>
              <a:gd name="connsiteY173" fmla="*/ 245462 h 732827"/>
              <a:gd name="connsiteX174" fmla="*/ 688216 w 756958"/>
              <a:gd name="connsiteY174" fmla="*/ 250572 h 732827"/>
              <a:gd name="connsiteX175" fmla="*/ 712846 w 756958"/>
              <a:gd name="connsiteY175" fmla="*/ 279428 h 732827"/>
              <a:gd name="connsiteX176" fmla="*/ 709883 w 756958"/>
              <a:gd name="connsiteY176" fmla="*/ 317239 h 732827"/>
              <a:gd name="connsiteX177" fmla="*/ 699691 w 756958"/>
              <a:gd name="connsiteY177" fmla="*/ 330850 h 732827"/>
              <a:gd name="connsiteX178" fmla="*/ 698081 w 756958"/>
              <a:gd name="connsiteY178" fmla="*/ 364208 h 732827"/>
              <a:gd name="connsiteX179" fmla="*/ 633485 w 756958"/>
              <a:gd name="connsiteY179" fmla="*/ 413931 h 732827"/>
              <a:gd name="connsiteX180" fmla="*/ 610763 w 756958"/>
              <a:gd name="connsiteY180" fmla="*/ 406377 h 732827"/>
              <a:gd name="connsiteX181" fmla="*/ 600522 w 756958"/>
              <a:gd name="connsiteY181" fmla="*/ 458283 h 732827"/>
              <a:gd name="connsiteX182" fmla="*/ 577133 w 756958"/>
              <a:gd name="connsiteY182" fmla="*/ 509026 h 732827"/>
              <a:gd name="connsiteX183" fmla="*/ 599330 w 756958"/>
              <a:gd name="connsiteY183" fmla="*/ 516168 h 732827"/>
              <a:gd name="connsiteX184" fmla="*/ 622368 w 756958"/>
              <a:gd name="connsiteY184" fmla="*/ 594378 h 732827"/>
              <a:gd name="connsiteX185" fmla="*/ 605148 w 756958"/>
              <a:gd name="connsiteY185" fmla="*/ 620641 h 732827"/>
              <a:gd name="connsiteX186" fmla="*/ 605541 w 756958"/>
              <a:gd name="connsiteY186" fmla="*/ 638378 h 732827"/>
              <a:gd name="connsiteX187" fmla="*/ 585734 w 756958"/>
              <a:gd name="connsiteY187" fmla="*/ 670722 h 732827"/>
              <a:gd name="connsiteX188" fmla="*/ 548855 w 756958"/>
              <a:gd name="connsiteY188" fmla="*/ 679563 h 732827"/>
              <a:gd name="connsiteX189" fmla="*/ 532779 w 756958"/>
              <a:gd name="connsiteY189" fmla="*/ 674078 h 732827"/>
              <a:gd name="connsiteX190" fmla="*/ 500537 w 756958"/>
              <a:gd name="connsiteY190" fmla="*/ 682872 h 732827"/>
              <a:gd name="connsiteX191" fmla="*/ 433330 w 756958"/>
              <a:gd name="connsiteY191" fmla="*/ 636816 h 732827"/>
              <a:gd name="connsiteX192" fmla="*/ 433736 w 756958"/>
              <a:gd name="connsiteY192" fmla="*/ 612824 h 732827"/>
              <a:gd name="connsiteX193" fmla="*/ 412897 w 756958"/>
              <a:gd name="connsiteY193" fmla="*/ 616777 h 732827"/>
              <a:gd name="connsiteX194" fmla="*/ 380066 w 756958"/>
              <a:gd name="connsiteY194" fmla="*/ 619108 h 732827"/>
              <a:gd name="connsiteX195" fmla="*/ 346489 w 756958"/>
              <a:gd name="connsiteY195" fmla="*/ 616670 h 732827"/>
              <a:gd name="connsiteX196" fmla="*/ 325150 w 756958"/>
              <a:gd name="connsiteY196" fmla="*/ 612538 h 732827"/>
              <a:gd name="connsiteX197" fmla="*/ 325537 w 756958"/>
              <a:gd name="connsiteY197" fmla="*/ 635897 h 732827"/>
              <a:gd name="connsiteX198" fmla="*/ 258336 w 756958"/>
              <a:gd name="connsiteY198" fmla="*/ 681954 h 732827"/>
              <a:gd name="connsiteX199" fmla="*/ 228044 w 756958"/>
              <a:gd name="connsiteY199" fmla="*/ 673691 h 732827"/>
              <a:gd name="connsiteX200" fmla="*/ 211270 w 756958"/>
              <a:gd name="connsiteY200" fmla="*/ 679563 h 732827"/>
              <a:gd name="connsiteX201" fmla="*/ 174403 w 756958"/>
              <a:gd name="connsiteY201" fmla="*/ 670728 h 732827"/>
              <a:gd name="connsiteX202" fmla="*/ 154596 w 756958"/>
              <a:gd name="connsiteY202" fmla="*/ 638378 h 732827"/>
              <a:gd name="connsiteX203" fmla="*/ 154828 w 756958"/>
              <a:gd name="connsiteY203" fmla="*/ 621416 h 732827"/>
              <a:gd name="connsiteX204" fmla="*/ 136499 w 756958"/>
              <a:gd name="connsiteY204" fmla="*/ 593454 h 732827"/>
              <a:gd name="connsiteX205" fmla="*/ 159543 w 756958"/>
              <a:gd name="connsiteY205" fmla="*/ 515250 h 732827"/>
              <a:gd name="connsiteX206" fmla="*/ 182301 w 756958"/>
              <a:gd name="connsiteY206" fmla="*/ 507934 h 732827"/>
              <a:gd name="connsiteX207" fmla="*/ 158822 w 756958"/>
              <a:gd name="connsiteY207" fmla="*/ 455773 h 732827"/>
              <a:gd name="connsiteX208" fmla="*/ 149243 w 756958"/>
              <a:gd name="connsiteY208" fmla="*/ 405095 h 732827"/>
              <a:gd name="connsiteX209" fmla="*/ 127123 w 756958"/>
              <a:gd name="connsiteY209" fmla="*/ 412453 h 732827"/>
              <a:gd name="connsiteX210" fmla="*/ 62527 w 756958"/>
              <a:gd name="connsiteY210" fmla="*/ 362723 h 732827"/>
              <a:gd name="connsiteX211" fmla="*/ 61019 w 756958"/>
              <a:gd name="connsiteY211" fmla="*/ 331381 h 732827"/>
              <a:gd name="connsiteX212" fmla="*/ 50248 w 756958"/>
              <a:gd name="connsiteY212" fmla="*/ 317239 h 732827"/>
              <a:gd name="connsiteX213" fmla="*/ 47285 w 756958"/>
              <a:gd name="connsiteY213" fmla="*/ 279428 h 732827"/>
              <a:gd name="connsiteX214" fmla="*/ 71915 w 756958"/>
              <a:gd name="connsiteY214" fmla="*/ 250572 h 732827"/>
              <a:gd name="connsiteX215" fmla="*/ 88146 w 756958"/>
              <a:gd name="connsiteY215" fmla="*/ 245558 h 732827"/>
              <a:gd name="connsiteX216" fmla="*/ 109044 w 756958"/>
              <a:gd name="connsiteY216" fmla="*/ 219515 h 732827"/>
              <a:gd name="connsiteX217" fmla="*/ 190533 w 756958"/>
              <a:gd name="connsiteY217" fmla="*/ 217262 h 732827"/>
              <a:gd name="connsiteX218" fmla="*/ 204362 w 756958"/>
              <a:gd name="connsiteY218" fmla="*/ 236859 h 732827"/>
              <a:gd name="connsiteX219" fmla="*/ 244394 w 756958"/>
              <a:gd name="connsiteY219" fmla="*/ 199972 h 732827"/>
              <a:gd name="connsiteX220" fmla="*/ 292205 w 756958"/>
              <a:gd name="connsiteY220" fmla="*/ 173339 h 732827"/>
              <a:gd name="connsiteX221" fmla="*/ 278239 w 756958"/>
              <a:gd name="connsiteY221" fmla="*/ 154649 h 732827"/>
              <a:gd name="connsiteX222" fmla="*/ 305557 w 756958"/>
              <a:gd name="connsiteY222" fmla="*/ 77834 h 732827"/>
              <a:gd name="connsiteX223" fmla="*/ 334907 w 756958"/>
              <a:gd name="connsiteY223" fmla="*/ 66715 h 732827"/>
              <a:gd name="connsiteX224" fmla="*/ 345017 w 756958"/>
              <a:gd name="connsiteY224" fmla="*/ 52131 h 732827"/>
              <a:gd name="connsiteX225" fmla="*/ 345052 w 756958"/>
              <a:gd name="connsiteY225" fmla="*/ 52096 h 732827"/>
              <a:gd name="connsiteX226" fmla="*/ 380066 w 756958"/>
              <a:gd name="connsiteY226" fmla="*/ 37572 h 732827"/>
              <a:gd name="connsiteX227" fmla="*/ 380066 w 756958"/>
              <a:gd name="connsiteY227" fmla="*/ 37608 h 732827"/>
              <a:gd name="connsiteX228" fmla="*/ 415115 w 756958"/>
              <a:gd name="connsiteY228" fmla="*/ 52102 h 732827"/>
              <a:gd name="connsiteX229" fmla="*/ 424902 w 756958"/>
              <a:gd name="connsiteY229" fmla="*/ 66005 h 732827"/>
              <a:gd name="connsiteX230" fmla="*/ 456130 w 756958"/>
              <a:gd name="connsiteY230" fmla="*/ 77834 h 732827"/>
              <a:gd name="connsiteX231" fmla="*/ 483448 w 756958"/>
              <a:gd name="connsiteY231" fmla="*/ 154649 h 732827"/>
              <a:gd name="connsiteX232" fmla="*/ 469125 w 756958"/>
              <a:gd name="connsiteY232" fmla="*/ 173816 h 732827"/>
              <a:gd name="connsiteX233" fmla="*/ 516059 w 756958"/>
              <a:gd name="connsiteY233" fmla="*/ 200204 h 732827"/>
              <a:gd name="connsiteX234" fmla="*/ 556604 w 756958"/>
              <a:gd name="connsiteY234" fmla="*/ 237843 h 732827"/>
              <a:gd name="connsiteX235" fmla="*/ 693956 w 756958"/>
              <a:gd name="connsiteY235" fmla="*/ 309137 h 732827"/>
              <a:gd name="connsiteX236" fmla="*/ 695870 w 756958"/>
              <a:gd name="connsiteY236" fmla="*/ 284943 h 732827"/>
              <a:gd name="connsiteX237" fmla="*/ 680116 w 756958"/>
              <a:gd name="connsiteY237" fmla="*/ 266502 h 732827"/>
              <a:gd name="connsiteX238" fmla="*/ 655927 w 756958"/>
              <a:gd name="connsiteY238" fmla="*/ 264582 h 732827"/>
              <a:gd name="connsiteX239" fmla="*/ 637485 w 756958"/>
              <a:gd name="connsiteY239" fmla="*/ 280346 h 732827"/>
              <a:gd name="connsiteX240" fmla="*/ 635571 w 756958"/>
              <a:gd name="connsiteY240" fmla="*/ 304540 h 732827"/>
              <a:gd name="connsiteX241" fmla="*/ 651325 w 756958"/>
              <a:gd name="connsiteY241" fmla="*/ 322980 h 732827"/>
              <a:gd name="connsiteX242" fmla="*/ 675520 w 756958"/>
              <a:gd name="connsiteY242" fmla="*/ 324900 h 732827"/>
              <a:gd name="connsiteX243" fmla="*/ 693956 w 756958"/>
              <a:gd name="connsiteY243" fmla="*/ 309137 h 732827"/>
              <a:gd name="connsiteX244" fmla="*/ 632960 w 756958"/>
              <a:gd name="connsiteY244" fmla="*/ 596143 h 732827"/>
              <a:gd name="connsiteX245" fmla="*/ 659784 w 756958"/>
              <a:gd name="connsiteY245" fmla="*/ 622453 h 732827"/>
              <a:gd name="connsiteX246" fmla="*/ 664207 w 756958"/>
              <a:gd name="connsiteY246" fmla="*/ 636261 h 732827"/>
              <a:gd name="connsiteX247" fmla="*/ 664207 w 756958"/>
              <a:gd name="connsiteY247" fmla="*/ 636297 h 732827"/>
              <a:gd name="connsiteX248" fmla="*/ 658168 w 756958"/>
              <a:gd name="connsiteY248" fmla="*/ 648644 h 732827"/>
              <a:gd name="connsiteX249" fmla="*/ 606584 w 756958"/>
              <a:gd name="connsiteY249" fmla="*/ 699435 h 732827"/>
              <a:gd name="connsiteX250" fmla="*/ 542322 w 756958"/>
              <a:gd name="connsiteY250" fmla="*/ 732816 h 732827"/>
              <a:gd name="connsiteX251" fmla="*/ 528779 w 756958"/>
              <a:gd name="connsiteY251" fmla="*/ 734712 h 732827"/>
              <a:gd name="connsiteX252" fmla="*/ 528744 w 756958"/>
              <a:gd name="connsiteY252" fmla="*/ 734712 h 732827"/>
              <a:gd name="connsiteX253" fmla="*/ 516941 w 756958"/>
              <a:gd name="connsiteY253" fmla="*/ 726246 h 732827"/>
              <a:gd name="connsiteX254" fmla="*/ 500210 w 756958"/>
              <a:gd name="connsiteY254" fmla="*/ 692567 h 732827"/>
              <a:gd name="connsiteX255" fmla="*/ 516208 w 756958"/>
              <a:gd name="connsiteY255" fmla="*/ 684667 h 732827"/>
              <a:gd name="connsiteX256" fmla="*/ 532344 w 756958"/>
              <a:gd name="connsiteY256" fmla="*/ 717130 h 732827"/>
              <a:gd name="connsiteX257" fmla="*/ 535896 w 756958"/>
              <a:gd name="connsiteY257" fmla="*/ 716188 h 732827"/>
              <a:gd name="connsiteX258" fmla="*/ 596105 w 756958"/>
              <a:gd name="connsiteY258" fmla="*/ 684971 h 732827"/>
              <a:gd name="connsiteX259" fmla="*/ 644405 w 756958"/>
              <a:gd name="connsiteY259" fmla="*/ 637322 h 732827"/>
              <a:gd name="connsiteX260" fmla="*/ 646366 w 756958"/>
              <a:gd name="connsiteY260" fmla="*/ 634276 h 732827"/>
              <a:gd name="connsiteX261" fmla="*/ 620461 w 756958"/>
              <a:gd name="connsiteY261" fmla="*/ 608854 h 732827"/>
              <a:gd name="connsiteX262" fmla="*/ 632960 w 756958"/>
              <a:gd name="connsiteY262" fmla="*/ 596143 h 732827"/>
              <a:gd name="connsiteX263" fmla="*/ 596511 w 756958"/>
              <a:gd name="connsiteY263" fmla="*/ 601234 h 732827"/>
              <a:gd name="connsiteX264" fmla="*/ 602913 w 756958"/>
              <a:gd name="connsiteY264" fmla="*/ 591468 h 732827"/>
              <a:gd name="connsiteX265" fmla="*/ 584917 w 756958"/>
              <a:gd name="connsiteY265" fmla="*/ 530370 h 732827"/>
              <a:gd name="connsiteX266" fmla="*/ 528744 w 756958"/>
              <a:gd name="connsiteY266" fmla="*/ 512966 h 732827"/>
              <a:gd name="connsiteX267" fmla="*/ 521930 w 756958"/>
              <a:gd name="connsiteY267" fmla="*/ 515780 h 732827"/>
              <a:gd name="connsiteX268" fmla="*/ 519874 w 756958"/>
              <a:gd name="connsiteY268" fmla="*/ 519692 h 732827"/>
              <a:gd name="connsiteX269" fmla="*/ 519379 w 756958"/>
              <a:gd name="connsiteY269" fmla="*/ 523764 h 732827"/>
              <a:gd name="connsiteX270" fmla="*/ 524005 w 756958"/>
              <a:gd name="connsiteY270" fmla="*/ 529368 h 732827"/>
              <a:gd name="connsiteX271" fmla="*/ 569801 w 756958"/>
              <a:gd name="connsiteY271" fmla="*/ 543385 h 732827"/>
              <a:gd name="connsiteX272" fmla="*/ 576322 w 756958"/>
              <a:gd name="connsiteY272" fmla="*/ 566994 h 732827"/>
              <a:gd name="connsiteX273" fmla="*/ 559143 w 756958"/>
              <a:gd name="connsiteY273" fmla="*/ 571746 h 732827"/>
              <a:gd name="connsiteX274" fmla="*/ 555215 w 756958"/>
              <a:gd name="connsiteY274" fmla="*/ 557550 h 732827"/>
              <a:gd name="connsiteX275" fmla="*/ 541601 w 756958"/>
              <a:gd name="connsiteY275" fmla="*/ 553377 h 732827"/>
              <a:gd name="connsiteX276" fmla="*/ 516602 w 756958"/>
              <a:gd name="connsiteY276" fmla="*/ 574536 h 732827"/>
              <a:gd name="connsiteX277" fmla="*/ 486548 w 756958"/>
              <a:gd name="connsiteY277" fmla="*/ 593203 h 732827"/>
              <a:gd name="connsiteX278" fmla="*/ 486303 w 756958"/>
              <a:gd name="connsiteY278" fmla="*/ 607626 h 732827"/>
              <a:gd name="connsiteX279" fmla="*/ 498594 w 756958"/>
              <a:gd name="connsiteY279" fmla="*/ 615752 h 732827"/>
              <a:gd name="connsiteX280" fmla="*/ 488747 w 756958"/>
              <a:gd name="connsiteY280" fmla="*/ 630633 h 732827"/>
              <a:gd name="connsiteX281" fmla="*/ 468320 w 756958"/>
              <a:gd name="connsiteY281" fmla="*/ 617135 h 732827"/>
              <a:gd name="connsiteX282" fmla="*/ 469142 w 756958"/>
              <a:gd name="connsiteY282" fmla="*/ 569308 h 732827"/>
              <a:gd name="connsiteX283" fmla="*/ 465244 w 756958"/>
              <a:gd name="connsiteY283" fmla="*/ 563089 h 732827"/>
              <a:gd name="connsiteX284" fmla="*/ 461221 w 756958"/>
              <a:gd name="connsiteY284" fmla="*/ 562302 h 732827"/>
              <a:gd name="connsiteX285" fmla="*/ 456881 w 756958"/>
              <a:gd name="connsiteY285" fmla="*/ 563083 h 732827"/>
              <a:gd name="connsiteX286" fmla="*/ 452083 w 756958"/>
              <a:gd name="connsiteY286" fmla="*/ 568896 h 732827"/>
              <a:gd name="connsiteX287" fmla="*/ 451272 w 756958"/>
              <a:gd name="connsiteY287" fmla="*/ 627485 h 732827"/>
              <a:gd name="connsiteX288" fmla="*/ 503840 w 756958"/>
              <a:gd name="connsiteY288" fmla="*/ 663508 h 732827"/>
              <a:gd name="connsiteX289" fmla="*/ 516703 w 756958"/>
              <a:gd name="connsiteY289" fmla="*/ 660002 h 732827"/>
              <a:gd name="connsiteX290" fmla="*/ 516512 w 756958"/>
              <a:gd name="connsiteY290" fmla="*/ 659752 h 732827"/>
              <a:gd name="connsiteX291" fmla="*/ 507684 w 756958"/>
              <a:gd name="connsiteY291" fmla="*/ 622864 h 732827"/>
              <a:gd name="connsiteX292" fmla="*/ 527492 w 756958"/>
              <a:gd name="connsiteY292" fmla="*/ 590515 h 732827"/>
              <a:gd name="connsiteX293" fmla="*/ 564365 w 756958"/>
              <a:gd name="connsiteY293" fmla="*/ 581685 h 732827"/>
              <a:gd name="connsiteX294" fmla="*/ 596511 w 756958"/>
              <a:gd name="connsiteY294" fmla="*/ 601234 h 732827"/>
              <a:gd name="connsiteX295" fmla="*/ 551656 w 756958"/>
              <a:gd name="connsiteY295" fmla="*/ 661957 h 732827"/>
              <a:gd name="connsiteX296" fmla="*/ 575249 w 756958"/>
              <a:gd name="connsiteY296" fmla="*/ 656270 h 732827"/>
              <a:gd name="connsiteX297" fmla="*/ 587939 w 756958"/>
              <a:gd name="connsiteY297" fmla="*/ 635581 h 732827"/>
              <a:gd name="connsiteX298" fmla="*/ 582253 w 756958"/>
              <a:gd name="connsiteY298" fmla="*/ 611984 h 732827"/>
              <a:gd name="connsiteX299" fmla="*/ 561569 w 756958"/>
              <a:gd name="connsiteY299" fmla="*/ 599291 h 732827"/>
              <a:gd name="connsiteX300" fmla="*/ 537977 w 756958"/>
              <a:gd name="connsiteY300" fmla="*/ 604978 h 732827"/>
              <a:gd name="connsiteX301" fmla="*/ 525286 w 756958"/>
              <a:gd name="connsiteY301" fmla="*/ 625667 h 732827"/>
              <a:gd name="connsiteX302" fmla="*/ 530973 w 756958"/>
              <a:gd name="connsiteY302" fmla="*/ 649270 h 732827"/>
              <a:gd name="connsiteX303" fmla="*/ 551656 w 756958"/>
              <a:gd name="connsiteY303" fmla="*/ 661957 h 732827"/>
              <a:gd name="connsiteX304" fmla="*/ 259922 w 756958"/>
              <a:gd name="connsiteY304" fmla="*/ 692567 h 732827"/>
              <a:gd name="connsiteX305" fmla="*/ 243196 w 756958"/>
              <a:gd name="connsiteY305" fmla="*/ 726246 h 732827"/>
              <a:gd name="connsiteX306" fmla="*/ 231376 w 756958"/>
              <a:gd name="connsiteY306" fmla="*/ 734718 h 732827"/>
              <a:gd name="connsiteX307" fmla="*/ 217773 w 756958"/>
              <a:gd name="connsiteY307" fmla="*/ 732816 h 732827"/>
              <a:gd name="connsiteX308" fmla="*/ 153553 w 756958"/>
              <a:gd name="connsiteY308" fmla="*/ 699435 h 732827"/>
              <a:gd name="connsiteX309" fmla="*/ 101933 w 756958"/>
              <a:gd name="connsiteY309" fmla="*/ 648644 h 732827"/>
              <a:gd name="connsiteX310" fmla="*/ 101933 w 756958"/>
              <a:gd name="connsiteY310" fmla="*/ 648609 h 732827"/>
              <a:gd name="connsiteX311" fmla="*/ 95937 w 756958"/>
              <a:gd name="connsiteY311" fmla="*/ 636285 h 732827"/>
              <a:gd name="connsiteX312" fmla="*/ 95937 w 756958"/>
              <a:gd name="connsiteY312" fmla="*/ 636249 h 732827"/>
              <a:gd name="connsiteX313" fmla="*/ 100347 w 756958"/>
              <a:gd name="connsiteY313" fmla="*/ 622453 h 732827"/>
              <a:gd name="connsiteX314" fmla="*/ 127171 w 756958"/>
              <a:gd name="connsiteY314" fmla="*/ 596143 h 732827"/>
              <a:gd name="connsiteX315" fmla="*/ 139676 w 756958"/>
              <a:gd name="connsiteY315" fmla="*/ 608854 h 732827"/>
              <a:gd name="connsiteX316" fmla="*/ 113771 w 756958"/>
              <a:gd name="connsiteY316" fmla="*/ 634270 h 732827"/>
              <a:gd name="connsiteX317" fmla="*/ 115744 w 756958"/>
              <a:gd name="connsiteY317" fmla="*/ 637340 h 732827"/>
              <a:gd name="connsiteX318" fmla="*/ 115762 w 756958"/>
              <a:gd name="connsiteY318" fmla="*/ 637322 h 732827"/>
              <a:gd name="connsiteX319" fmla="*/ 164032 w 756958"/>
              <a:gd name="connsiteY319" fmla="*/ 684971 h 732827"/>
              <a:gd name="connsiteX320" fmla="*/ 224271 w 756958"/>
              <a:gd name="connsiteY320" fmla="*/ 716188 h 732827"/>
              <a:gd name="connsiteX321" fmla="*/ 227787 w 756958"/>
              <a:gd name="connsiteY321" fmla="*/ 717136 h 732827"/>
              <a:gd name="connsiteX322" fmla="*/ 243929 w 756958"/>
              <a:gd name="connsiteY322" fmla="*/ 684667 h 732827"/>
              <a:gd name="connsiteX323" fmla="*/ 259922 w 756958"/>
              <a:gd name="connsiteY323" fmla="*/ 692567 h 732827"/>
              <a:gd name="connsiteX324" fmla="*/ 243780 w 756958"/>
              <a:gd name="connsiteY324" fmla="*/ 659525 h 732827"/>
              <a:gd name="connsiteX325" fmla="*/ 255028 w 756958"/>
              <a:gd name="connsiteY325" fmla="*/ 662589 h 732827"/>
              <a:gd name="connsiteX326" fmla="*/ 307595 w 756958"/>
              <a:gd name="connsiteY326" fmla="*/ 626561 h 732827"/>
              <a:gd name="connsiteX327" fmla="*/ 306791 w 756958"/>
              <a:gd name="connsiteY327" fmla="*/ 567978 h 732827"/>
              <a:gd name="connsiteX328" fmla="*/ 301992 w 756958"/>
              <a:gd name="connsiteY328" fmla="*/ 562165 h 732827"/>
              <a:gd name="connsiteX329" fmla="*/ 297653 w 756958"/>
              <a:gd name="connsiteY329" fmla="*/ 561390 h 732827"/>
              <a:gd name="connsiteX330" fmla="*/ 293629 w 756958"/>
              <a:gd name="connsiteY330" fmla="*/ 562171 h 732827"/>
              <a:gd name="connsiteX331" fmla="*/ 289725 w 756958"/>
              <a:gd name="connsiteY331" fmla="*/ 568383 h 732827"/>
              <a:gd name="connsiteX332" fmla="*/ 290548 w 756958"/>
              <a:gd name="connsiteY332" fmla="*/ 616223 h 732827"/>
              <a:gd name="connsiteX333" fmla="*/ 270120 w 756958"/>
              <a:gd name="connsiteY333" fmla="*/ 629721 h 732827"/>
              <a:gd name="connsiteX334" fmla="*/ 260273 w 756958"/>
              <a:gd name="connsiteY334" fmla="*/ 614834 h 732827"/>
              <a:gd name="connsiteX335" fmla="*/ 272570 w 756958"/>
              <a:gd name="connsiteY335" fmla="*/ 606707 h 732827"/>
              <a:gd name="connsiteX336" fmla="*/ 272326 w 756958"/>
              <a:gd name="connsiteY336" fmla="*/ 592530 h 732827"/>
              <a:gd name="connsiteX337" fmla="*/ 243184 w 756958"/>
              <a:gd name="connsiteY337" fmla="*/ 574286 h 732827"/>
              <a:gd name="connsiteX338" fmla="*/ 217517 w 756958"/>
              <a:gd name="connsiteY338" fmla="*/ 552387 h 732827"/>
              <a:gd name="connsiteX339" fmla="*/ 203652 w 756958"/>
              <a:gd name="connsiteY339" fmla="*/ 556638 h 732827"/>
              <a:gd name="connsiteX340" fmla="*/ 199730 w 756958"/>
              <a:gd name="connsiteY340" fmla="*/ 570834 h 732827"/>
              <a:gd name="connsiteX341" fmla="*/ 182546 w 756958"/>
              <a:gd name="connsiteY341" fmla="*/ 566082 h 732827"/>
              <a:gd name="connsiteX342" fmla="*/ 189073 w 756958"/>
              <a:gd name="connsiteY342" fmla="*/ 542467 h 732827"/>
              <a:gd name="connsiteX343" fmla="*/ 234863 w 756958"/>
              <a:gd name="connsiteY343" fmla="*/ 528450 h 732827"/>
              <a:gd name="connsiteX344" fmla="*/ 239494 w 756958"/>
              <a:gd name="connsiteY344" fmla="*/ 522816 h 732827"/>
              <a:gd name="connsiteX345" fmla="*/ 239005 w 756958"/>
              <a:gd name="connsiteY345" fmla="*/ 518773 h 732827"/>
              <a:gd name="connsiteX346" fmla="*/ 236943 w 756958"/>
              <a:gd name="connsiteY346" fmla="*/ 514868 h 732827"/>
              <a:gd name="connsiteX347" fmla="*/ 230124 w 756958"/>
              <a:gd name="connsiteY347" fmla="*/ 512054 h 732827"/>
              <a:gd name="connsiteX348" fmla="*/ 173956 w 756958"/>
              <a:gd name="connsiteY348" fmla="*/ 529457 h 732827"/>
              <a:gd name="connsiteX349" fmla="*/ 155955 w 756958"/>
              <a:gd name="connsiteY349" fmla="*/ 590550 h 732827"/>
              <a:gd name="connsiteX350" fmla="*/ 163275 w 756958"/>
              <a:gd name="connsiteY350" fmla="*/ 601711 h 732827"/>
              <a:gd name="connsiteX351" fmla="*/ 163424 w 756958"/>
              <a:gd name="connsiteY351" fmla="*/ 601503 h 732827"/>
              <a:gd name="connsiteX352" fmla="*/ 195766 w 756958"/>
              <a:gd name="connsiteY352" fmla="*/ 581685 h 732827"/>
              <a:gd name="connsiteX353" fmla="*/ 232633 w 756958"/>
              <a:gd name="connsiteY353" fmla="*/ 590515 h 732827"/>
              <a:gd name="connsiteX354" fmla="*/ 252453 w 756958"/>
              <a:gd name="connsiteY354" fmla="*/ 622864 h 732827"/>
              <a:gd name="connsiteX355" fmla="*/ 243780 w 756958"/>
              <a:gd name="connsiteY355" fmla="*/ 659525 h 732827"/>
              <a:gd name="connsiteX356" fmla="*/ 172198 w 756958"/>
              <a:gd name="connsiteY356" fmla="*/ 635581 h 732827"/>
              <a:gd name="connsiteX357" fmla="*/ 184882 w 756958"/>
              <a:gd name="connsiteY357" fmla="*/ 656270 h 732827"/>
              <a:gd name="connsiteX358" fmla="*/ 208481 w 756958"/>
              <a:gd name="connsiteY358" fmla="*/ 661957 h 732827"/>
              <a:gd name="connsiteX359" fmla="*/ 229158 w 756958"/>
              <a:gd name="connsiteY359" fmla="*/ 649270 h 732827"/>
              <a:gd name="connsiteX360" fmla="*/ 234845 w 756958"/>
              <a:gd name="connsiteY360" fmla="*/ 625667 h 732827"/>
              <a:gd name="connsiteX361" fmla="*/ 222160 w 756958"/>
              <a:gd name="connsiteY361" fmla="*/ 604978 h 732827"/>
              <a:gd name="connsiteX362" fmla="*/ 198562 w 756958"/>
              <a:gd name="connsiteY362" fmla="*/ 599291 h 732827"/>
              <a:gd name="connsiteX363" fmla="*/ 177884 w 756958"/>
              <a:gd name="connsiteY363" fmla="*/ 611978 h 732827"/>
              <a:gd name="connsiteX364" fmla="*/ 172198 w 756958"/>
              <a:gd name="connsiteY364" fmla="*/ 635581 h 732827"/>
              <a:gd name="connsiteX365" fmla="*/ 52936 w 756958"/>
              <a:gd name="connsiteY365" fmla="*/ 367541 h 732827"/>
              <a:gd name="connsiteX366" fmla="*/ 15771 w 756958"/>
              <a:gd name="connsiteY366" fmla="*/ 362026 h 732827"/>
              <a:gd name="connsiteX367" fmla="*/ 4017 w 756958"/>
              <a:gd name="connsiteY367" fmla="*/ 353417 h 732827"/>
              <a:gd name="connsiteX368" fmla="*/ 1644 w 756958"/>
              <a:gd name="connsiteY368" fmla="*/ 339877 h 732827"/>
              <a:gd name="connsiteX369" fmla="*/ 13548 w 756958"/>
              <a:gd name="connsiteY369" fmla="*/ 268499 h 732827"/>
              <a:gd name="connsiteX370" fmla="*/ 45890 w 756958"/>
              <a:gd name="connsiteY370" fmla="*/ 203680 h 732827"/>
              <a:gd name="connsiteX371" fmla="*/ 55773 w 756958"/>
              <a:gd name="connsiteY371" fmla="*/ 194123 h 732827"/>
              <a:gd name="connsiteX372" fmla="*/ 70306 w 756958"/>
              <a:gd name="connsiteY372" fmla="*/ 194052 h 732827"/>
              <a:gd name="connsiteX373" fmla="*/ 70306 w 756958"/>
              <a:gd name="connsiteY373" fmla="*/ 194087 h 732827"/>
              <a:gd name="connsiteX374" fmla="*/ 103614 w 756958"/>
              <a:gd name="connsiteY374" fmla="*/ 211473 h 732827"/>
              <a:gd name="connsiteX375" fmla="*/ 95370 w 756958"/>
              <a:gd name="connsiteY375" fmla="*/ 227266 h 732827"/>
              <a:gd name="connsiteX376" fmla="*/ 63236 w 756958"/>
              <a:gd name="connsiteY376" fmla="*/ 210489 h 732827"/>
              <a:gd name="connsiteX377" fmla="*/ 60911 w 756958"/>
              <a:gd name="connsiteY377" fmla="*/ 213321 h 732827"/>
              <a:gd name="connsiteX378" fmla="*/ 30518 w 756958"/>
              <a:gd name="connsiteY378" fmla="*/ 273943 h 732827"/>
              <a:gd name="connsiteX379" fmla="*/ 19461 w 756958"/>
              <a:gd name="connsiteY379" fmla="*/ 340926 h 732827"/>
              <a:gd name="connsiteX380" fmla="*/ 19669 w 756958"/>
              <a:gd name="connsiteY380" fmla="*/ 344539 h 732827"/>
              <a:gd name="connsiteX381" fmla="*/ 55517 w 756958"/>
              <a:gd name="connsiteY381" fmla="*/ 349869 h 732827"/>
              <a:gd name="connsiteX382" fmla="*/ 52936 w 756958"/>
              <a:gd name="connsiteY382" fmla="*/ 367541 h 732827"/>
              <a:gd name="connsiteX383" fmla="*/ 79384 w 756958"/>
              <a:gd name="connsiteY383" fmla="*/ 341964 h 732827"/>
              <a:gd name="connsiteX384" fmla="*/ 79944 w 756958"/>
              <a:gd name="connsiteY384" fmla="*/ 353631 h 732827"/>
              <a:gd name="connsiteX385" fmla="*/ 130407 w 756958"/>
              <a:gd name="connsiteY385" fmla="*/ 392486 h 732827"/>
              <a:gd name="connsiteX386" fmla="*/ 186033 w 756958"/>
              <a:gd name="connsiteY386" fmla="*/ 373556 h 732827"/>
              <a:gd name="connsiteX387" fmla="*/ 189931 w 756958"/>
              <a:gd name="connsiteY387" fmla="*/ 367284 h 732827"/>
              <a:gd name="connsiteX388" fmla="*/ 189305 w 756958"/>
              <a:gd name="connsiteY388" fmla="*/ 362896 h 732827"/>
              <a:gd name="connsiteX389" fmla="*/ 187344 w 756958"/>
              <a:gd name="connsiteY389" fmla="*/ 359337 h 732827"/>
              <a:gd name="connsiteX390" fmla="*/ 187344 w 756958"/>
              <a:gd name="connsiteY390" fmla="*/ 359301 h 732827"/>
              <a:gd name="connsiteX391" fmla="*/ 180179 w 756958"/>
              <a:gd name="connsiteY391" fmla="*/ 357560 h 732827"/>
              <a:gd name="connsiteX392" fmla="*/ 135015 w 756958"/>
              <a:gd name="connsiteY392" fmla="*/ 373103 h 732827"/>
              <a:gd name="connsiteX393" fmla="*/ 115857 w 756958"/>
              <a:gd name="connsiteY393" fmla="*/ 357817 h 732827"/>
              <a:gd name="connsiteX394" fmla="*/ 126962 w 756958"/>
              <a:gd name="connsiteY394" fmla="*/ 343842 h 732827"/>
              <a:gd name="connsiteX395" fmla="*/ 138460 w 756958"/>
              <a:gd name="connsiteY395" fmla="*/ 353011 h 732827"/>
              <a:gd name="connsiteX396" fmla="*/ 151902 w 756958"/>
              <a:gd name="connsiteY396" fmla="*/ 348391 h 732827"/>
              <a:gd name="connsiteX397" fmla="*/ 159794 w 756958"/>
              <a:gd name="connsiteY397" fmla="*/ 316297 h 732827"/>
              <a:gd name="connsiteX398" fmla="*/ 173098 w 756958"/>
              <a:gd name="connsiteY398" fmla="*/ 283852 h 732827"/>
              <a:gd name="connsiteX399" fmla="*/ 164801 w 756958"/>
              <a:gd name="connsiteY399" fmla="*/ 271999 h 732827"/>
              <a:gd name="connsiteX400" fmla="*/ 150084 w 756958"/>
              <a:gd name="connsiteY400" fmla="*/ 272661 h 732827"/>
              <a:gd name="connsiteX401" fmla="*/ 149315 w 756958"/>
              <a:gd name="connsiteY401" fmla="*/ 254846 h 732827"/>
              <a:gd name="connsiteX402" fmla="*/ 173760 w 756958"/>
              <a:gd name="connsiteY402" fmla="*/ 253749 h 732827"/>
              <a:gd name="connsiteX403" fmla="*/ 201137 w 756958"/>
              <a:gd name="connsiteY403" fmla="*/ 292836 h 732827"/>
              <a:gd name="connsiteX404" fmla="*/ 208063 w 756958"/>
              <a:gd name="connsiteY404" fmla="*/ 295639 h 732827"/>
              <a:gd name="connsiteX405" fmla="*/ 211729 w 756958"/>
              <a:gd name="connsiteY405" fmla="*/ 293927 h 732827"/>
              <a:gd name="connsiteX406" fmla="*/ 214793 w 756958"/>
              <a:gd name="connsiteY406" fmla="*/ 290768 h 732827"/>
              <a:gd name="connsiteX407" fmla="*/ 215389 w 756958"/>
              <a:gd name="connsiteY407" fmla="*/ 283428 h 732827"/>
              <a:gd name="connsiteX408" fmla="*/ 181449 w 756958"/>
              <a:gd name="connsiteY408" fmla="*/ 235345 h 732827"/>
              <a:gd name="connsiteX409" fmla="*/ 117806 w 756958"/>
              <a:gd name="connsiteY409" fmla="*/ 237103 h 732827"/>
              <a:gd name="connsiteX410" fmla="*/ 109444 w 756958"/>
              <a:gd name="connsiteY410" fmla="*/ 247519 h 732827"/>
              <a:gd name="connsiteX411" fmla="*/ 109724 w 756958"/>
              <a:gd name="connsiteY411" fmla="*/ 247608 h 732827"/>
              <a:gd name="connsiteX412" fmla="*/ 138574 w 756958"/>
              <a:gd name="connsiteY412" fmla="*/ 272244 h 732827"/>
              <a:gd name="connsiteX413" fmla="*/ 141536 w 756958"/>
              <a:gd name="connsiteY413" fmla="*/ 310055 h 732827"/>
              <a:gd name="connsiteX414" fmla="*/ 116900 w 756958"/>
              <a:gd name="connsiteY414" fmla="*/ 338911 h 732827"/>
              <a:gd name="connsiteX415" fmla="*/ 79384 w 756958"/>
              <a:gd name="connsiteY415" fmla="*/ 341964 h 732827"/>
              <a:gd name="connsiteX416" fmla="*/ 80021 w 756958"/>
              <a:gd name="connsiteY416" fmla="*/ 266502 h 732827"/>
              <a:gd name="connsiteX417" fmla="*/ 64255 w 756958"/>
              <a:gd name="connsiteY417" fmla="*/ 284943 h 732827"/>
              <a:gd name="connsiteX418" fmla="*/ 66175 w 756958"/>
              <a:gd name="connsiteY418" fmla="*/ 309137 h 732827"/>
              <a:gd name="connsiteX419" fmla="*/ 84611 w 756958"/>
              <a:gd name="connsiteY419" fmla="*/ 324900 h 732827"/>
              <a:gd name="connsiteX420" fmla="*/ 108800 w 756958"/>
              <a:gd name="connsiteY420" fmla="*/ 322980 h 732827"/>
              <a:gd name="connsiteX421" fmla="*/ 124560 w 756958"/>
              <a:gd name="connsiteY421" fmla="*/ 304540 h 732827"/>
              <a:gd name="connsiteX422" fmla="*/ 122641 w 756958"/>
              <a:gd name="connsiteY422" fmla="*/ 280346 h 732827"/>
              <a:gd name="connsiteX423" fmla="*/ 104204 w 756958"/>
              <a:gd name="connsiteY423" fmla="*/ 264582 h 732827"/>
              <a:gd name="connsiteX424" fmla="*/ 80021 w 756958"/>
              <a:gd name="connsiteY424" fmla="*/ 266502 h 732827"/>
              <a:gd name="connsiteX425" fmla="*/ 346823 w 756958"/>
              <a:gd name="connsiteY425" fmla="*/ 158428 h 732827"/>
              <a:gd name="connsiteX426" fmla="*/ 360491 w 756958"/>
              <a:gd name="connsiteY426" fmla="*/ 156866 h 732827"/>
              <a:gd name="connsiteX427" fmla="*/ 380066 w 756958"/>
              <a:gd name="connsiteY427" fmla="*/ 156044 h 732827"/>
              <a:gd name="connsiteX428" fmla="*/ 399569 w 756958"/>
              <a:gd name="connsiteY428" fmla="*/ 156860 h 732827"/>
              <a:gd name="connsiteX429" fmla="*/ 414715 w 756958"/>
              <a:gd name="connsiteY429" fmla="*/ 158637 h 732827"/>
              <a:gd name="connsiteX430" fmla="*/ 423436 w 756958"/>
              <a:gd name="connsiteY430" fmla="*/ 147053 h 732827"/>
              <a:gd name="connsiteX431" fmla="*/ 418268 w 756958"/>
              <a:gd name="connsiteY431" fmla="*/ 133281 h 732827"/>
              <a:gd name="connsiteX432" fmla="*/ 434964 w 756958"/>
              <a:gd name="connsiteY432" fmla="*/ 127056 h 732827"/>
              <a:gd name="connsiteX433" fmla="*/ 443565 w 756958"/>
              <a:gd name="connsiteY433" fmla="*/ 150010 h 732827"/>
              <a:gd name="connsiteX434" fmla="*/ 414882 w 756958"/>
              <a:gd name="connsiteY434" fmla="*/ 188096 h 732827"/>
              <a:gd name="connsiteX435" fmla="*/ 414286 w 756958"/>
              <a:gd name="connsiteY435" fmla="*/ 195524 h 732827"/>
              <a:gd name="connsiteX436" fmla="*/ 414298 w 756958"/>
              <a:gd name="connsiteY436" fmla="*/ 195512 h 732827"/>
              <a:gd name="connsiteX437" fmla="*/ 417099 w 756958"/>
              <a:gd name="connsiteY437" fmla="*/ 198493 h 732827"/>
              <a:gd name="connsiteX438" fmla="*/ 421039 w 756958"/>
              <a:gd name="connsiteY438" fmla="*/ 200437 h 732827"/>
              <a:gd name="connsiteX439" fmla="*/ 428198 w 756958"/>
              <a:gd name="connsiteY439" fmla="*/ 198762 h 732827"/>
              <a:gd name="connsiteX440" fmla="*/ 428174 w 756958"/>
              <a:gd name="connsiteY440" fmla="*/ 198744 h 732827"/>
              <a:gd name="connsiteX441" fmla="*/ 463426 w 756958"/>
              <a:gd name="connsiteY441" fmla="*/ 151596 h 732827"/>
              <a:gd name="connsiteX442" fmla="*/ 442081 w 756958"/>
              <a:gd name="connsiteY442" fmla="*/ 91588 h 732827"/>
              <a:gd name="connsiteX443" fmla="*/ 429629 w 756958"/>
              <a:gd name="connsiteY443" fmla="*/ 86872 h 732827"/>
              <a:gd name="connsiteX444" fmla="*/ 429635 w 756958"/>
              <a:gd name="connsiteY444" fmla="*/ 87152 h 732827"/>
              <a:gd name="connsiteX445" fmla="*/ 415115 w 756958"/>
              <a:gd name="connsiteY445" fmla="*/ 122203 h 732827"/>
              <a:gd name="connsiteX446" fmla="*/ 380066 w 756958"/>
              <a:gd name="connsiteY446" fmla="*/ 136733 h 732827"/>
              <a:gd name="connsiteX447" fmla="*/ 345017 w 756958"/>
              <a:gd name="connsiteY447" fmla="*/ 122203 h 732827"/>
              <a:gd name="connsiteX448" fmla="*/ 330496 w 756958"/>
              <a:gd name="connsiteY448" fmla="*/ 87456 h 732827"/>
              <a:gd name="connsiteX449" fmla="*/ 319606 w 756958"/>
              <a:gd name="connsiteY449" fmla="*/ 91594 h 732827"/>
              <a:gd name="connsiteX450" fmla="*/ 298267 w 756958"/>
              <a:gd name="connsiteY450" fmla="*/ 151596 h 732827"/>
              <a:gd name="connsiteX451" fmla="*/ 333512 w 756958"/>
              <a:gd name="connsiteY451" fmla="*/ 198744 h 732827"/>
              <a:gd name="connsiteX452" fmla="*/ 333489 w 756958"/>
              <a:gd name="connsiteY452" fmla="*/ 198762 h 732827"/>
              <a:gd name="connsiteX453" fmla="*/ 340653 w 756958"/>
              <a:gd name="connsiteY453" fmla="*/ 200437 h 732827"/>
              <a:gd name="connsiteX454" fmla="*/ 344593 w 756958"/>
              <a:gd name="connsiteY454" fmla="*/ 198493 h 732827"/>
              <a:gd name="connsiteX455" fmla="*/ 347389 w 756958"/>
              <a:gd name="connsiteY455" fmla="*/ 195512 h 732827"/>
              <a:gd name="connsiteX456" fmla="*/ 347407 w 756958"/>
              <a:gd name="connsiteY456" fmla="*/ 195524 h 732827"/>
              <a:gd name="connsiteX457" fmla="*/ 346805 w 756958"/>
              <a:gd name="connsiteY457" fmla="*/ 188096 h 732827"/>
              <a:gd name="connsiteX458" fmla="*/ 318122 w 756958"/>
              <a:gd name="connsiteY458" fmla="*/ 150010 h 732827"/>
              <a:gd name="connsiteX459" fmla="*/ 326723 w 756958"/>
              <a:gd name="connsiteY459" fmla="*/ 127056 h 732827"/>
              <a:gd name="connsiteX460" fmla="*/ 343419 w 756958"/>
              <a:gd name="connsiteY460" fmla="*/ 133281 h 732827"/>
              <a:gd name="connsiteX461" fmla="*/ 338251 w 756958"/>
              <a:gd name="connsiteY461" fmla="*/ 147053 h 732827"/>
              <a:gd name="connsiteX462" fmla="*/ 346823 w 756958"/>
              <a:gd name="connsiteY462" fmla="*/ 158428 h 732827"/>
              <a:gd name="connsiteX463" fmla="*/ 446027 w 756958"/>
              <a:gd name="connsiteY463" fmla="*/ 331113 h 732827"/>
              <a:gd name="connsiteX464" fmla="*/ 447565 w 756958"/>
              <a:gd name="connsiteY464" fmla="*/ 331113 h 732827"/>
              <a:gd name="connsiteX465" fmla="*/ 473392 w 756958"/>
              <a:gd name="connsiteY465" fmla="*/ 335298 h 732827"/>
              <a:gd name="connsiteX466" fmla="*/ 495572 w 756958"/>
              <a:gd name="connsiteY466" fmla="*/ 347353 h 732827"/>
              <a:gd name="connsiteX467" fmla="*/ 510855 w 756958"/>
              <a:gd name="connsiteY467" fmla="*/ 365949 h 732827"/>
              <a:gd name="connsiteX468" fmla="*/ 516268 w 756958"/>
              <a:gd name="connsiteY468" fmla="*/ 388253 h 732827"/>
              <a:gd name="connsiteX469" fmla="*/ 514795 w 756958"/>
              <a:gd name="connsiteY469" fmla="*/ 400046 h 732827"/>
              <a:gd name="connsiteX470" fmla="*/ 510462 w 756958"/>
              <a:gd name="connsiteY470" fmla="*/ 411278 h 732827"/>
              <a:gd name="connsiteX471" fmla="*/ 504030 w 756958"/>
              <a:gd name="connsiteY471" fmla="*/ 420829 h 732827"/>
              <a:gd name="connsiteX472" fmla="*/ 497289 w 756958"/>
              <a:gd name="connsiteY472" fmla="*/ 427703 h 732827"/>
              <a:gd name="connsiteX473" fmla="*/ 498332 w 756958"/>
              <a:gd name="connsiteY473" fmla="*/ 460304 h 732827"/>
              <a:gd name="connsiteX474" fmla="*/ 490684 w 756958"/>
              <a:gd name="connsiteY474" fmla="*/ 463553 h 732827"/>
              <a:gd name="connsiteX475" fmla="*/ 470060 w 756958"/>
              <a:gd name="connsiteY475" fmla="*/ 442251 h 732827"/>
              <a:gd name="connsiteX476" fmla="*/ 467110 w 756958"/>
              <a:gd name="connsiteY476" fmla="*/ 443032 h 732827"/>
              <a:gd name="connsiteX477" fmla="*/ 461340 w 756958"/>
              <a:gd name="connsiteY477" fmla="*/ 444230 h 732827"/>
              <a:gd name="connsiteX478" fmla="*/ 454479 w 756958"/>
              <a:gd name="connsiteY478" fmla="*/ 445101 h 732827"/>
              <a:gd name="connsiteX479" fmla="*/ 447565 w 756958"/>
              <a:gd name="connsiteY479" fmla="*/ 445393 h 732827"/>
              <a:gd name="connsiteX480" fmla="*/ 431381 w 756958"/>
              <a:gd name="connsiteY480" fmla="*/ 443795 h 732827"/>
              <a:gd name="connsiteX481" fmla="*/ 416116 w 756958"/>
              <a:gd name="connsiteY481" fmla="*/ 439067 h 732827"/>
              <a:gd name="connsiteX482" fmla="*/ 410638 w 756958"/>
              <a:gd name="connsiteY482" fmla="*/ 436718 h 732827"/>
              <a:gd name="connsiteX483" fmla="*/ 412063 w 756958"/>
              <a:gd name="connsiteY483" fmla="*/ 434989 h 732827"/>
              <a:gd name="connsiteX484" fmla="*/ 399956 w 756958"/>
              <a:gd name="connsiteY484" fmla="*/ 439949 h 732827"/>
              <a:gd name="connsiteX485" fmla="*/ 364735 w 756958"/>
              <a:gd name="connsiteY485" fmla="*/ 445643 h 732827"/>
              <a:gd name="connsiteX486" fmla="*/ 355299 w 756958"/>
              <a:gd name="connsiteY486" fmla="*/ 445250 h 732827"/>
              <a:gd name="connsiteX487" fmla="*/ 345941 w 756958"/>
              <a:gd name="connsiteY487" fmla="*/ 444063 h 732827"/>
              <a:gd name="connsiteX488" fmla="*/ 338066 w 756958"/>
              <a:gd name="connsiteY488" fmla="*/ 442436 h 732827"/>
              <a:gd name="connsiteX489" fmla="*/ 332177 w 756958"/>
              <a:gd name="connsiteY489" fmla="*/ 440814 h 732827"/>
              <a:gd name="connsiteX490" fmla="*/ 301855 w 756958"/>
              <a:gd name="connsiteY490" fmla="*/ 472144 h 732827"/>
              <a:gd name="connsiteX491" fmla="*/ 296753 w 756958"/>
              <a:gd name="connsiteY491" fmla="*/ 469980 h 732827"/>
              <a:gd name="connsiteX492" fmla="*/ 298273 w 756958"/>
              <a:gd name="connsiteY492" fmla="*/ 422630 h 732827"/>
              <a:gd name="connsiteX493" fmla="*/ 287991 w 756958"/>
              <a:gd name="connsiteY493" fmla="*/ 412357 h 732827"/>
              <a:gd name="connsiteX494" fmla="*/ 279353 w 756958"/>
              <a:gd name="connsiteY494" fmla="*/ 399521 h 732827"/>
              <a:gd name="connsiteX495" fmla="*/ 273554 w 756958"/>
              <a:gd name="connsiteY495" fmla="*/ 384491 h 732827"/>
              <a:gd name="connsiteX496" fmla="*/ 271587 w 756958"/>
              <a:gd name="connsiteY496" fmla="*/ 368721 h 732827"/>
              <a:gd name="connsiteX497" fmla="*/ 278823 w 756958"/>
              <a:gd name="connsiteY497" fmla="*/ 338917 h 732827"/>
              <a:gd name="connsiteX498" fmla="*/ 299417 w 756958"/>
              <a:gd name="connsiteY498" fmla="*/ 313870 h 732827"/>
              <a:gd name="connsiteX499" fmla="*/ 329519 w 756958"/>
              <a:gd name="connsiteY499" fmla="*/ 297499 h 732827"/>
              <a:gd name="connsiteX500" fmla="*/ 364735 w 756958"/>
              <a:gd name="connsiteY500" fmla="*/ 291805 h 732827"/>
              <a:gd name="connsiteX501" fmla="*/ 399956 w 756958"/>
              <a:gd name="connsiteY501" fmla="*/ 297499 h 732827"/>
              <a:gd name="connsiteX502" fmla="*/ 430046 w 756958"/>
              <a:gd name="connsiteY502" fmla="*/ 313870 h 732827"/>
              <a:gd name="connsiteX503" fmla="*/ 446027 w 756958"/>
              <a:gd name="connsiteY503" fmla="*/ 331113 h 732827"/>
              <a:gd name="connsiteX504" fmla="*/ 425564 w 756958"/>
              <a:gd name="connsiteY504" fmla="*/ 426994 h 732827"/>
              <a:gd name="connsiteX505" fmla="*/ 435065 w 756958"/>
              <a:gd name="connsiteY505" fmla="*/ 429528 h 732827"/>
              <a:gd name="connsiteX506" fmla="*/ 447565 w 756958"/>
              <a:gd name="connsiteY506" fmla="*/ 430661 h 732827"/>
              <a:gd name="connsiteX507" fmla="*/ 453299 w 756958"/>
              <a:gd name="connsiteY507" fmla="*/ 430428 h 732827"/>
              <a:gd name="connsiteX508" fmla="*/ 458920 w 756958"/>
              <a:gd name="connsiteY508" fmla="*/ 429731 h 732827"/>
              <a:gd name="connsiteX509" fmla="*/ 464380 w 756958"/>
              <a:gd name="connsiteY509" fmla="*/ 428568 h 732827"/>
              <a:gd name="connsiteX510" fmla="*/ 469679 w 756958"/>
              <a:gd name="connsiteY510" fmla="*/ 426940 h 732827"/>
              <a:gd name="connsiteX511" fmla="*/ 474006 w 756958"/>
              <a:gd name="connsiteY511" fmla="*/ 425408 h 732827"/>
              <a:gd name="connsiteX512" fmla="*/ 482798 w 756958"/>
              <a:gd name="connsiteY512" fmla="*/ 434113 h 732827"/>
              <a:gd name="connsiteX513" fmla="*/ 482387 w 756958"/>
              <a:gd name="connsiteY513" fmla="*/ 420793 h 732827"/>
              <a:gd name="connsiteX514" fmla="*/ 485350 w 756958"/>
              <a:gd name="connsiteY514" fmla="*/ 418510 h 732827"/>
              <a:gd name="connsiteX515" fmla="*/ 492347 w 756958"/>
              <a:gd name="connsiteY515" fmla="*/ 411898 h 732827"/>
              <a:gd name="connsiteX516" fmla="*/ 497462 w 756958"/>
              <a:gd name="connsiteY516" fmla="*/ 404428 h 732827"/>
              <a:gd name="connsiteX517" fmla="*/ 500520 w 756958"/>
              <a:gd name="connsiteY517" fmla="*/ 396510 h 732827"/>
              <a:gd name="connsiteX518" fmla="*/ 501539 w 756958"/>
              <a:gd name="connsiteY518" fmla="*/ 388253 h 732827"/>
              <a:gd name="connsiteX519" fmla="*/ 497676 w 756958"/>
              <a:gd name="connsiteY519" fmla="*/ 372477 h 732827"/>
              <a:gd name="connsiteX520" fmla="*/ 486309 w 756958"/>
              <a:gd name="connsiteY520" fmla="*/ 358753 h 732827"/>
              <a:gd name="connsiteX521" fmla="*/ 469953 w 756958"/>
              <a:gd name="connsiteY521" fmla="*/ 349643 h 732827"/>
              <a:gd name="connsiteX522" fmla="*/ 453805 w 756958"/>
              <a:gd name="connsiteY522" fmla="*/ 346107 h 732827"/>
              <a:gd name="connsiteX523" fmla="*/ 457883 w 756958"/>
              <a:gd name="connsiteY523" fmla="*/ 368721 h 732827"/>
              <a:gd name="connsiteX524" fmla="*/ 450646 w 756958"/>
              <a:gd name="connsiteY524" fmla="*/ 398531 h 732827"/>
              <a:gd name="connsiteX525" fmla="*/ 430046 w 756958"/>
              <a:gd name="connsiteY525" fmla="*/ 423578 h 732827"/>
              <a:gd name="connsiteX526" fmla="*/ 425564 w 756958"/>
              <a:gd name="connsiteY526" fmla="*/ 426994 h 732827"/>
              <a:gd name="connsiteX527" fmla="*/ 421194 w 756958"/>
              <a:gd name="connsiteY527" fmla="*/ 324763 h 732827"/>
              <a:gd name="connsiteX528" fmla="*/ 395379 w 756958"/>
              <a:gd name="connsiteY528" fmla="*/ 310782 h 732827"/>
              <a:gd name="connsiteX529" fmla="*/ 364735 w 756958"/>
              <a:gd name="connsiteY529" fmla="*/ 305893 h 732827"/>
              <a:gd name="connsiteX530" fmla="*/ 334097 w 756958"/>
              <a:gd name="connsiteY530" fmla="*/ 310782 h 732827"/>
              <a:gd name="connsiteX531" fmla="*/ 308281 w 756958"/>
              <a:gd name="connsiteY531" fmla="*/ 324763 h 732827"/>
              <a:gd name="connsiteX532" fmla="*/ 291466 w 756958"/>
              <a:gd name="connsiteY532" fmla="*/ 345088 h 732827"/>
              <a:gd name="connsiteX533" fmla="*/ 285672 w 756958"/>
              <a:gd name="connsiteY533" fmla="*/ 368721 h 732827"/>
              <a:gd name="connsiteX534" fmla="*/ 287210 w 756958"/>
              <a:gd name="connsiteY534" fmla="*/ 381110 h 732827"/>
              <a:gd name="connsiteX535" fmla="*/ 291782 w 756958"/>
              <a:gd name="connsiteY535" fmla="*/ 392975 h 732827"/>
              <a:gd name="connsiteX536" fmla="*/ 299387 w 756958"/>
              <a:gd name="connsiteY536" fmla="*/ 404064 h 732827"/>
              <a:gd name="connsiteX537" fmla="*/ 309688 w 756958"/>
              <a:gd name="connsiteY537" fmla="*/ 413800 h 732827"/>
              <a:gd name="connsiteX538" fmla="*/ 312519 w 756958"/>
              <a:gd name="connsiteY538" fmla="*/ 415988 h 732827"/>
              <a:gd name="connsiteX539" fmla="*/ 311744 w 756958"/>
              <a:gd name="connsiteY539" fmla="*/ 441237 h 732827"/>
              <a:gd name="connsiteX540" fmla="*/ 328458 w 756958"/>
              <a:gd name="connsiteY540" fmla="*/ 424675 h 732827"/>
              <a:gd name="connsiteX541" fmla="*/ 332600 w 756958"/>
              <a:gd name="connsiteY541" fmla="*/ 426141 h 732827"/>
              <a:gd name="connsiteX542" fmla="*/ 340308 w 756958"/>
              <a:gd name="connsiteY542" fmla="*/ 428502 h 732827"/>
              <a:gd name="connsiteX543" fmla="*/ 348253 w 756958"/>
              <a:gd name="connsiteY543" fmla="*/ 430202 h 732827"/>
              <a:gd name="connsiteX544" fmla="*/ 356413 w 756958"/>
              <a:gd name="connsiteY544" fmla="*/ 431221 h 732827"/>
              <a:gd name="connsiteX545" fmla="*/ 364735 w 756958"/>
              <a:gd name="connsiteY545" fmla="*/ 431555 h 732827"/>
              <a:gd name="connsiteX546" fmla="*/ 395379 w 756958"/>
              <a:gd name="connsiteY546" fmla="*/ 426666 h 732827"/>
              <a:gd name="connsiteX547" fmla="*/ 421194 w 756958"/>
              <a:gd name="connsiteY547" fmla="*/ 412685 h 732827"/>
              <a:gd name="connsiteX548" fmla="*/ 438004 w 756958"/>
              <a:gd name="connsiteY548" fmla="*/ 392361 h 732827"/>
              <a:gd name="connsiteX549" fmla="*/ 443797 w 756958"/>
              <a:gd name="connsiteY549" fmla="*/ 368721 h 732827"/>
              <a:gd name="connsiteX550" fmla="*/ 438004 w 756958"/>
              <a:gd name="connsiteY550" fmla="*/ 345088 h 732827"/>
              <a:gd name="connsiteX551" fmla="*/ 421194 w 756958"/>
              <a:gd name="connsiteY551" fmla="*/ 324763 h 732827"/>
              <a:gd name="connsiteX552" fmla="*/ 402472 w 756958"/>
              <a:gd name="connsiteY552" fmla="*/ 64741 h 732827"/>
              <a:gd name="connsiteX553" fmla="*/ 380066 w 756958"/>
              <a:gd name="connsiteY553" fmla="*/ 55423 h 732827"/>
              <a:gd name="connsiteX554" fmla="*/ 380066 w 756958"/>
              <a:gd name="connsiteY554" fmla="*/ 55458 h 732827"/>
              <a:gd name="connsiteX555" fmla="*/ 357641 w 756958"/>
              <a:gd name="connsiteY555" fmla="*/ 64723 h 732827"/>
              <a:gd name="connsiteX556" fmla="*/ 348378 w 756958"/>
              <a:gd name="connsiteY556" fmla="*/ 87152 h 732827"/>
              <a:gd name="connsiteX557" fmla="*/ 357659 w 756958"/>
              <a:gd name="connsiteY557" fmla="*/ 109564 h 732827"/>
              <a:gd name="connsiteX558" fmla="*/ 380066 w 756958"/>
              <a:gd name="connsiteY558" fmla="*/ 118847 h 732827"/>
              <a:gd name="connsiteX559" fmla="*/ 402472 w 756958"/>
              <a:gd name="connsiteY559" fmla="*/ 109564 h 732827"/>
              <a:gd name="connsiteX560" fmla="*/ 411747 w 756958"/>
              <a:gd name="connsiteY560" fmla="*/ 87152 h 732827"/>
              <a:gd name="connsiteX561" fmla="*/ 402472 w 756958"/>
              <a:gd name="connsiteY561" fmla="*/ 64741 h 7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</a:cxnLst>
            <a:rect l="l" t="t" r="r" b="b"/>
            <a:pathLst>
              <a:path w="756958" h="732827">
                <a:moveTo>
                  <a:pt x="298028" y="70161"/>
                </a:moveTo>
                <a:lnTo>
                  <a:pt x="291788" y="33107"/>
                </a:lnTo>
                <a:cubicBezTo>
                  <a:pt x="290834" y="27419"/>
                  <a:pt x="292807" y="22864"/>
                  <a:pt x="296353" y="19310"/>
                </a:cubicBezTo>
                <a:lnTo>
                  <a:pt x="296336" y="19293"/>
                </a:lnTo>
                <a:cubicBezTo>
                  <a:pt x="299548" y="16079"/>
                  <a:pt x="304150" y="13998"/>
                  <a:pt x="308501" y="12866"/>
                </a:cubicBezTo>
                <a:cubicBezTo>
                  <a:pt x="335807" y="5735"/>
                  <a:pt x="357856" y="2146"/>
                  <a:pt x="380066" y="2128"/>
                </a:cubicBezTo>
                <a:cubicBezTo>
                  <a:pt x="402299" y="2116"/>
                  <a:pt x="424354" y="5681"/>
                  <a:pt x="451666" y="12866"/>
                </a:cubicBezTo>
                <a:cubicBezTo>
                  <a:pt x="455993" y="14004"/>
                  <a:pt x="460583" y="16085"/>
                  <a:pt x="463802" y="19305"/>
                </a:cubicBezTo>
                <a:cubicBezTo>
                  <a:pt x="467336" y="22840"/>
                  <a:pt x="469297" y="27395"/>
                  <a:pt x="468344" y="33107"/>
                </a:cubicBezTo>
                <a:lnTo>
                  <a:pt x="462103" y="70161"/>
                </a:lnTo>
                <a:lnTo>
                  <a:pt x="444501" y="67227"/>
                </a:lnTo>
                <a:lnTo>
                  <a:pt x="450527" y="31455"/>
                </a:lnTo>
                <a:cubicBezTo>
                  <a:pt x="449669" y="30913"/>
                  <a:pt x="448417" y="30459"/>
                  <a:pt x="447124" y="30120"/>
                </a:cubicBezTo>
                <a:cubicBezTo>
                  <a:pt x="421248" y="23311"/>
                  <a:pt x="400558" y="19931"/>
                  <a:pt x="380066" y="19942"/>
                </a:cubicBezTo>
                <a:cubicBezTo>
                  <a:pt x="359549" y="19954"/>
                  <a:pt x="338853" y="23365"/>
                  <a:pt x="312972" y="30120"/>
                </a:cubicBezTo>
                <a:cubicBezTo>
                  <a:pt x="311690" y="30454"/>
                  <a:pt x="310456" y="30901"/>
                  <a:pt x="309604" y="31449"/>
                </a:cubicBezTo>
                <a:lnTo>
                  <a:pt x="315630" y="67227"/>
                </a:lnTo>
                <a:lnTo>
                  <a:pt x="298028" y="70161"/>
                </a:lnTo>
                <a:close/>
                <a:moveTo>
                  <a:pt x="656523" y="211473"/>
                </a:moveTo>
                <a:lnTo>
                  <a:pt x="689826" y="194087"/>
                </a:lnTo>
                <a:cubicBezTo>
                  <a:pt x="694982" y="191398"/>
                  <a:pt x="699923" y="191858"/>
                  <a:pt x="704370" y="194123"/>
                </a:cubicBezTo>
                <a:cubicBezTo>
                  <a:pt x="708411" y="196180"/>
                  <a:pt x="711797" y="199906"/>
                  <a:pt x="714223" y="203686"/>
                </a:cubicBezTo>
                <a:lnTo>
                  <a:pt x="714241" y="203680"/>
                </a:lnTo>
                <a:cubicBezTo>
                  <a:pt x="729476" y="227481"/>
                  <a:pt x="739717" y="247352"/>
                  <a:pt x="746583" y="268458"/>
                </a:cubicBezTo>
                <a:cubicBezTo>
                  <a:pt x="753450" y="289557"/>
                  <a:pt x="756878" y="311659"/>
                  <a:pt x="758487" y="339913"/>
                </a:cubicBezTo>
                <a:cubicBezTo>
                  <a:pt x="758737" y="344366"/>
                  <a:pt x="758171" y="349362"/>
                  <a:pt x="756109" y="353417"/>
                </a:cubicBezTo>
                <a:cubicBezTo>
                  <a:pt x="753832" y="357888"/>
                  <a:pt x="750100" y="361173"/>
                  <a:pt x="744360" y="362026"/>
                </a:cubicBezTo>
                <a:lnTo>
                  <a:pt x="707201" y="367541"/>
                </a:lnTo>
                <a:lnTo>
                  <a:pt x="704614" y="349869"/>
                </a:lnTo>
                <a:lnTo>
                  <a:pt x="740462" y="344545"/>
                </a:lnTo>
                <a:cubicBezTo>
                  <a:pt x="740706" y="343561"/>
                  <a:pt x="740748" y="342232"/>
                  <a:pt x="740676" y="340890"/>
                </a:cubicBezTo>
                <a:cubicBezTo>
                  <a:pt x="739156" y="314228"/>
                  <a:pt x="735973" y="293516"/>
                  <a:pt x="729607" y="273979"/>
                </a:cubicBezTo>
                <a:cubicBezTo>
                  <a:pt x="723253" y="254447"/>
                  <a:pt x="713627" y="235822"/>
                  <a:pt x="699226" y="213321"/>
                </a:cubicBezTo>
                <a:lnTo>
                  <a:pt x="699226" y="213285"/>
                </a:lnTo>
                <a:cubicBezTo>
                  <a:pt x="698510" y="212164"/>
                  <a:pt x="697694" y="211121"/>
                  <a:pt x="696907" y="210483"/>
                </a:cubicBezTo>
                <a:lnTo>
                  <a:pt x="664761" y="227266"/>
                </a:lnTo>
                <a:lnTo>
                  <a:pt x="656523" y="211473"/>
                </a:lnTo>
                <a:close/>
                <a:moveTo>
                  <a:pt x="650121" y="247698"/>
                </a:moveTo>
                <a:lnTo>
                  <a:pt x="642814" y="238582"/>
                </a:lnTo>
                <a:lnTo>
                  <a:pt x="579165" y="236823"/>
                </a:lnTo>
                <a:lnTo>
                  <a:pt x="545237" y="284919"/>
                </a:lnTo>
                <a:cubicBezTo>
                  <a:pt x="543830" y="287256"/>
                  <a:pt x="544337" y="289993"/>
                  <a:pt x="545815" y="292246"/>
                </a:cubicBezTo>
                <a:cubicBezTo>
                  <a:pt x="546608" y="293450"/>
                  <a:pt x="547663" y="294536"/>
                  <a:pt x="548879" y="295406"/>
                </a:cubicBezTo>
                <a:cubicBezTo>
                  <a:pt x="550005" y="296223"/>
                  <a:pt x="551257" y="296825"/>
                  <a:pt x="552545" y="297123"/>
                </a:cubicBezTo>
                <a:cubicBezTo>
                  <a:pt x="554863" y="297672"/>
                  <a:pt x="557432" y="296986"/>
                  <a:pt x="559459" y="294309"/>
                </a:cubicBezTo>
                <a:lnTo>
                  <a:pt x="586848" y="255234"/>
                </a:lnTo>
                <a:lnTo>
                  <a:pt x="611305" y="256325"/>
                </a:lnTo>
                <a:lnTo>
                  <a:pt x="610536" y="274139"/>
                </a:lnTo>
                <a:lnTo>
                  <a:pt x="595807" y="273490"/>
                </a:lnTo>
                <a:lnTo>
                  <a:pt x="587671" y="285104"/>
                </a:lnTo>
                <a:cubicBezTo>
                  <a:pt x="592750" y="295382"/>
                  <a:pt x="597107" y="306150"/>
                  <a:pt x="600659" y="317334"/>
                </a:cubicBezTo>
                <a:cubicBezTo>
                  <a:pt x="604015" y="327893"/>
                  <a:pt x="606632" y="338720"/>
                  <a:pt x="608450" y="349780"/>
                </a:cubicBezTo>
                <a:lnTo>
                  <a:pt x="622154" y="354496"/>
                </a:lnTo>
                <a:lnTo>
                  <a:pt x="633652" y="345326"/>
                </a:lnTo>
                <a:lnTo>
                  <a:pt x="644763" y="359301"/>
                </a:lnTo>
                <a:lnTo>
                  <a:pt x="625587" y="374582"/>
                </a:lnTo>
                <a:lnTo>
                  <a:pt x="580190" y="358955"/>
                </a:lnTo>
                <a:lnTo>
                  <a:pt x="580196" y="358943"/>
                </a:lnTo>
                <a:cubicBezTo>
                  <a:pt x="577121" y="358109"/>
                  <a:pt x="574754" y="359051"/>
                  <a:pt x="573270" y="360780"/>
                </a:cubicBezTo>
                <a:cubicBezTo>
                  <a:pt x="572430" y="361757"/>
                  <a:pt x="571762" y="363004"/>
                  <a:pt x="571315" y="364381"/>
                </a:cubicBezTo>
                <a:cubicBezTo>
                  <a:pt x="570838" y="365824"/>
                  <a:pt x="570612" y="367332"/>
                  <a:pt x="570677" y="368763"/>
                </a:cubicBezTo>
                <a:cubicBezTo>
                  <a:pt x="570802" y="371464"/>
                  <a:pt x="572024" y="373980"/>
                  <a:pt x="574581" y="375035"/>
                </a:cubicBezTo>
                <a:lnTo>
                  <a:pt x="611436" y="387573"/>
                </a:lnTo>
                <a:lnTo>
                  <a:pt x="611550" y="387573"/>
                </a:lnTo>
                <a:lnTo>
                  <a:pt x="611550" y="387615"/>
                </a:lnTo>
                <a:lnTo>
                  <a:pt x="630207" y="393964"/>
                </a:lnTo>
                <a:lnTo>
                  <a:pt x="680670" y="355116"/>
                </a:lnTo>
                <a:lnTo>
                  <a:pt x="681314" y="341785"/>
                </a:lnTo>
                <a:lnTo>
                  <a:pt x="681040" y="341874"/>
                </a:lnTo>
                <a:cubicBezTo>
                  <a:pt x="668009" y="346107"/>
                  <a:pt x="654520" y="344664"/>
                  <a:pt x="643225" y="338911"/>
                </a:cubicBezTo>
                <a:cubicBezTo>
                  <a:pt x="631935" y="333152"/>
                  <a:pt x="622827" y="323082"/>
                  <a:pt x="618595" y="310055"/>
                </a:cubicBezTo>
                <a:cubicBezTo>
                  <a:pt x="614363" y="297034"/>
                  <a:pt x="615812" y="283530"/>
                  <a:pt x="621558" y="272244"/>
                </a:cubicBezTo>
                <a:cubicBezTo>
                  <a:pt x="627274" y="261029"/>
                  <a:pt x="637240" y="251973"/>
                  <a:pt x="650121" y="247698"/>
                </a:cubicBezTo>
                <a:moveTo>
                  <a:pt x="575857" y="301970"/>
                </a:moveTo>
                <a:lnTo>
                  <a:pt x="573884" y="304790"/>
                </a:lnTo>
                <a:lnTo>
                  <a:pt x="573711" y="305065"/>
                </a:lnTo>
                <a:cubicBezTo>
                  <a:pt x="566683" y="314347"/>
                  <a:pt x="557236" y="316589"/>
                  <a:pt x="548497" y="314520"/>
                </a:cubicBezTo>
                <a:cubicBezTo>
                  <a:pt x="544927" y="313680"/>
                  <a:pt x="541505" y="312058"/>
                  <a:pt x="538471" y="309876"/>
                </a:cubicBezTo>
                <a:cubicBezTo>
                  <a:pt x="535533" y="307759"/>
                  <a:pt x="532940" y="305070"/>
                  <a:pt x="530937" y="302030"/>
                </a:cubicBezTo>
                <a:cubicBezTo>
                  <a:pt x="525775" y="294178"/>
                  <a:pt x="524440" y="284096"/>
                  <a:pt x="530496" y="274891"/>
                </a:cubicBezTo>
                <a:lnTo>
                  <a:pt x="530633" y="274646"/>
                </a:lnTo>
                <a:lnTo>
                  <a:pt x="545952" y="252939"/>
                </a:lnTo>
                <a:cubicBezTo>
                  <a:pt x="534233" y="238516"/>
                  <a:pt x="520661" y="225632"/>
                  <a:pt x="505586" y="214668"/>
                </a:cubicBezTo>
                <a:cubicBezTo>
                  <a:pt x="491018" y="204074"/>
                  <a:pt x="475067" y="195274"/>
                  <a:pt x="458073" y="188602"/>
                </a:cubicBezTo>
                <a:lnTo>
                  <a:pt x="442492" y="209434"/>
                </a:lnTo>
                <a:lnTo>
                  <a:pt x="442283" y="209648"/>
                </a:lnTo>
                <a:cubicBezTo>
                  <a:pt x="435399" y="218251"/>
                  <a:pt x="425403" y="220106"/>
                  <a:pt x="416354" y="217619"/>
                </a:cubicBezTo>
                <a:cubicBezTo>
                  <a:pt x="412820" y="216654"/>
                  <a:pt x="409458" y="215020"/>
                  <a:pt x="406549" y="212886"/>
                </a:cubicBezTo>
                <a:cubicBezTo>
                  <a:pt x="403569" y="210698"/>
                  <a:pt x="400982" y="207949"/>
                  <a:pt x="399068" y="204807"/>
                </a:cubicBezTo>
                <a:lnTo>
                  <a:pt x="399068" y="204771"/>
                </a:lnTo>
                <a:cubicBezTo>
                  <a:pt x="394395" y="197080"/>
                  <a:pt x="393590" y="187404"/>
                  <a:pt x="400225" y="177889"/>
                </a:cubicBezTo>
                <a:lnTo>
                  <a:pt x="402341" y="175068"/>
                </a:lnTo>
                <a:cubicBezTo>
                  <a:pt x="400940" y="174919"/>
                  <a:pt x="399521" y="174794"/>
                  <a:pt x="398103" y="174675"/>
                </a:cubicBezTo>
                <a:cubicBezTo>
                  <a:pt x="392202" y="174180"/>
                  <a:pt x="386181" y="173930"/>
                  <a:pt x="380066" y="173930"/>
                </a:cubicBezTo>
                <a:cubicBezTo>
                  <a:pt x="373926" y="173930"/>
                  <a:pt x="367888" y="174180"/>
                  <a:pt x="361963" y="174681"/>
                </a:cubicBezTo>
                <a:cubicBezTo>
                  <a:pt x="361045" y="174758"/>
                  <a:pt x="360145" y="174842"/>
                  <a:pt x="359245" y="174925"/>
                </a:cubicBezTo>
                <a:lnTo>
                  <a:pt x="361474" y="177889"/>
                </a:lnTo>
                <a:cubicBezTo>
                  <a:pt x="368096" y="187404"/>
                  <a:pt x="367292" y="197080"/>
                  <a:pt x="362619" y="204771"/>
                </a:cubicBezTo>
                <a:lnTo>
                  <a:pt x="362619" y="204807"/>
                </a:lnTo>
                <a:cubicBezTo>
                  <a:pt x="360711" y="207949"/>
                  <a:pt x="358118" y="210698"/>
                  <a:pt x="355138" y="212886"/>
                </a:cubicBezTo>
                <a:cubicBezTo>
                  <a:pt x="352235" y="215020"/>
                  <a:pt x="348867" y="216654"/>
                  <a:pt x="345339" y="217619"/>
                </a:cubicBezTo>
                <a:cubicBezTo>
                  <a:pt x="336284" y="220106"/>
                  <a:pt x="326288" y="218251"/>
                  <a:pt x="319403" y="209648"/>
                </a:cubicBezTo>
                <a:lnTo>
                  <a:pt x="319195" y="209434"/>
                </a:lnTo>
                <a:lnTo>
                  <a:pt x="303262" y="188125"/>
                </a:lnTo>
                <a:cubicBezTo>
                  <a:pt x="285958" y="194797"/>
                  <a:pt x="269709" y="203686"/>
                  <a:pt x="254867" y="214436"/>
                </a:cubicBezTo>
                <a:cubicBezTo>
                  <a:pt x="240019" y="225203"/>
                  <a:pt x="226613" y="237819"/>
                  <a:pt x="215002" y="251937"/>
                </a:cubicBezTo>
                <a:lnTo>
                  <a:pt x="229975" y="273168"/>
                </a:lnTo>
                <a:lnTo>
                  <a:pt x="230118" y="273406"/>
                </a:lnTo>
                <a:cubicBezTo>
                  <a:pt x="236168" y="282612"/>
                  <a:pt x="234833" y="292693"/>
                  <a:pt x="229671" y="300551"/>
                </a:cubicBezTo>
                <a:cubicBezTo>
                  <a:pt x="227674" y="303586"/>
                  <a:pt x="225081" y="306275"/>
                  <a:pt x="222143" y="308391"/>
                </a:cubicBezTo>
                <a:cubicBezTo>
                  <a:pt x="219109" y="310573"/>
                  <a:pt x="215687" y="312195"/>
                  <a:pt x="212117" y="313036"/>
                </a:cubicBezTo>
                <a:cubicBezTo>
                  <a:pt x="203372" y="315105"/>
                  <a:pt x="193931" y="312863"/>
                  <a:pt x="186903" y="303580"/>
                </a:cubicBezTo>
                <a:lnTo>
                  <a:pt x="186730" y="303306"/>
                </a:lnTo>
                <a:lnTo>
                  <a:pt x="184858" y="300629"/>
                </a:lnTo>
                <a:cubicBezTo>
                  <a:pt x="181801" y="307479"/>
                  <a:pt x="179100" y="314520"/>
                  <a:pt x="176764" y="321740"/>
                </a:cubicBezTo>
                <a:cubicBezTo>
                  <a:pt x="174666" y="328245"/>
                  <a:pt x="172859" y="334899"/>
                  <a:pt x="171381" y="341689"/>
                </a:cubicBezTo>
                <a:lnTo>
                  <a:pt x="174940" y="340467"/>
                </a:lnTo>
                <a:cubicBezTo>
                  <a:pt x="186033" y="337098"/>
                  <a:pt x="194998" y="340855"/>
                  <a:pt x="200875" y="347687"/>
                </a:cubicBezTo>
                <a:lnTo>
                  <a:pt x="200893" y="347669"/>
                </a:lnTo>
                <a:cubicBezTo>
                  <a:pt x="203295" y="350459"/>
                  <a:pt x="205113" y="353774"/>
                  <a:pt x="206275" y="357304"/>
                </a:cubicBezTo>
                <a:cubicBezTo>
                  <a:pt x="207402" y="360720"/>
                  <a:pt x="207914" y="364411"/>
                  <a:pt x="207748" y="368047"/>
                </a:cubicBezTo>
                <a:cubicBezTo>
                  <a:pt x="207312" y="377461"/>
                  <a:pt x="202460" y="386428"/>
                  <a:pt x="192142" y="390316"/>
                </a:cubicBezTo>
                <a:cubicBezTo>
                  <a:pt x="183869" y="393434"/>
                  <a:pt x="175357" y="396391"/>
                  <a:pt x="166780" y="399276"/>
                </a:cubicBezTo>
                <a:cubicBezTo>
                  <a:pt x="167733" y="417067"/>
                  <a:pt x="170851" y="434238"/>
                  <a:pt x="175864" y="450532"/>
                </a:cubicBezTo>
                <a:cubicBezTo>
                  <a:pt x="181532" y="468961"/>
                  <a:pt x="189639" y="486340"/>
                  <a:pt x="199802" y="502282"/>
                </a:cubicBezTo>
                <a:cubicBezTo>
                  <a:pt x="208421" y="499570"/>
                  <a:pt x="216963" y="497024"/>
                  <a:pt x="225183" y="494931"/>
                </a:cubicBezTo>
                <a:cubicBezTo>
                  <a:pt x="235793" y="492022"/>
                  <a:pt x="244972" y="496410"/>
                  <a:pt x="250837" y="503761"/>
                </a:cubicBezTo>
                <a:cubicBezTo>
                  <a:pt x="253120" y="506611"/>
                  <a:pt x="254879" y="509902"/>
                  <a:pt x="255976" y="513330"/>
                </a:cubicBezTo>
                <a:cubicBezTo>
                  <a:pt x="257114" y="516889"/>
                  <a:pt x="257597" y="520628"/>
                  <a:pt x="257305" y="524247"/>
                </a:cubicBezTo>
                <a:lnTo>
                  <a:pt x="257305" y="524282"/>
                </a:lnTo>
                <a:cubicBezTo>
                  <a:pt x="256566" y="533231"/>
                  <a:pt x="251505" y="541530"/>
                  <a:pt x="240502" y="545346"/>
                </a:cubicBezTo>
                <a:lnTo>
                  <a:pt x="237134" y="546378"/>
                </a:lnTo>
                <a:cubicBezTo>
                  <a:pt x="242433" y="551147"/>
                  <a:pt x="247970" y="555661"/>
                  <a:pt x="253728" y="559894"/>
                </a:cubicBezTo>
                <a:cubicBezTo>
                  <a:pt x="259600" y="564198"/>
                  <a:pt x="265680" y="568217"/>
                  <a:pt x="271974" y="571913"/>
                </a:cubicBezTo>
                <a:lnTo>
                  <a:pt x="271909" y="568163"/>
                </a:lnTo>
                <a:cubicBezTo>
                  <a:pt x="272141" y="556531"/>
                  <a:pt x="278483" y="549156"/>
                  <a:pt x="286781" y="545686"/>
                </a:cubicBezTo>
                <a:cubicBezTo>
                  <a:pt x="290136" y="544279"/>
                  <a:pt x="293850" y="543587"/>
                  <a:pt x="297581" y="543570"/>
                </a:cubicBezTo>
                <a:cubicBezTo>
                  <a:pt x="301229" y="543552"/>
                  <a:pt x="304901" y="544201"/>
                  <a:pt x="308275" y="545471"/>
                </a:cubicBezTo>
                <a:cubicBezTo>
                  <a:pt x="317073" y="548786"/>
                  <a:pt x="324089" y="556185"/>
                  <a:pt x="324601" y="567215"/>
                </a:cubicBezTo>
                <a:cubicBezTo>
                  <a:pt x="324601" y="576128"/>
                  <a:pt x="324697" y="585071"/>
                  <a:pt x="324828" y="594026"/>
                </a:cubicBezTo>
                <a:cubicBezTo>
                  <a:pt x="332732" y="596137"/>
                  <a:pt x="340802" y="597806"/>
                  <a:pt x="348998" y="598993"/>
                </a:cubicBezTo>
                <a:cubicBezTo>
                  <a:pt x="359072" y="600459"/>
                  <a:pt x="369444" y="601222"/>
                  <a:pt x="380066" y="601222"/>
                </a:cubicBezTo>
                <a:cubicBezTo>
                  <a:pt x="390443" y="601222"/>
                  <a:pt x="400564" y="600501"/>
                  <a:pt x="410382" y="599106"/>
                </a:cubicBezTo>
                <a:lnTo>
                  <a:pt x="410412" y="599106"/>
                </a:lnTo>
                <a:cubicBezTo>
                  <a:pt x="418464" y="597961"/>
                  <a:pt x="426350" y="596375"/>
                  <a:pt x="434046" y="594378"/>
                </a:cubicBezTo>
                <a:cubicBezTo>
                  <a:pt x="434183" y="585608"/>
                  <a:pt x="434266" y="576856"/>
                  <a:pt x="434266" y="568127"/>
                </a:cubicBezTo>
                <a:cubicBezTo>
                  <a:pt x="434779" y="557097"/>
                  <a:pt x="441795" y="549704"/>
                  <a:pt x="450599" y="546384"/>
                </a:cubicBezTo>
                <a:cubicBezTo>
                  <a:pt x="453966" y="545114"/>
                  <a:pt x="457638" y="544476"/>
                  <a:pt x="461292" y="544488"/>
                </a:cubicBezTo>
                <a:cubicBezTo>
                  <a:pt x="465024" y="544506"/>
                  <a:pt x="468737" y="545203"/>
                  <a:pt x="472087" y="546604"/>
                </a:cubicBezTo>
                <a:cubicBezTo>
                  <a:pt x="480396" y="550074"/>
                  <a:pt x="486726" y="557449"/>
                  <a:pt x="486959" y="569081"/>
                </a:cubicBezTo>
                <a:lnTo>
                  <a:pt x="486899" y="572634"/>
                </a:lnTo>
                <a:cubicBezTo>
                  <a:pt x="493540" y="568801"/>
                  <a:pt x="499929" y="564627"/>
                  <a:pt x="506051" y="560144"/>
                </a:cubicBezTo>
                <a:cubicBezTo>
                  <a:pt x="511547" y="556126"/>
                  <a:pt x="516840" y="551851"/>
                  <a:pt x="521913" y="547349"/>
                </a:cubicBezTo>
                <a:lnTo>
                  <a:pt x="518372" y="546258"/>
                </a:lnTo>
                <a:cubicBezTo>
                  <a:pt x="507362" y="542443"/>
                  <a:pt x="502308" y="534132"/>
                  <a:pt x="501563" y="525159"/>
                </a:cubicBezTo>
                <a:cubicBezTo>
                  <a:pt x="501277" y="521540"/>
                  <a:pt x="501759" y="517802"/>
                  <a:pt x="502898" y="514242"/>
                </a:cubicBezTo>
                <a:cubicBezTo>
                  <a:pt x="503995" y="510814"/>
                  <a:pt x="505753" y="507529"/>
                  <a:pt x="508024" y="504673"/>
                </a:cubicBezTo>
                <a:cubicBezTo>
                  <a:pt x="513901" y="497322"/>
                  <a:pt x="523081" y="492934"/>
                  <a:pt x="533685" y="495843"/>
                </a:cubicBezTo>
                <a:cubicBezTo>
                  <a:pt x="542084" y="497990"/>
                  <a:pt x="550828" y="500595"/>
                  <a:pt x="559644" y="503379"/>
                </a:cubicBezTo>
                <a:cubicBezTo>
                  <a:pt x="569688" y="487825"/>
                  <a:pt x="577776" y="470857"/>
                  <a:pt x="583546" y="452839"/>
                </a:cubicBezTo>
                <a:cubicBezTo>
                  <a:pt x="588875" y="436205"/>
                  <a:pt x="592219" y="418695"/>
                  <a:pt x="593310" y="400582"/>
                </a:cubicBezTo>
                <a:cubicBezTo>
                  <a:pt x="584905" y="397750"/>
                  <a:pt x="576572" y="394847"/>
                  <a:pt x="568466" y="391800"/>
                </a:cubicBezTo>
                <a:cubicBezTo>
                  <a:pt x="558160" y="387913"/>
                  <a:pt x="553296" y="378946"/>
                  <a:pt x="552866" y="369532"/>
                </a:cubicBezTo>
                <a:cubicBezTo>
                  <a:pt x="552700" y="365889"/>
                  <a:pt x="553212" y="362199"/>
                  <a:pt x="554339" y="358782"/>
                </a:cubicBezTo>
                <a:cubicBezTo>
                  <a:pt x="555483" y="355295"/>
                  <a:pt x="557301" y="351992"/>
                  <a:pt x="559715" y="349189"/>
                </a:cubicBezTo>
                <a:cubicBezTo>
                  <a:pt x="565587" y="342357"/>
                  <a:pt x="574552" y="338607"/>
                  <a:pt x="585674" y="341981"/>
                </a:cubicBezTo>
                <a:lnTo>
                  <a:pt x="585990" y="342053"/>
                </a:lnTo>
                <a:lnTo>
                  <a:pt x="589060" y="343102"/>
                </a:lnTo>
                <a:cubicBezTo>
                  <a:pt x="587594" y="336157"/>
                  <a:pt x="585793" y="329360"/>
                  <a:pt x="583689" y="322718"/>
                </a:cubicBezTo>
                <a:cubicBezTo>
                  <a:pt x="581442" y="315659"/>
                  <a:pt x="578825" y="308737"/>
                  <a:pt x="575857" y="301970"/>
                </a:cubicBezTo>
                <a:moveTo>
                  <a:pt x="556604" y="237843"/>
                </a:moveTo>
                <a:lnTo>
                  <a:pt x="570081" y="218746"/>
                </a:lnTo>
                <a:lnTo>
                  <a:pt x="651564" y="220994"/>
                </a:lnTo>
                <a:lnTo>
                  <a:pt x="671198" y="245462"/>
                </a:lnTo>
                <a:cubicBezTo>
                  <a:pt x="677171" y="246136"/>
                  <a:pt x="682935" y="247883"/>
                  <a:pt x="688216" y="250572"/>
                </a:cubicBezTo>
                <a:cubicBezTo>
                  <a:pt x="699512" y="256331"/>
                  <a:pt x="708620" y="266401"/>
                  <a:pt x="712846" y="279428"/>
                </a:cubicBezTo>
                <a:cubicBezTo>
                  <a:pt x="717078" y="292449"/>
                  <a:pt x="715635" y="305953"/>
                  <a:pt x="709883" y="317239"/>
                </a:cubicBezTo>
                <a:cubicBezTo>
                  <a:pt x="707308" y="322295"/>
                  <a:pt x="703869" y="326909"/>
                  <a:pt x="699691" y="330850"/>
                </a:cubicBezTo>
                <a:lnTo>
                  <a:pt x="698081" y="364208"/>
                </a:lnTo>
                <a:lnTo>
                  <a:pt x="633485" y="413931"/>
                </a:lnTo>
                <a:cubicBezTo>
                  <a:pt x="626010" y="411391"/>
                  <a:pt x="618398" y="408887"/>
                  <a:pt x="610763" y="406377"/>
                </a:cubicBezTo>
                <a:cubicBezTo>
                  <a:pt x="609320" y="424335"/>
                  <a:pt x="605827" y="441720"/>
                  <a:pt x="600522" y="458283"/>
                </a:cubicBezTo>
                <a:cubicBezTo>
                  <a:pt x="594770" y="476240"/>
                  <a:pt x="586872" y="493256"/>
                  <a:pt x="577133" y="509026"/>
                </a:cubicBezTo>
                <a:cubicBezTo>
                  <a:pt x="584667" y="511488"/>
                  <a:pt x="592118" y="513938"/>
                  <a:pt x="599330" y="516168"/>
                </a:cubicBezTo>
                <a:lnTo>
                  <a:pt x="622368" y="594378"/>
                </a:lnTo>
                <a:lnTo>
                  <a:pt x="605148" y="620641"/>
                </a:lnTo>
                <a:cubicBezTo>
                  <a:pt x="606352" y="626513"/>
                  <a:pt x="606465" y="632529"/>
                  <a:pt x="605541" y="638378"/>
                </a:cubicBezTo>
                <a:cubicBezTo>
                  <a:pt x="603556" y="650910"/>
                  <a:pt x="596791" y="662685"/>
                  <a:pt x="585734" y="670722"/>
                </a:cubicBezTo>
                <a:cubicBezTo>
                  <a:pt x="574677" y="678758"/>
                  <a:pt x="561396" y="681549"/>
                  <a:pt x="548855" y="679563"/>
                </a:cubicBezTo>
                <a:cubicBezTo>
                  <a:pt x="543264" y="678669"/>
                  <a:pt x="537810" y="676833"/>
                  <a:pt x="532779" y="674078"/>
                </a:cubicBezTo>
                <a:lnTo>
                  <a:pt x="500537" y="682872"/>
                </a:lnTo>
                <a:lnTo>
                  <a:pt x="433330" y="636816"/>
                </a:lnTo>
                <a:cubicBezTo>
                  <a:pt x="433444" y="628832"/>
                  <a:pt x="433587" y="620825"/>
                  <a:pt x="433736" y="612824"/>
                </a:cubicBezTo>
                <a:cubicBezTo>
                  <a:pt x="426887" y="614452"/>
                  <a:pt x="419931" y="615776"/>
                  <a:pt x="412897" y="616777"/>
                </a:cubicBezTo>
                <a:cubicBezTo>
                  <a:pt x="402090" y="618309"/>
                  <a:pt x="391123" y="619108"/>
                  <a:pt x="380066" y="619108"/>
                </a:cubicBezTo>
                <a:cubicBezTo>
                  <a:pt x="368734" y="619108"/>
                  <a:pt x="357516" y="618280"/>
                  <a:pt x="346489" y="616670"/>
                </a:cubicBezTo>
                <a:cubicBezTo>
                  <a:pt x="339247" y="615615"/>
                  <a:pt x="332136" y="614231"/>
                  <a:pt x="325150" y="612538"/>
                </a:cubicBezTo>
                <a:cubicBezTo>
                  <a:pt x="325293" y="620331"/>
                  <a:pt x="325436" y="628129"/>
                  <a:pt x="325537" y="635897"/>
                </a:cubicBezTo>
                <a:lnTo>
                  <a:pt x="258336" y="681954"/>
                </a:lnTo>
                <a:lnTo>
                  <a:pt x="228044" y="673691"/>
                </a:lnTo>
                <a:cubicBezTo>
                  <a:pt x="222822" y="676666"/>
                  <a:pt x="217130" y="678633"/>
                  <a:pt x="211270" y="679563"/>
                </a:cubicBezTo>
                <a:cubicBezTo>
                  <a:pt x="198735" y="681549"/>
                  <a:pt x="185454" y="678758"/>
                  <a:pt x="174403" y="670728"/>
                </a:cubicBezTo>
                <a:cubicBezTo>
                  <a:pt x="163340" y="662691"/>
                  <a:pt x="156581" y="650910"/>
                  <a:pt x="154596" y="638378"/>
                </a:cubicBezTo>
                <a:cubicBezTo>
                  <a:pt x="153708" y="632785"/>
                  <a:pt x="153773" y="627038"/>
                  <a:pt x="154828" y="621416"/>
                </a:cubicBezTo>
                <a:lnTo>
                  <a:pt x="136499" y="593454"/>
                </a:lnTo>
                <a:lnTo>
                  <a:pt x="159543" y="515250"/>
                </a:lnTo>
                <a:cubicBezTo>
                  <a:pt x="166935" y="512966"/>
                  <a:pt x="174582" y="510456"/>
                  <a:pt x="182301" y="507934"/>
                </a:cubicBezTo>
                <a:cubicBezTo>
                  <a:pt x="172448" y="491754"/>
                  <a:pt x="164509" y="474255"/>
                  <a:pt x="158822" y="455773"/>
                </a:cubicBezTo>
                <a:cubicBezTo>
                  <a:pt x="153827" y="439532"/>
                  <a:pt x="150560" y="422564"/>
                  <a:pt x="149243" y="405095"/>
                </a:cubicBezTo>
                <a:cubicBezTo>
                  <a:pt x="141810" y="407540"/>
                  <a:pt x="134401" y="409978"/>
                  <a:pt x="127123" y="412453"/>
                </a:cubicBezTo>
                <a:lnTo>
                  <a:pt x="62527" y="362723"/>
                </a:lnTo>
                <a:lnTo>
                  <a:pt x="61019" y="331381"/>
                </a:lnTo>
                <a:cubicBezTo>
                  <a:pt x="56578" y="327333"/>
                  <a:pt x="52942" y="322527"/>
                  <a:pt x="50248" y="317239"/>
                </a:cubicBezTo>
                <a:cubicBezTo>
                  <a:pt x="44502" y="305947"/>
                  <a:pt x="43053" y="292449"/>
                  <a:pt x="47285" y="279428"/>
                </a:cubicBezTo>
                <a:cubicBezTo>
                  <a:pt x="51517" y="266395"/>
                  <a:pt x="60619" y="256325"/>
                  <a:pt x="71915" y="250572"/>
                </a:cubicBezTo>
                <a:cubicBezTo>
                  <a:pt x="76964" y="247996"/>
                  <a:pt x="82453" y="246285"/>
                  <a:pt x="88146" y="245558"/>
                </a:cubicBezTo>
                <a:lnTo>
                  <a:pt x="109044" y="219515"/>
                </a:lnTo>
                <a:lnTo>
                  <a:pt x="190533" y="217262"/>
                </a:lnTo>
                <a:lnTo>
                  <a:pt x="204362" y="236859"/>
                </a:lnTo>
                <a:cubicBezTo>
                  <a:pt x="216212" y="223051"/>
                  <a:pt x="229653" y="210656"/>
                  <a:pt x="244394" y="199972"/>
                </a:cubicBezTo>
                <a:cubicBezTo>
                  <a:pt x="259093" y="189318"/>
                  <a:pt x="275127" y="180339"/>
                  <a:pt x="292205" y="173339"/>
                </a:cubicBezTo>
                <a:lnTo>
                  <a:pt x="278239" y="154649"/>
                </a:lnTo>
                <a:lnTo>
                  <a:pt x="305557" y="77834"/>
                </a:lnTo>
                <a:lnTo>
                  <a:pt x="334907" y="66715"/>
                </a:lnTo>
                <a:cubicBezTo>
                  <a:pt x="337393" y="61253"/>
                  <a:pt x="340832" y="56323"/>
                  <a:pt x="345017" y="52131"/>
                </a:cubicBezTo>
                <a:lnTo>
                  <a:pt x="345052" y="52096"/>
                </a:lnTo>
                <a:cubicBezTo>
                  <a:pt x="354023" y="43123"/>
                  <a:pt x="366410" y="37572"/>
                  <a:pt x="380066" y="37572"/>
                </a:cubicBezTo>
                <a:lnTo>
                  <a:pt x="380066" y="37608"/>
                </a:lnTo>
                <a:cubicBezTo>
                  <a:pt x="393769" y="37608"/>
                  <a:pt x="406168" y="43147"/>
                  <a:pt x="415115" y="52102"/>
                </a:cubicBezTo>
                <a:cubicBezTo>
                  <a:pt x="419120" y="56114"/>
                  <a:pt x="422452" y="60812"/>
                  <a:pt x="424902" y="66005"/>
                </a:cubicBezTo>
                <a:lnTo>
                  <a:pt x="456130" y="77834"/>
                </a:lnTo>
                <a:lnTo>
                  <a:pt x="483448" y="154649"/>
                </a:lnTo>
                <a:lnTo>
                  <a:pt x="469125" y="173816"/>
                </a:lnTo>
                <a:cubicBezTo>
                  <a:pt x="485862" y="180804"/>
                  <a:pt x="501598" y="189693"/>
                  <a:pt x="516059" y="200204"/>
                </a:cubicBezTo>
                <a:cubicBezTo>
                  <a:pt x="531020" y="211091"/>
                  <a:pt x="544635" y="223736"/>
                  <a:pt x="556604" y="237843"/>
                </a:cubicBezTo>
                <a:moveTo>
                  <a:pt x="693956" y="309137"/>
                </a:moveTo>
                <a:cubicBezTo>
                  <a:pt x="697646" y="301899"/>
                  <a:pt x="698570" y="293260"/>
                  <a:pt x="695870" y="284943"/>
                </a:cubicBezTo>
                <a:cubicBezTo>
                  <a:pt x="693170" y="276626"/>
                  <a:pt x="687346" y="270187"/>
                  <a:pt x="680116" y="266502"/>
                </a:cubicBezTo>
                <a:cubicBezTo>
                  <a:pt x="672879" y="262812"/>
                  <a:pt x="664242" y="261882"/>
                  <a:pt x="655927" y="264582"/>
                </a:cubicBezTo>
                <a:cubicBezTo>
                  <a:pt x="647612" y="267283"/>
                  <a:pt x="641168" y="273114"/>
                  <a:pt x="637485" y="280346"/>
                </a:cubicBezTo>
                <a:cubicBezTo>
                  <a:pt x="633801" y="287584"/>
                  <a:pt x="632871" y="296223"/>
                  <a:pt x="635571" y="304540"/>
                </a:cubicBezTo>
                <a:cubicBezTo>
                  <a:pt x="638271" y="312857"/>
                  <a:pt x="644101" y="319296"/>
                  <a:pt x="651325" y="322980"/>
                </a:cubicBezTo>
                <a:cubicBezTo>
                  <a:pt x="658568" y="326665"/>
                  <a:pt x="667211" y="327601"/>
                  <a:pt x="675520" y="324900"/>
                </a:cubicBezTo>
                <a:cubicBezTo>
                  <a:pt x="683835" y="322193"/>
                  <a:pt x="690273" y="316369"/>
                  <a:pt x="693956" y="309137"/>
                </a:cubicBezTo>
                <a:moveTo>
                  <a:pt x="632960" y="596143"/>
                </a:moveTo>
                <a:lnTo>
                  <a:pt x="659784" y="622453"/>
                </a:lnTo>
                <a:cubicBezTo>
                  <a:pt x="663903" y="626495"/>
                  <a:pt x="664981" y="631325"/>
                  <a:pt x="664207" y="636261"/>
                </a:cubicBezTo>
                <a:lnTo>
                  <a:pt x="664207" y="636297"/>
                </a:lnTo>
                <a:cubicBezTo>
                  <a:pt x="663491" y="640816"/>
                  <a:pt x="661000" y="645192"/>
                  <a:pt x="658168" y="648644"/>
                </a:cubicBezTo>
                <a:cubicBezTo>
                  <a:pt x="640221" y="670513"/>
                  <a:pt x="624496" y="686396"/>
                  <a:pt x="606584" y="699435"/>
                </a:cubicBezTo>
                <a:cubicBezTo>
                  <a:pt x="588678" y="712462"/>
                  <a:pt x="568722" y="722544"/>
                  <a:pt x="542322" y="732816"/>
                </a:cubicBezTo>
                <a:cubicBezTo>
                  <a:pt x="538191" y="734420"/>
                  <a:pt x="533286" y="735428"/>
                  <a:pt x="528779" y="734712"/>
                </a:cubicBezTo>
                <a:lnTo>
                  <a:pt x="528744" y="734712"/>
                </a:lnTo>
                <a:cubicBezTo>
                  <a:pt x="523784" y="733925"/>
                  <a:pt x="519510" y="731409"/>
                  <a:pt x="516941" y="726246"/>
                </a:cubicBezTo>
                <a:lnTo>
                  <a:pt x="500210" y="692567"/>
                </a:lnTo>
                <a:lnTo>
                  <a:pt x="516208" y="684667"/>
                </a:lnTo>
                <a:lnTo>
                  <a:pt x="532344" y="717130"/>
                </a:lnTo>
                <a:cubicBezTo>
                  <a:pt x="533351" y="717053"/>
                  <a:pt x="534633" y="716677"/>
                  <a:pt x="535896" y="716188"/>
                </a:cubicBezTo>
                <a:cubicBezTo>
                  <a:pt x="560747" y="706518"/>
                  <a:pt x="579457" y="697086"/>
                  <a:pt x="596105" y="684971"/>
                </a:cubicBezTo>
                <a:cubicBezTo>
                  <a:pt x="612748" y="672862"/>
                  <a:pt x="627483" y="657951"/>
                  <a:pt x="644405" y="637322"/>
                </a:cubicBezTo>
                <a:cubicBezTo>
                  <a:pt x="645251" y="636291"/>
                  <a:pt x="645997" y="635194"/>
                  <a:pt x="646366" y="634276"/>
                </a:cubicBezTo>
                <a:lnTo>
                  <a:pt x="620461" y="608854"/>
                </a:lnTo>
                <a:lnTo>
                  <a:pt x="632960" y="596143"/>
                </a:lnTo>
                <a:close/>
                <a:moveTo>
                  <a:pt x="596511" y="601234"/>
                </a:moveTo>
                <a:lnTo>
                  <a:pt x="602913" y="591468"/>
                </a:lnTo>
                <a:lnTo>
                  <a:pt x="584917" y="530370"/>
                </a:lnTo>
                <a:lnTo>
                  <a:pt x="528744" y="512966"/>
                </a:lnTo>
                <a:cubicBezTo>
                  <a:pt x="526061" y="512358"/>
                  <a:pt x="523611" y="513682"/>
                  <a:pt x="521930" y="515780"/>
                </a:cubicBezTo>
                <a:cubicBezTo>
                  <a:pt x="521042" y="516895"/>
                  <a:pt x="520333" y="518237"/>
                  <a:pt x="519874" y="519692"/>
                </a:cubicBezTo>
                <a:cubicBezTo>
                  <a:pt x="519445" y="521009"/>
                  <a:pt x="519266" y="522404"/>
                  <a:pt x="519379" y="523764"/>
                </a:cubicBezTo>
                <a:cubicBezTo>
                  <a:pt x="519570" y="526071"/>
                  <a:pt x="520959" y="528253"/>
                  <a:pt x="524005" y="529368"/>
                </a:cubicBezTo>
                <a:lnTo>
                  <a:pt x="569801" y="543385"/>
                </a:lnTo>
                <a:lnTo>
                  <a:pt x="576322" y="566994"/>
                </a:lnTo>
                <a:lnTo>
                  <a:pt x="559143" y="571746"/>
                </a:lnTo>
                <a:lnTo>
                  <a:pt x="555215" y="557550"/>
                </a:lnTo>
                <a:lnTo>
                  <a:pt x="541601" y="553377"/>
                </a:lnTo>
                <a:cubicBezTo>
                  <a:pt x="533774" y="561008"/>
                  <a:pt x="525417" y="568085"/>
                  <a:pt x="516602" y="574536"/>
                </a:cubicBezTo>
                <a:cubicBezTo>
                  <a:pt x="507070" y="581512"/>
                  <a:pt x="497027" y="587754"/>
                  <a:pt x="486548" y="593203"/>
                </a:cubicBezTo>
                <a:lnTo>
                  <a:pt x="486303" y="607626"/>
                </a:lnTo>
                <a:lnTo>
                  <a:pt x="498594" y="615752"/>
                </a:lnTo>
                <a:lnTo>
                  <a:pt x="488747" y="630633"/>
                </a:lnTo>
                <a:lnTo>
                  <a:pt x="468320" y="617135"/>
                </a:lnTo>
                <a:lnTo>
                  <a:pt x="469142" y="569308"/>
                </a:lnTo>
                <a:cubicBezTo>
                  <a:pt x="469035" y="566017"/>
                  <a:pt x="467390" y="563989"/>
                  <a:pt x="465244" y="563089"/>
                </a:cubicBezTo>
                <a:cubicBezTo>
                  <a:pt x="463998" y="562570"/>
                  <a:pt x="462609" y="562308"/>
                  <a:pt x="461221" y="562302"/>
                </a:cubicBezTo>
                <a:cubicBezTo>
                  <a:pt x="459760" y="562296"/>
                  <a:pt x="458264" y="562565"/>
                  <a:pt x="456881" y="563083"/>
                </a:cubicBezTo>
                <a:cubicBezTo>
                  <a:pt x="454282" y="564061"/>
                  <a:pt x="452214" y="566064"/>
                  <a:pt x="452083" y="568896"/>
                </a:cubicBezTo>
                <a:lnTo>
                  <a:pt x="451272" y="627485"/>
                </a:lnTo>
                <a:lnTo>
                  <a:pt x="503840" y="663508"/>
                </a:lnTo>
                <a:lnTo>
                  <a:pt x="516703" y="660002"/>
                </a:lnTo>
                <a:lnTo>
                  <a:pt x="516512" y="659752"/>
                </a:lnTo>
                <a:cubicBezTo>
                  <a:pt x="508489" y="648692"/>
                  <a:pt x="505699" y="635409"/>
                  <a:pt x="507684" y="622864"/>
                </a:cubicBezTo>
                <a:cubicBezTo>
                  <a:pt x="509669" y="610338"/>
                  <a:pt x="516429" y="598557"/>
                  <a:pt x="527492" y="590515"/>
                </a:cubicBezTo>
                <a:cubicBezTo>
                  <a:pt x="538549" y="582490"/>
                  <a:pt x="551829" y="579699"/>
                  <a:pt x="564365" y="581685"/>
                </a:cubicBezTo>
                <a:cubicBezTo>
                  <a:pt x="576799" y="583658"/>
                  <a:pt x="588482" y="590330"/>
                  <a:pt x="596511" y="601234"/>
                </a:cubicBezTo>
                <a:moveTo>
                  <a:pt x="551656" y="661957"/>
                </a:moveTo>
                <a:cubicBezTo>
                  <a:pt x="559650" y="663221"/>
                  <a:pt x="568150" y="661427"/>
                  <a:pt x="575249" y="656270"/>
                </a:cubicBezTo>
                <a:cubicBezTo>
                  <a:pt x="582336" y="651113"/>
                  <a:pt x="586670" y="643588"/>
                  <a:pt x="587939" y="635581"/>
                </a:cubicBezTo>
                <a:cubicBezTo>
                  <a:pt x="589203" y="627586"/>
                  <a:pt x="587409" y="619085"/>
                  <a:pt x="582253" y="611984"/>
                </a:cubicBezTo>
                <a:cubicBezTo>
                  <a:pt x="577097" y="604889"/>
                  <a:pt x="569574" y="600561"/>
                  <a:pt x="561569" y="599291"/>
                </a:cubicBezTo>
                <a:cubicBezTo>
                  <a:pt x="553570" y="598027"/>
                  <a:pt x="545070" y="599821"/>
                  <a:pt x="537977" y="604978"/>
                </a:cubicBezTo>
                <a:cubicBezTo>
                  <a:pt x="530883" y="610130"/>
                  <a:pt x="526556" y="617660"/>
                  <a:pt x="525286" y="625667"/>
                </a:cubicBezTo>
                <a:cubicBezTo>
                  <a:pt x="524017" y="633668"/>
                  <a:pt x="525817" y="642164"/>
                  <a:pt x="530973" y="649270"/>
                </a:cubicBezTo>
                <a:cubicBezTo>
                  <a:pt x="536117" y="656353"/>
                  <a:pt x="543651" y="660688"/>
                  <a:pt x="551656" y="661957"/>
                </a:cubicBezTo>
                <a:moveTo>
                  <a:pt x="259922" y="692567"/>
                </a:moveTo>
                <a:lnTo>
                  <a:pt x="243196" y="726246"/>
                </a:lnTo>
                <a:cubicBezTo>
                  <a:pt x="240627" y="731397"/>
                  <a:pt x="236347" y="733925"/>
                  <a:pt x="231376" y="734718"/>
                </a:cubicBezTo>
                <a:cubicBezTo>
                  <a:pt x="226840" y="735439"/>
                  <a:pt x="221910" y="734438"/>
                  <a:pt x="217773" y="732816"/>
                </a:cubicBezTo>
                <a:cubicBezTo>
                  <a:pt x="191457" y="722514"/>
                  <a:pt x="171500" y="712462"/>
                  <a:pt x="153553" y="699435"/>
                </a:cubicBezTo>
                <a:cubicBezTo>
                  <a:pt x="135557" y="686372"/>
                  <a:pt x="119809" y="670519"/>
                  <a:pt x="101933" y="648644"/>
                </a:cubicBezTo>
                <a:lnTo>
                  <a:pt x="101933" y="648609"/>
                </a:lnTo>
                <a:cubicBezTo>
                  <a:pt x="99126" y="645168"/>
                  <a:pt x="96652" y="640810"/>
                  <a:pt x="95937" y="636285"/>
                </a:cubicBezTo>
                <a:lnTo>
                  <a:pt x="95937" y="636249"/>
                </a:lnTo>
                <a:cubicBezTo>
                  <a:pt x="95162" y="631319"/>
                  <a:pt x="96235" y="626489"/>
                  <a:pt x="100347" y="622453"/>
                </a:cubicBezTo>
                <a:lnTo>
                  <a:pt x="127171" y="596143"/>
                </a:lnTo>
                <a:lnTo>
                  <a:pt x="139676" y="608854"/>
                </a:lnTo>
                <a:lnTo>
                  <a:pt x="113771" y="634270"/>
                </a:lnTo>
                <a:cubicBezTo>
                  <a:pt x="114141" y="635188"/>
                  <a:pt x="114892" y="636291"/>
                  <a:pt x="115744" y="637340"/>
                </a:cubicBezTo>
                <a:lnTo>
                  <a:pt x="115762" y="637322"/>
                </a:lnTo>
                <a:cubicBezTo>
                  <a:pt x="132690" y="658040"/>
                  <a:pt x="147431" y="672934"/>
                  <a:pt x="164032" y="684971"/>
                </a:cubicBezTo>
                <a:cubicBezTo>
                  <a:pt x="180668" y="697044"/>
                  <a:pt x="199397" y="706458"/>
                  <a:pt x="224271" y="716188"/>
                </a:cubicBezTo>
                <a:cubicBezTo>
                  <a:pt x="225528" y="716677"/>
                  <a:pt x="226804" y="717059"/>
                  <a:pt x="227787" y="717136"/>
                </a:cubicBezTo>
                <a:lnTo>
                  <a:pt x="243929" y="684667"/>
                </a:lnTo>
                <a:lnTo>
                  <a:pt x="259922" y="692567"/>
                </a:lnTo>
                <a:close/>
                <a:moveTo>
                  <a:pt x="243780" y="659525"/>
                </a:moveTo>
                <a:lnTo>
                  <a:pt x="255028" y="662589"/>
                </a:lnTo>
                <a:lnTo>
                  <a:pt x="307595" y="626561"/>
                </a:lnTo>
                <a:lnTo>
                  <a:pt x="306791" y="567978"/>
                </a:lnTo>
                <a:cubicBezTo>
                  <a:pt x="306654" y="565140"/>
                  <a:pt x="304591" y="563149"/>
                  <a:pt x="301992" y="562165"/>
                </a:cubicBezTo>
                <a:cubicBezTo>
                  <a:pt x="300609" y="561646"/>
                  <a:pt x="299119" y="561384"/>
                  <a:pt x="297653" y="561390"/>
                </a:cubicBezTo>
                <a:cubicBezTo>
                  <a:pt x="296264" y="561396"/>
                  <a:pt x="294881" y="561652"/>
                  <a:pt x="293629" y="562171"/>
                </a:cubicBezTo>
                <a:cubicBezTo>
                  <a:pt x="291484" y="563071"/>
                  <a:pt x="289832" y="565098"/>
                  <a:pt x="289725" y="568383"/>
                </a:cubicBezTo>
                <a:lnTo>
                  <a:pt x="290548" y="616223"/>
                </a:lnTo>
                <a:lnTo>
                  <a:pt x="270120" y="629721"/>
                </a:lnTo>
                <a:lnTo>
                  <a:pt x="260273" y="614834"/>
                </a:lnTo>
                <a:lnTo>
                  <a:pt x="272570" y="606707"/>
                </a:lnTo>
                <a:lnTo>
                  <a:pt x="272326" y="592530"/>
                </a:lnTo>
                <a:cubicBezTo>
                  <a:pt x="262139" y="587158"/>
                  <a:pt x="252393" y="581047"/>
                  <a:pt x="243184" y="574286"/>
                </a:cubicBezTo>
                <a:cubicBezTo>
                  <a:pt x="234112" y="567620"/>
                  <a:pt x="225534" y="560293"/>
                  <a:pt x="217517" y="552387"/>
                </a:cubicBezTo>
                <a:lnTo>
                  <a:pt x="203652" y="556638"/>
                </a:lnTo>
                <a:lnTo>
                  <a:pt x="199730" y="570834"/>
                </a:lnTo>
                <a:lnTo>
                  <a:pt x="182546" y="566082"/>
                </a:lnTo>
                <a:lnTo>
                  <a:pt x="189073" y="542467"/>
                </a:lnTo>
                <a:lnTo>
                  <a:pt x="234863" y="528450"/>
                </a:lnTo>
                <a:cubicBezTo>
                  <a:pt x="237909" y="527341"/>
                  <a:pt x="239298" y="525141"/>
                  <a:pt x="239494" y="522816"/>
                </a:cubicBezTo>
                <a:cubicBezTo>
                  <a:pt x="239596" y="521462"/>
                  <a:pt x="239417" y="520085"/>
                  <a:pt x="239005" y="518773"/>
                </a:cubicBezTo>
                <a:cubicBezTo>
                  <a:pt x="238541" y="517325"/>
                  <a:pt x="237825" y="515977"/>
                  <a:pt x="236943" y="514868"/>
                </a:cubicBezTo>
                <a:cubicBezTo>
                  <a:pt x="235262" y="512764"/>
                  <a:pt x="232806" y="511446"/>
                  <a:pt x="230124" y="512054"/>
                </a:cubicBezTo>
                <a:lnTo>
                  <a:pt x="173956" y="529457"/>
                </a:lnTo>
                <a:lnTo>
                  <a:pt x="155955" y="590550"/>
                </a:lnTo>
                <a:lnTo>
                  <a:pt x="163275" y="601711"/>
                </a:lnTo>
                <a:lnTo>
                  <a:pt x="163424" y="601503"/>
                </a:lnTo>
                <a:cubicBezTo>
                  <a:pt x="171465" y="590437"/>
                  <a:pt x="183237" y="583670"/>
                  <a:pt x="195766" y="581685"/>
                </a:cubicBezTo>
                <a:cubicBezTo>
                  <a:pt x="208302" y="579699"/>
                  <a:pt x="221588" y="582490"/>
                  <a:pt x="232633" y="590515"/>
                </a:cubicBezTo>
                <a:cubicBezTo>
                  <a:pt x="243702" y="598557"/>
                  <a:pt x="250468" y="610338"/>
                  <a:pt x="252453" y="622864"/>
                </a:cubicBezTo>
                <a:cubicBezTo>
                  <a:pt x="254420" y="635325"/>
                  <a:pt x="251684" y="648513"/>
                  <a:pt x="243780" y="659525"/>
                </a:cubicBezTo>
                <a:moveTo>
                  <a:pt x="172198" y="635581"/>
                </a:moveTo>
                <a:cubicBezTo>
                  <a:pt x="173467" y="643588"/>
                  <a:pt x="177795" y="651113"/>
                  <a:pt x="184882" y="656270"/>
                </a:cubicBezTo>
                <a:cubicBezTo>
                  <a:pt x="191981" y="661427"/>
                  <a:pt x="200481" y="663221"/>
                  <a:pt x="208481" y="661957"/>
                </a:cubicBezTo>
                <a:cubicBezTo>
                  <a:pt x="216480" y="660688"/>
                  <a:pt x="224008" y="656353"/>
                  <a:pt x="229158" y="649270"/>
                </a:cubicBezTo>
                <a:cubicBezTo>
                  <a:pt x="234320" y="642164"/>
                  <a:pt x="236109" y="633668"/>
                  <a:pt x="234845" y="625667"/>
                </a:cubicBezTo>
                <a:cubicBezTo>
                  <a:pt x="233575" y="617660"/>
                  <a:pt x="229248" y="610130"/>
                  <a:pt x="222160" y="604978"/>
                </a:cubicBezTo>
                <a:cubicBezTo>
                  <a:pt x="215055" y="599821"/>
                  <a:pt x="206555" y="598027"/>
                  <a:pt x="198562" y="599291"/>
                </a:cubicBezTo>
                <a:cubicBezTo>
                  <a:pt x="190563" y="600561"/>
                  <a:pt x="183034" y="604889"/>
                  <a:pt x="177884" y="611978"/>
                </a:cubicBezTo>
                <a:cubicBezTo>
                  <a:pt x="172728" y="619079"/>
                  <a:pt x="170934" y="627580"/>
                  <a:pt x="172198" y="635581"/>
                </a:cubicBezTo>
                <a:moveTo>
                  <a:pt x="52936" y="367541"/>
                </a:moveTo>
                <a:lnTo>
                  <a:pt x="15771" y="362026"/>
                </a:lnTo>
                <a:cubicBezTo>
                  <a:pt x="10031" y="361173"/>
                  <a:pt x="6293" y="357888"/>
                  <a:pt x="4017" y="353417"/>
                </a:cubicBezTo>
                <a:cubicBezTo>
                  <a:pt x="1942" y="349350"/>
                  <a:pt x="1382" y="344342"/>
                  <a:pt x="1644" y="339877"/>
                </a:cubicBezTo>
                <a:cubicBezTo>
                  <a:pt x="3307" y="311700"/>
                  <a:pt x="6705" y="289617"/>
                  <a:pt x="13548" y="268499"/>
                </a:cubicBezTo>
                <a:cubicBezTo>
                  <a:pt x="20408" y="247328"/>
                  <a:pt x="30619" y="227439"/>
                  <a:pt x="45890" y="203680"/>
                </a:cubicBezTo>
                <a:cubicBezTo>
                  <a:pt x="48305" y="199918"/>
                  <a:pt x="51708" y="196198"/>
                  <a:pt x="55773" y="194123"/>
                </a:cubicBezTo>
                <a:cubicBezTo>
                  <a:pt x="60238" y="191846"/>
                  <a:pt x="65185" y="191387"/>
                  <a:pt x="70306" y="194052"/>
                </a:cubicBezTo>
                <a:lnTo>
                  <a:pt x="70306" y="194087"/>
                </a:lnTo>
                <a:lnTo>
                  <a:pt x="103614" y="211473"/>
                </a:lnTo>
                <a:lnTo>
                  <a:pt x="95370" y="227266"/>
                </a:lnTo>
                <a:lnTo>
                  <a:pt x="63236" y="210489"/>
                </a:lnTo>
                <a:cubicBezTo>
                  <a:pt x="62455" y="211133"/>
                  <a:pt x="61639" y="212182"/>
                  <a:pt x="60911" y="213321"/>
                </a:cubicBezTo>
                <a:cubicBezTo>
                  <a:pt x="46439" y="235827"/>
                  <a:pt x="36842" y="254447"/>
                  <a:pt x="30518" y="273943"/>
                </a:cubicBezTo>
                <a:cubicBezTo>
                  <a:pt x="24194" y="293480"/>
                  <a:pt x="21028" y="314222"/>
                  <a:pt x="19461" y="340926"/>
                </a:cubicBezTo>
                <a:cubicBezTo>
                  <a:pt x="19377" y="342256"/>
                  <a:pt x="19419" y="343573"/>
                  <a:pt x="19669" y="344539"/>
                </a:cubicBezTo>
                <a:lnTo>
                  <a:pt x="55517" y="349869"/>
                </a:lnTo>
                <a:lnTo>
                  <a:pt x="52936" y="367541"/>
                </a:lnTo>
                <a:close/>
                <a:moveTo>
                  <a:pt x="79384" y="341964"/>
                </a:moveTo>
                <a:lnTo>
                  <a:pt x="79944" y="353631"/>
                </a:lnTo>
                <a:lnTo>
                  <a:pt x="130407" y="392486"/>
                </a:lnTo>
                <a:lnTo>
                  <a:pt x="186033" y="373556"/>
                </a:lnTo>
                <a:cubicBezTo>
                  <a:pt x="188590" y="372495"/>
                  <a:pt x="189812" y="369979"/>
                  <a:pt x="189931" y="367284"/>
                </a:cubicBezTo>
                <a:cubicBezTo>
                  <a:pt x="189997" y="365853"/>
                  <a:pt x="189782" y="364345"/>
                  <a:pt x="189305" y="362896"/>
                </a:cubicBezTo>
                <a:cubicBezTo>
                  <a:pt x="188864" y="361555"/>
                  <a:pt x="188196" y="360327"/>
                  <a:pt x="187344" y="359337"/>
                </a:cubicBezTo>
                <a:lnTo>
                  <a:pt x="187344" y="359301"/>
                </a:lnTo>
                <a:cubicBezTo>
                  <a:pt x="185836" y="357542"/>
                  <a:pt x="183386" y="356612"/>
                  <a:pt x="180179" y="357560"/>
                </a:cubicBezTo>
                <a:lnTo>
                  <a:pt x="135015" y="373103"/>
                </a:lnTo>
                <a:lnTo>
                  <a:pt x="115857" y="357817"/>
                </a:lnTo>
                <a:lnTo>
                  <a:pt x="126962" y="343842"/>
                </a:lnTo>
                <a:lnTo>
                  <a:pt x="138460" y="353011"/>
                </a:lnTo>
                <a:lnTo>
                  <a:pt x="151902" y="348391"/>
                </a:lnTo>
                <a:cubicBezTo>
                  <a:pt x="153773" y="337432"/>
                  <a:pt x="156426" y="326713"/>
                  <a:pt x="159794" y="316297"/>
                </a:cubicBezTo>
                <a:cubicBezTo>
                  <a:pt x="163412" y="305100"/>
                  <a:pt x="167870" y="294261"/>
                  <a:pt x="173098" y="283852"/>
                </a:cubicBezTo>
                <a:lnTo>
                  <a:pt x="164801" y="271999"/>
                </a:lnTo>
                <a:lnTo>
                  <a:pt x="150084" y="272661"/>
                </a:lnTo>
                <a:lnTo>
                  <a:pt x="149315" y="254846"/>
                </a:lnTo>
                <a:lnTo>
                  <a:pt x="173760" y="253749"/>
                </a:lnTo>
                <a:lnTo>
                  <a:pt x="201137" y="292836"/>
                </a:lnTo>
                <a:cubicBezTo>
                  <a:pt x="203182" y="295501"/>
                  <a:pt x="205757" y="296187"/>
                  <a:pt x="208063" y="295639"/>
                </a:cubicBezTo>
                <a:cubicBezTo>
                  <a:pt x="209351" y="295340"/>
                  <a:pt x="210609" y="294738"/>
                  <a:pt x="211729" y="293927"/>
                </a:cubicBezTo>
                <a:cubicBezTo>
                  <a:pt x="212951" y="293057"/>
                  <a:pt x="214000" y="291966"/>
                  <a:pt x="214793" y="290768"/>
                </a:cubicBezTo>
                <a:cubicBezTo>
                  <a:pt x="216271" y="288514"/>
                  <a:pt x="216778" y="285771"/>
                  <a:pt x="215389" y="283428"/>
                </a:cubicBezTo>
                <a:lnTo>
                  <a:pt x="181449" y="235345"/>
                </a:lnTo>
                <a:lnTo>
                  <a:pt x="117806" y="237103"/>
                </a:lnTo>
                <a:lnTo>
                  <a:pt x="109444" y="247519"/>
                </a:lnTo>
                <a:lnTo>
                  <a:pt x="109724" y="247608"/>
                </a:lnTo>
                <a:cubicBezTo>
                  <a:pt x="122748" y="251836"/>
                  <a:pt x="132815" y="260946"/>
                  <a:pt x="138574" y="272244"/>
                </a:cubicBezTo>
                <a:cubicBezTo>
                  <a:pt x="144320" y="283530"/>
                  <a:pt x="145762" y="297034"/>
                  <a:pt x="141536" y="310055"/>
                </a:cubicBezTo>
                <a:cubicBezTo>
                  <a:pt x="137304" y="323082"/>
                  <a:pt x="128202" y="333152"/>
                  <a:pt x="116900" y="338911"/>
                </a:cubicBezTo>
                <a:cubicBezTo>
                  <a:pt x="105694" y="344617"/>
                  <a:pt x="92312" y="346083"/>
                  <a:pt x="79384" y="341964"/>
                </a:cubicBezTo>
                <a:moveTo>
                  <a:pt x="80021" y="266502"/>
                </a:moveTo>
                <a:cubicBezTo>
                  <a:pt x="72791" y="270187"/>
                  <a:pt x="66956" y="276626"/>
                  <a:pt x="64255" y="284943"/>
                </a:cubicBezTo>
                <a:cubicBezTo>
                  <a:pt x="61555" y="293260"/>
                  <a:pt x="62485" y="301893"/>
                  <a:pt x="66175" y="309137"/>
                </a:cubicBezTo>
                <a:cubicBezTo>
                  <a:pt x="69858" y="316369"/>
                  <a:pt x="76302" y="322193"/>
                  <a:pt x="84611" y="324900"/>
                </a:cubicBezTo>
                <a:cubicBezTo>
                  <a:pt x="92926" y="327601"/>
                  <a:pt x="101563" y="326665"/>
                  <a:pt x="108800" y="322980"/>
                </a:cubicBezTo>
                <a:cubicBezTo>
                  <a:pt x="116030" y="319296"/>
                  <a:pt x="121860" y="312857"/>
                  <a:pt x="124560" y="304540"/>
                </a:cubicBezTo>
                <a:cubicBezTo>
                  <a:pt x="127260" y="296223"/>
                  <a:pt x="126330" y="287584"/>
                  <a:pt x="122641" y="280346"/>
                </a:cubicBezTo>
                <a:cubicBezTo>
                  <a:pt x="118957" y="273114"/>
                  <a:pt x="112519" y="267283"/>
                  <a:pt x="104204" y="264582"/>
                </a:cubicBezTo>
                <a:cubicBezTo>
                  <a:pt x="95889" y="261882"/>
                  <a:pt x="87252" y="262812"/>
                  <a:pt x="80021" y="266502"/>
                </a:cubicBezTo>
                <a:moveTo>
                  <a:pt x="346823" y="158428"/>
                </a:moveTo>
                <a:cubicBezTo>
                  <a:pt x="351377" y="157767"/>
                  <a:pt x="355943" y="157242"/>
                  <a:pt x="360491" y="156866"/>
                </a:cubicBezTo>
                <a:cubicBezTo>
                  <a:pt x="366982" y="156318"/>
                  <a:pt x="373515" y="156044"/>
                  <a:pt x="380066" y="156044"/>
                </a:cubicBezTo>
                <a:cubicBezTo>
                  <a:pt x="386593" y="156044"/>
                  <a:pt x="393096" y="156318"/>
                  <a:pt x="399569" y="156860"/>
                </a:cubicBezTo>
                <a:cubicBezTo>
                  <a:pt x="404606" y="157278"/>
                  <a:pt x="409660" y="157874"/>
                  <a:pt x="414715" y="158637"/>
                </a:cubicBezTo>
                <a:lnTo>
                  <a:pt x="423436" y="147053"/>
                </a:lnTo>
                <a:lnTo>
                  <a:pt x="418268" y="133281"/>
                </a:lnTo>
                <a:lnTo>
                  <a:pt x="434964" y="127056"/>
                </a:lnTo>
                <a:lnTo>
                  <a:pt x="443565" y="150010"/>
                </a:lnTo>
                <a:lnTo>
                  <a:pt x="414882" y="188096"/>
                </a:lnTo>
                <a:cubicBezTo>
                  <a:pt x="412957" y="190868"/>
                  <a:pt x="413076" y="193515"/>
                  <a:pt x="414286" y="195524"/>
                </a:cubicBezTo>
                <a:lnTo>
                  <a:pt x="414298" y="195512"/>
                </a:lnTo>
                <a:cubicBezTo>
                  <a:pt x="414977" y="196639"/>
                  <a:pt x="415949" y="197659"/>
                  <a:pt x="417099" y="198493"/>
                </a:cubicBezTo>
                <a:cubicBezTo>
                  <a:pt x="418321" y="199394"/>
                  <a:pt x="419669" y="200061"/>
                  <a:pt x="421039" y="200437"/>
                </a:cubicBezTo>
                <a:cubicBezTo>
                  <a:pt x="423638" y="201152"/>
                  <a:pt x="426398" y="200795"/>
                  <a:pt x="428198" y="198762"/>
                </a:cubicBezTo>
                <a:lnTo>
                  <a:pt x="428174" y="198744"/>
                </a:lnTo>
                <a:lnTo>
                  <a:pt x="463426" y="151596"/>
                </a:lnTo>
                <a:lnTo>
                  <a:pt x="442081" y="91588"/>
                </a:lnTo>
                <a:lnTo>
                  <a:pt x="429629" y="86872"/>
                </a:lnTo>
                <a:lnTo>
                  <a:pt x="429635" y="87152"/>
                </a:lnTo>
                <a:cubicBezTo>
                  <a:pt x="429635" y="100841"/>
                  <a:pt x="424079" y="113242"/>
                  <a:pt x="415115" y="122203"/>
                </a:cubicBezTo>
                <a:cubicBezTo>
                  <a:pt x="406150" y="131176"/>
                  <a:pt x="393751" y="136733"/>
                  <a:pt x="380066" y="136733"/>
                </a:cubicBezTo>
                <a:cubicBezTo>
                  <a:pt x="366380" y="136733"/>
                  <a:pt x="353987" y="131176"/>
                  <a:pt x="345017" y="122203"/>
                </a:cubicBezTo>
                <a:cubicBezTo>
                  <a:pt x="336117" y="113302"/>
                  <a:pt x="330586" y="101032"/>
                  <a:pt x="330496" y="87456"/>
                </a:cubicBezTo>
                <a:lnTo>
                  <a:pt x="319606" y="91594"/>
                </a:lnTo>
                <a:lnTo>
                  <a:pt x="298267" y="151596"/>
                </a:lnTo>
                <a:lnTo>
                  <a:pt x="333512" y="198744"/>
                </a:lnTo>
                <a:lnTo>
                  <a:pt x="333489" y="198762"/>
                </a:lnTo>
                <a:cubicBezTo>
                  <a:pt x="335289" y="200795"/>
                  <a:pt x="338055" y="201152"/>
                  <a:pt x="340653" y="200437"/>
                </a:cubicBezTo>
                <a:cubicBezTo>
                  <a:pt x="342018" y="200061"/>
                  <a:pt x="343371" y="199394"/>
                  <a:pt x="344593" y="198493"/>
                </a:cubicBezTo>
                <a:cubicBezTo>
                  <a:pt x="345738" y="197659"/>
                  <a:pt x="346709" y="196639"/>
                  <a:pt x="347389" y="195512"/>
                </a:cubicBezTo>
                <a:lnTo>
                  <a:pt x="347407" y="195524"/>
                </a:lnTo>
                <a:cubicBezTo>
                  <a:pt x="348617" y="193515"/>
                  <a:pt x="348736" y="190868"/>
                  <a:pt x="346805" y="188096"/>
                </a:cubicBezTo>
                <a:lnTo>
                  <a:pt x="318122" y="150010"/>
                </a:lnTo>
                <a:lnTo>
                  <a:pt x="326723" y="127056"/>
                </a:lnTo>
                <a:lnTo>
                  <a:pt x="343419" y="133281"/>
                </a:lnTo>
                <a:lnTo>
                  <a:pt x="338251" y="147053"/>
                </a:lnTo>
                <a:lnTo>
                  <a:pt x="346823" y="158428"/>
                </a:lnTo>
                <a:close/>
                <a:moveTo>
                  <a:pt x="446027" y="331113"/>
                </a:moveTo>
                <a:lnTo>
                  <a:pt x="447565" y="331113"/>
                </a:lnTo>
                <a:cubicBezTo>
                  <a:pt x="456667" y="331113"/>
                  <a:pt x="465399" y="332603"/>
                  <a:pt x="473392" y="335298"/>
                </a:cubicBezTo>
                <a:cubicBezTo>
                  <a:pt x="481725" y="338100"/>
                  <a:pt x="489254" y="342232"/>
                  <a:pt x="495572" y="347353"/>
                </a:cubicBezTo>
                <a:cubicBezTo>
                  <a:pt x="502051" y="352618"/>
                  <a:pt x="507279" y="358931"/>
                  <a:pt x="510855" y="365949"/>
                </a:cubicBezTo>
                <a:cubicBezTo>
                  <a:pt x="514342" y="372805"/>
                  <a:pt x="516268" y="380335"/>
                  <a:pt x="516268" y="388253"/>
                </a:cubicBezTo>
                <a:cubicBezTo>
                  <a:pt x="516268" y="392271"/>
                  <a:pt x="515755" y="396218"/>
                  <a:pt x="514795" y="400046"/>
                </a:cubicBezTo>
                <a:cubicBezTo>
                  <a:pt x="513812" y="403945"/>
                  <a:pt x="512346" y="407707"/>
                  <a:pt x="510462" y="411278"/>
                </a:cubicBezTo>
                <a:cubicBezTo>
                  <a:pt x="508680" y="414659"/>
                  <a:pt x="506516" y="417854"/>
                  <a:pt x="504030" y="420829"/>
                </a:cubicBezTo>
                <a:cubicBezTo>
                  <a:pt x="502010" y="423262"/>
                  <a:pt x="499751" y="425551"/>
                  <a:pt x="497289" y="427703"/>
                </a:cubicBezTo>
                <a:lnTo>
                  <a:pt x="498332" y="460304"/>
                </a:lnTo>
                <a:lnTo>
                  <a:pt x="490684" y="463553"/>
                </a:lnTo>
                <a:lnTo>
                  <a:pt x="470060" y="442251"/>
                </a:lnTo>
                <a:cubicBezTo>
                  <a:pt x="469095" y="442525"/>
                  <a:pt x="468111" y="442787"/>
                  <a:pt x="467110" y="443032"/>
                </a:cubicBezTo>
                <a:cubicBezTo>
                  <a:pt x="465202" y="443503"/>
                  <a:pt x="463277" y="443908"/>
                  <a:pt x="461340" y="444230"/>
                </a:cubicBezTo>
                <a:cubicBezTo>
                  <a:pt x="459039" y="444618"/>
                  <a:pt x="456744" y="444910"/>
                  <a:pt x="454479" y="445101"/>
                </a:cubicBezTo>
                <a:cubicBezTo>
                  <a:pt x="452184" y="445291"/>
                  <a:pt x="449883" y="445393"/>
                  <a:pt x="447565" y="445393"/>
                </a:cubicBezTo>
                <a:cubicBezTo>
                  <a:pt x="441997" y="445393"/>
                  <a:pt x="436573" y="444838"/>
                  <a:pt x="431381" y="443795"/>
                </a:cubicBezTo>
                <a:cubicBezTo>
                  <a:pt x="425993" y="442698"/>
                  <a:pt x="420873" y="441106"/>
                  <a:pt x="416116" y="439067"/>
                </a:cubicBezTo>
                <a:lnTo>
                  <a:pt x="410638" y="436718"/>
                </a:lnTo>
                <a:lnTo>
                  <a:pt x="412063" y="434989"/>
                </a:lnTo>
                <a:cubicBezTo>
                  <a:pt x="408194" y="436879"/>
                  <a:pt x="404153" y="438536"/>
                  <a:pt x="399956" y="439949"/>
                </a:cubicBezTo>
                <a:cubicBezTo>
                  <a:pt x="389072" y="443616"/>
                  <a:pt x="377175" y="445643"/>
                  <a:pt x="364735" y="445643"/>
                </a:cubicBezTo>
                <a:cubicBezTo>
                  <a:pt x="361570" y="445643"/>
                  <a:pt x="358422" y="445506"/>
                  <a:pt x="355299" y="445250"/>
                </a:cubicBezTo>
                <a:cubicBezTo>
                  <a:pt x="352175" y="444987"/>
                  <a:pt x="349052" y="444588"/>
                  <a:pt x="345941" y="444063"/>
                </a:cubicBezTo>
                <a:cubicBezTo>
                  <a:pt x="343276" y="443616"/>
                  <a:pt x="340636" y="443068"/>
                  <a:pt x="338066" y="442436"/>
                </a:cubicBezTo>
                <a:cubicBezTo>
                  <a:pt x="336076" y="441941"/>
                  <a:pt x="334114" y="441404"/>
                  <a:pt x="332177" y="440814"/>
                </a:cubicBezTo>
                <a:lnTo>
                  <a:pt x="301855" y="472144"/>
                </a:lnTo>
                <a:lnTo>
                  <a:pt x="296753" y="469980"/>
                </a:lnTo>
                <a:lnTo>
                  <a:pt x="298273" y="422630"/>
                </a:lnTo>
                <a:cubicBezTo>
                  <a:pt x="294488" y="419452"/>
                  <a:pt x="291042" y="416018"/>
                  <a:pt x="287991" y="412357"/>
                </a:cubicBezTo>
                <a:cubicBezTo>
                  <a:pt x="284653" y="408351"/>
                  <a:pt x="281750" y="404052"/>
                  <a:pt x="279353" y="399521"/>
                </a:cubicBezTo>
                <a:cubicBezTo>
                  <a:pt x="276820" y="394733"/>
                  <a:pt x="274859" y="389707"/>
                  <a:pt x="273554" y="384491"/>
                </a:cubicBezTo>
                <a:cubicBezTo>
                  <a:pt x="272266" y="379387"/>
                  <a:pt x="271587" y="374111"/>
                  <a:pt x="271587" y="368721"/>
                </a:cubicBezTo>
                <a:cubicBezTo>
                  <a:pt x="271587" y="358156"/>
                  <a:pt x="274162" y="348081"/>
                  <a:pt x="278823" y="338917"/>
                </a:cubicBezTo>
                <a:cubicBezTo>
                  <a:pt x="283633" y="329455"/>
                  <a:pt x="290685" y="320959"/>
                  <a:pt x="299417" y="313870"/>
                </a:cubicBezTo>
                <a:cubicBezTo>
                  <a:pt x="307989" y="306913"/>
                  <a:pt x="318205" y="301314"/>
                  <a:pt x="329519" y="297499"/>
                </a:cubicBezTo>
                <a:cubicBezTo>
                  <a:pt x="340397" y="293832"/>
                  <a:pt x="352295" y="291805"/>
                  <a:pt x="364735" y="291805"/>
                </a:cubicBezTo>
                <a:cubicBezTo>
                  <a:pt x="377175" y="291805"/>
                  <a:pt x="389072" y="293832"/>
                  <a:pt x="399956" y="297499"/>
                </a:cubicBezTo>
                <a:cubicBezTo>
                  <a:pt x="411270" y="301314"/>
                  <a:pt x="421481" y="306913"/>
                  <a:pt x="430046" y="313870"/>
                </a:cubicBezTo>
                <a:cubicBezTo>
                  <a:pt x="436311" y="318950"/>
                  <a:pt x="441705" y="324751"/>
                  <a:pt x="446027" y="331113"/>
                </a:cubicBezTo>
                <a:moveTo>
                  <a:pt x="425564" y="426994"/>
                </a:moveTo>
                <a:cubicBezTo>
                  <a:pt x="428592" y="428055"/>
                  <a:pt x="431769" y="428914"/>
                  <a:pt x="435065" y="429528"/>
                </a:cubicBezTo>
                <a:cubicBezTo>
                  <a:pt x="439029" y="430261"/>
                  <a:pt x="443207" y="430661"/>
                  <a:pt x="447565" y="430661"/>
                </a:cubicBezTo>
                <a:cubicBezTo>
                  <a:pt x="449520" y="430661"/>
                  <a:pt x="451433" y="430577"/>
                  <a:pt x="453299" y="430428"/>
                </a:cubicBezTo>
                <a:cubicBezTo>
                  <a:pt x="455254" y="430261"/>
                  <a:pt x="457126" y="430029"/>
                  <a:pt x="458920" y="429731"/>
                </a:cubicBezTo>
                <a:cubicBezTo>
                  <a:pt x="460821" y="429409"/>
                  <a:pt x="462639" y="429015"/>
                  <a:pt x="464380" y="428568"/>
                </a:cubicBezTo>
                <a:cubicBezTo>
                  <a:pt x="466132" y="428115"/>
                  <a:pt x="467909" y="427566"/>
                  <a:pt x="469679" y="426940"/>
                </a:cubicBezTo>
                <a:lnTo>
                  <a:pt x="474006" y="425408"/>
                </a:lnTo>
                <a:lnTo>
                  <a:pt x="482798" y="434113"/>
                </a:lnTo>
                <a:lnTo>
                  <a:pt x="482387" y="420793"/>
                </a:lnTo>
                <a:lnTo>
                  <a:pt x="485350" y="418510"/>
                </a:lnTo>
                <a:cubicBezTo>
                  <a:pt x="487942" y="416501"/>
                  <a:pt x="490297" y="414289"/>
                  <a:pt x="492347" y="411898"/>
                </a:cubicBezTo>
                <a:cubicBezTo>
                  <a:pt x="494356" y="409567"/>
                  <a:pt x="496073" y="407063"/>
                  <a:pt x="497462" y="404428"/>
                </a:cubicBezTo>
                <a:cubicBezTo>
                  <a:pt x="498797" y="401912"/>
                  <a:pt x="499822" y="399259"/>
                  <a:pt x="500520" y="396510"/>
                </a:cubicBezTo>
                <a:cubicBezTo>
                  <a:pt x="501187" y="393857"/>
                  <a:pt x="501539" y="391091"/>
                  <a:pt x="501539" y="388253"/>
                </a:cubicBezTo>
                <a:cubicBezTo>
                  <a:pt x="501539" y="382660"/>
                  <a:pt x="500162" y="377330"/>
                  <a:pt x="497676" y="372477"/>
                </a:cubicBezTo>
                <a:cubicBezTo>
                  <a:pt x="495048" y="367344"/>
                  <a:pt x="491149" y="362682"/>
                  <a:pt x="486309" y="358753"/>
                </a:cubicBezTo>
                <a:cubicBezTo>
                  <a:pt x="481642" y="354967"/>
                  <a:pt x="476099" y="351855"/>
                  <a:pt x="469953" y="349643"/>
                </a:cubicBezTo>
                <a:cubicBezTo>
                  <a:pt x="464940" y="347836"/>
                  <a:pt x="459510" y="346620"/>
                  <a:pt x="453805" y="346107"/>
                </a:cubicBezTo>
                <a:cubicBezTo>
                  <a:pt x="456458" y="353256"/>
                  <a:pt x="457883" y="360851"/>
                  <a:pt x="457883" y="368721"/>
                </a:cubicBezTo>
                <a:cubicBezTo>
                  <a:pt x="457883" y="379298"/>
                  <a:pt x="455314" y="389368"/>
                  <a:pt x="450646" y="398531"/>
                </a:cubicBezTo>
                <a:cubicBezTo>
                  <a:pt x="445842" y="407987"/>
                  <a:pt x="438790" y="416489"/>
                  <a:pt x="430046" y="423578"/>
                </a:cubicBezTo>
                <a:cubicBezTo>
                  <a:pt x="428598" y="424758"/>
                  <a:pt x="427102" y="425891"/>
                  <a:pt x="425564" y="426994"/>
                </a:cubicBezTo>
                <a:moveTo>
                  <a:pt x="421194" y="324763"/>
                </a:moveTo>
                <a:cubicBezTo>
                  <a:pt x="413887" y="318837"/>
                  <a:pt x="405136" y="314049"/>
                  <a:pt x="395379" y="310782"/>
                </a:cubicBezTo>
                <a:cubicBezTo>
                  <a:pt x="385973" y="307634"/>
                  <a:pt x="375625" y="305893"/>
                  <a:pt x="364735" y="305893"/>
                </a:cubicBezTo>
                <a:cubicBezTo>
                  <a:pt x="353844" y="305893"/>
                  <a:pt x="343497" y="307634"/>
                  <a:pt x="334097" y="310782"/>
                </a:cubicBezTo>
                <a:cubicBezTo>
                  <a:pt x="324339" y="314049"/>
                  <a:pt x="315577" y="318837"/>
                  <a:pt x="308281" y="324763"/>
                </a:cubicBezTo>
                <a:cubicBezTo>
                  <a:pt x="301128" y="330564"/>
                  <a:pt x="295376" y="337462"/>
                  <a:pt x="291466" y="345088"/>
                </a:cubicBezTo>
                <a:cubicBezTo>
                  <a:pt x="287728" y="352373"/>
                  <a:pt x="285672" y="360356"/>
                  <a:pt x="285672" y="368721"/>
                </a:cubicBezTo>
                <a:cubicBezTo>
                  <a:pt x="285672" y="372978"/>
                  <a:pt x="286202" y="377122"/>
                  <a:pt x="287210" y="381110"/>
                </a:cubicBezTo>
                <a:cubicBezTo>
                  <a:pt x="288241" y="385236"/>
                  <a:pt x="289791" y="389201"/>
                  <a:pt x="291782" y="392975"/>
                </a:cubicBezTo>
                <a:cubicBezTo>
                  <a:pt x="293850" y="396880"/>
                  <a:pt x="296407" y="400600"/>
                  <a:pt x="299387" y="404064"/>
                </a:cubicBezTo>
                <a:cubicBezTo>
                  <a:pt x="302398" y="407582"/>
                  <a:pt x="305861" y="410849"/>
                  <a:pt x="309688" y="413800"/>
                </a:cubicBezTo>
                <a:lnTo>
                  <a:pt x="312519" y="415988"/>
                </a:lnTo>
                <a:lnTo>
                  <a:pt x="311744" y="441237"/>
                </a:lnTo>
                <a:lnTo>
                  <a:pt x="328458" y="424675"/>
                </a:lnTo>
                <a:lnTo>
                  <a:pt x="332600" y="426141"/>
                </a:lnTo>
                <a:cubicBezTo>
                  <a:pt x="335146" y="427042"/>
                  <a:pt x="337721" y="427835"/>
                  <a:pt x="340308" y="428502"/>
                </a:cubicBezTo>
                <a:cubicBezTo>
                  <a:pt x="342877" y="429176"/>
                  <a:pt x="345535" y="429742"/>
                  <a:pt x="348253" y="430202"/>
                </a:cubicBezTo>
                <a:cubicBezTo>
                  <a:pt x="350876" y="430643"/>
                  <a:pt x="353600" y="430989"/>
                  <a:pt x="356413" y="431221"/>
                </a:cubicBezTo>
                <a:cubicBezTo>
                  <a:pt x="359126" y="431442"/>
                  <a:pt x="361903" y="431555"/>
                  <a:pt x="364735" y="431555"/>
                </a:cubicBezTo>
                <a:cubicBezTo>
                  <a:pt x="375625" y="431555"/>
                  <a:pt x="385973" y="429814"/>
                  <a:pt x="395379" y="426666"/>
                </a:cubicBezTo>
                <a:cubicBezTo>
                  <a:pt x="405136" y="423393"/>
                  <a:pt x="413887" y="418611"/>
                  <a:pt x="421194" y="412685"/>
                </a:cubicBezTo>
                <a:cubicBezTo>
                  <a:pt x="428341" y="406890"/>
                  <a:pt x="434099" y="399986"/>
                  <a:pt x="438004" y="392361"/>
                </a:cubicBezTo>
                <a:cubicBezTo>
                  <a:pt x="441735" y="385075"/>
                  <a:pt x="443797" y="377086"/>
                  <a:pt x="443797" y="368721"/>
                </a:cubicBezTo>
                <a:cubicBezTo>
                  <a:pt x="443797" y="360356"/>
                  <a:pt x="441735" y="352373"/>
                  <a:pt x="438004" y="345088"/>
                </a:cubicBezTo>
                <a:cubicBezTo>
                  <a:pt x="434099" y="337462"/>
                  <a:pt x="428341" y="330564"/>
                  <a:pt x="421194" y="324763"/>
                </a:cubicBezTo>
                <a:moveTo>
                  <a:pt x="402472" y="64741"/>
                </a:moveTo>
                <a:cubicBezTo>
                  <a:pt x="396720" y="58988"/>
                  <a:pt x="388798" y="55423"/>
                  <a:pt x="380066" y="55423"/>
                </a:cubicBezTo>
                <a:lnTo>
                  <a:pt x="380066" y="55458"/>
                </a:lnTo>
                <a:cubicBezTo>
                  <a:pt x="371303" y="55458"/>
                  <a:pt x="363376" y="59000"/>
                  <a:pt x="357641" y="64723"/>
                </a:cubicBezTo>
                <a:cubicBezTo>
                  <a:pt x="351919" y="70459"/>
                  <a:pt x="348378" y="78388"/>
                  <a:pt x="348378" y="87152"/>
                </a:cubicBezTo>
                <a:cubicBezTo>
                  <a:pt x="348378" y="95905"/>
                  <a:pt x="351931" y="103828"/>
                  <a:pt x="357659" y="109564"/>
                </a:cubicBezTo>
                <a:cubicBezTo>
                  <a:pt x="363388" y="115293"/>
                  <a:pt x="371315" y="118847"/>
                  <a:pt x="380066" y="118847"/>
                </a:cubicBezTo>
                <a:cubicBezTo>
                  <a:pt x="388816" y="118847"/>
                  <a:pt x="396744" y="115293"/>
                  <a:pt x="402472" y="109564"/>
                </a:cubicBezTo>
                <a:cubicBezTo>
                  <a:pt x="408200" y="103828"/>
                  <a:pt x="411747" y="95905"/>
                  <a:pt x="411747" y="87152"/>
                </a:cubicBezTo>
                <a:cubicBezTo>
                  <a:pt x="411747" y="78400"/>
                  <a:pt x="408200" y="70477"/>
                  <a:pt x="402472" y="64741"/>
                </a:cubicBezTo>
              </a:path>
            </a:pathLst>
          </a:custGeom>
          <a:solidFill>
            <a:srgbClr val="030404"/>
          </a:solidFill>
          <a:ln w="5958" cap="flat">
            <a:noFill/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30" name="Voľný tvar 323">
            <a:extLst>
              <a:ext uri="{FF2B5EF4-FFF2-40B4-BE49-F238E27FC236}">
                <a16:creationId xmlns:a16="http://schemas.microsoft.com/office/drawing/2014/main" id="{0715C605-F01D-E787-6DB7-DBCBB8EC897B}"/>
              </a:ext>
            </a:extLst>
          </p:cNvPr>
          <p:cNvSpPr/>
          <p:nvPr/>
        </p:nvSpPr>
        <p:spPr>
          <a:xfrm>
            <a:off x="9722512" y="4208226"/>
            <a:ext cx="406741" cy="357749"/>
          </a:xfrm>
          <a:custGeom>
            <a:avLst/>
            <a:gdLst>
              <a:gd name="connsiteX0" fmla="*/ 177999 w 595758"/>
              <a:gd name="connsiteY0" fmla="*/ 252057 h 384429"/>
              <a:gd name="connsiteX1" fmla="*/ 123275 w 595758"/>
              <a:gd name="connsiteY1" fmla="*/ 252057 h 384429"/>
              <a:gd name="connsiteX2" fmla="*/ 123275 w 595758"/>
              <a:gd name="connsiteY2" fmla="*/ 306771 h 384429"/>
              <a:gd name="connsiteX3" fmla="*/ 177999 w 595758"/>
              <a:gd name="connsiteY3" fmla="*/ 306771 h 384429"/>
              <a:gd name="connsiteX4" fmla="*/ 177999 w 595758"/>
              <a:gd name="connsiteY4" fmla="*/ 252057 h 384429"/>
              <a:gd name="connsiteX5" fmla="*/ 21341 w 595758"/>
              <a:gd name="connsiteY5" fmla="*/ 368434 h 384429"/>
              <a:gd name="connsiteX6" fmla="*/ 61272 w 595758"/>
              <a:gd name="connsiteY6" fmla="*/ 368434 h 384429"/>
              <a:gd name="connsiteX7" fmla="*/ 61272 w 595758"/>
              <a:gd name="connsiteY7" fmla="*/ 227436 h 384429"/>
              <a:gd name="connsiteX8" fmla="*/ 58682 w 595758"/>
              <a:gd name="connsiteY8" fmla="*/ 229578 h 384429"/>
              <a:gd name="connsiteX9" fmla="*/ 44919 w 595758"/>
              <a:gd name="connsiteY9" fmla="*/ 235057 h 384429"/>
              <a:gd name="connsiteX10" fmla="*/ 31143 w 595758"/>
              <a:gd name="connsiteY10" fmla="*/ 228391 h 384429"/>
              <a:gd name="connsiteX11" fmla="*/ 30641 w 595758"/>
              <a:gd name="connsiteY11" fmla="*/ 227852 h 384429"/>
              <a:gd name="connsiteX12" fmla="*/ 6383 w 595758"/>
              <a:gd name="connsiteY12" fmla="*/ 198566 h 384429"/>
              <a:gd name="connsiteX13" fmla="*/ 6408 w 595758"/>
              <a:gd name="connsiteY13" fmla="*/ 198548 h 384429"/>
              <a:gd name="connsiteX14" fmla="*/ 5348 w 595758"/>
              <a:gd name="connsiteY14" fmla="*/ 197226 h 384429"/>
              <a:gd name="connsiteX15" fmla="*/ 1320 w 595758"/>
              <a:gd name="connsiteY15" fmla="*/ 184046 h 384429"/>
              <a:gd name="connsiteX16" fmla="*/ 8251 w 595758"/>
              <a:gd name="connsiteY16" fmla="*/ 171992 h 384429"/>
              <a:gd name="connsiteX17" fmla="*/ 9273 w 595758"/>
              <a:gd name="connsiteY17" fmla="*/ 171178 h 384429"/>
              <a:gd name="connsiteX18" fmla="*/ 61272 w 595758"/>
              <a:gd name="connsiteY18" fmla="*/ 128131 h 384429"/>
              <a:gd name="connsiteX19" fmla="*/ 61272 w 595758"/>
              <a:gd name="connsiteY19" fmla="*/ 38419 h 384429"/>
              <a:gd name="connsiteX20" fmla="*/ 141313 w 595758"/>
              <a:gd name="connsiteY20" fmla="*/ 38419 h 384429"/>
              <a:gd name="connsiteX21" fmla="*/ 141313 w 595758"/>
              <a:gd name="connsiteY21" fmla="*/ 61859 h 384429"/>
              <a:gd name="connsiteX22" fmla="*/ 207565 w 595758"/>
              <a:gd name="connsiteY22" fmla="*/ 7003 h 384429"/>
              <a:gd name="connsiteX23" fmla="*/ 219418 w 595758"/>
              <a:gd name="connsiteY23" fmla="*/ 2381 h 384429"/>
              <a:gd name="connsiteX24" fmla="*/ 230782 w 595758"/>
              <a:gd name="connsiteY24" fmla="*/ 7107 h 384429"/>
              <a:gd name="connsiteX25" fmla="*/ 321023 w 595758"/>
              <a:gd name="connsiteY25" fmla="*/ 81815 h 384429"/>
              <a:gd name="connsiteX26" fmla="*/ 558187 w 595758"/>
              <a:gd name="connsiteY26" fmla="*/ 81815 h 384429"/>
              <a:gd name="connsiteX27" fmla="*/ 558187 w 595758"/>
              <a:gd name="connsiteY27" fmla="*/ 368434 h 384429"/>
              <a:gd name="connsiteX28" fmla="*/ 596974 w 595758"/>
              <a:gd name="connsiteY28" fmla="*/ 368434 h 384429"/>
              <a:gd name="connsiteX29" fmla="*/ 596974 w 595758"/>
              <a:gd name="connsiteY29" fmla="*/ 386805 h 384429"/>
              <a:gd name="connsiteX30" fmla="*/ 21341 w 595758"/>
              <a:gd name="connsiteY30" fmla="*/ 386805 h 384429"/>
              <a:gd name="connsiteX31" fmla="*/ 21341 w 595758"/>
              <a:gd name="connsiteY31" fmla="*/ 368434 h 384429"/>
              <a:gd name="connsiteX32" fmla="*/ 79640 w 595758"/>
              <a:gd name="connsiteY32" fmla="*/ 368434 h 384429"/>
              <a:gd name="connsiteX33" fmla="*/ 221170 w 595758"/>
              <a:gd name="connsiteY33" fmla="*/ 368434 h 384429"/>
              <a:gd name="connsiteX34" fmla="*/ 221170 w 595758"/>
              <a:gd name="connsiteY34" fmla="*/ 233692 h 384429"/>
              <a:gd name="connsiteX35" fmla="*/ 325192 w 595758"/>
              <a:gd name="connsiteY35" fmla="*/ 233692 h 384429"/>
              <a:gd name="connsiteX36" fmla="*/ 325192 w 595758"/>
              <a:gd name="connsiteY36" fmla="*/ 368434 h 384429"/>
              <a:gd name="connsiteX37" fmla="*/ 360550 w 595758"/>
              <a:gd name="connsiteY37" fmla="*/ 368434 h 384429"/>
              <a:gd name="connsiteX38" fmla="*/ 360654 w 595758"/>
              <a:gd name="connsiteY38" fmla="*/ 213931 h 384429"/>
              <a:gd name="connsiteX39" fmla="*/ 219131 w 595758"/>
              <a:gd name="connsiteY39" fmla="*/ 96740 h 384429"/>
              <a:gd name="connsiteX40" fmla="*/ 79640 w 595758"/>
              <a:gd name="connsiteY40" fmla="*/ 212230 h 384429"/>
              <a:gd name="connsiteX41" fmla="*/ 79640 w 595758"/>
              <a:gd name="connsiteY41" fmla="*/ 368434 h 384429"/>
              <a:gd name="connsiteX42" fmla="*/ 363765 w 595758"/>
              <a:gd name="connsiteY42" fmla="*/ 141005 h 384429"/>
              <a:gd name="connsiteX43" fmla="*/ 219124 w 595758"/>
              <a:gd name="connsiteY43" fmla="*/ 21248 h 384429"/>
              <a:gd name="connsiteX44" fmla="*/ 20967 w 595758"/>
              <a:gd name="connsiteY44" fmla="*/ 185307 h 384429"/>
              <a:gd name="connsiteX45" fmla="*/ 20085 w 595758"/>
              <a:gd name="connsiteY45" fmla="*/ 185980 h 384429"/>
              <a:gd name="connsiteX46" fmla="*/ 19534 w 595758"/>
              <a:gd name="connsiteY46" fmla="*/ 186054 h 384429"/>
              <a:gd name="connsiteX47" fmla="*/ 20049 w 595758"/>
              <a:gd name="connsiteY47" fmla="*/ 186323 h 384429"/>
              <a:gd name="connsiteX48" fmla="*/ 20447 w 595758"/>
              <a:gd name="connsiteY48" fmla="*/ 186837 h 384429"/>
              <a:gd name="connsiteX49" fmla="*/ 20514 w 595758"/>
              <a:gd name="connsiteY49" fmla="*/ 186880 h 384429"/>
              <a:gd name="connsiteX50" fmla="*/ 44649 w 595758"/>
              <a:gd name="connsiteY50" fmla="*/ 216007 h 384429"/>
              <a:gd name="connsiteX51" fmla="*/ 45421 w 595758"/>
              <a:gd name="connsiteY51" fmla="*/ 216760 h 384429"/>
              <a:gd name="connsiteX52" fmla="*/ 46566 w 595758"/>
              <a:gd name="connsiteY52" fmla="*/ 215792 h 384429"/>
              <a:gd name="connsiteX53" fmla="*/ 207577 w 595758"/>
              <a:gd name="connsiteY53" fmla="*/ 82495 h 384429"/>
              <a:gd name="connsiteX54" fmla="*/ 219602 w 595758"/>
              <a:gd name="connsiteY54" fmla="*/ 77683 h 384429"/>
              <a:gd name="connsiteX55" fmla="*/ 231125 w 595758"/>
              <a:gd name="connsiteY55" fmla="*/ 82874 h 384429"/>
              <a:gd name="connsiteX56" fmla="*/ 378955 w 595758"/>
              <a:gd name="connsiteY56" fmla="*/ 205269 h 384429"/>
              <a:gd name="connsiteX57" fmla="*/ 378844 w 595758"/>
              <a:gd name="connsiteY57" fmla="*/ 368434 h 384429"/>
              <a:gd name="connsiteX58" fmla="*/ 539819 w 595758"/>
              <a:gd name="connsiteY58" fmla="*/ 368434 h 384429"/>
              <a:gd name="connsiteX59" fmla="*/ 539819 w 595758"/>
              <a:gd name="connsiteY59" fmla="*/ 216656 h 384429"/>
              <a:gd name="connsiteX60" fmla="*/ 412678 w 595758"/>
              <a:gd name="connsiteY60" fmla="*/ 216656 h 384429"/>
              <a:gd name="connsiteX61" fmla="*/ 412678 w 595758"/>
              <a:gd name="connsiteY61" fmla="*/ 198291 h 384429"/>
              <a:gd name="connsiteX62" fmla="*/ 539819 w 595758"/>
              <a:gd name="connsiteY62" fmla="*/ 198291 h 384429"/>
              <a:gd name="connsiteX63" fmla="*/ 539819 w 595758"/>
              <a:gd name="connsiteY63" fmla="*/ 100180 h 384429"/>
              <a:gd name="connsiteX64" fmla="*/ 343211 w 595758"/>
              <a:gd name="connsiteY64" fmla="*/ 100180 h 384429"/>
              <a:gd name="connsiteX65" fmla="*/ 375459 w 595758"/>
              <a:gd name="connsiteY65" fmla="*/ 126870 h 384429"/>
              <a:gd name="connsiteX66" fmla="*/ 363765 w 595758"/>
              <a:gd name="connsiteY66" fmla="*/ 141005 h 384429"/>
              <a:gd name="connsiteX67" fmla="*/ 79640 w 595758"/>
              <a:gd name="connsiteY67" fmla="*/ 112925 h 384429"/>
              <a:gd name="connsiteX68" fmla="*/ 122945 w 595758"/>
              <a:gd name="connsiteY68" fmla="*/ 77065 h 384429"/>
              <a:gd name="connsiteX69" fmla="*/ 122945 w 595758"/>
              <a:gd name="connsiteY69" fmla="*/ 56784 h 384429"/>
              <a:gd name="connsiteX70" fmla="*/ 79640 w 595758"/>
              <a:gd name="connsiteY70" fmla="*/ 56784 h 384429"/>
              <a:gd name="connsiteX71" fmla="*/ 79640 w 595758"/>
              <a:gd name="connsiteY71" fmla="*/ 112925 h 384429"/>
              <a:gd name="connsiteX72" fmla="*/ 219076 w 595758"/>
              <a:gd name="connsiteY72" fmla="*/ 20703 h 384429"/>
              <a:gd name="connsiteX73" fmla="*/ 218984 w 595758"/>
              <a:gd name="connsiteY73" fmla="*/ 20673 h 384429"/>
              <a:gd name="connsiteX74" fmla="*/ 218959 w 595758"/>
              <a:gd name="connsiteY74" fmla="*/ 20673 h 384429"/>
              <a:gd name="connsiteX75" fmla="*/ 219076 w 595758"/>
              <a:gd name="connsiteY75" fmla="*/ 20703 h 384429"/>
              <a:gd name="connsiteX76" fmla="*/ 218959 w 595758"/>
              <a:gd name="connsiteY76" fmla="*/ 20673 h 384429"/>
              <a:gd name="connsiteX77" fmla="*/ 218971 w 595758"/>
              <a:gd name="connsiteY77" fmla="*/ 20691 h 384429"/>
              <a:gd name="connsiteX78" fmla="*/ 218959 w 595758"/>
              <a:gd name="connsiteY78" fmla="*/ 20673 h 384429"/>
              <a:gd name="connsiteX79" fmla="*/ 219027 w 595758"/>
              <a:gd name="connsiteY79" fmla="*/ 95974 h 384429"/>
              <a:gd name="connsiteX80" fmla="*/ 219045 w 595758"/>
              <a:gd name="connsiteY80" fmla="*/ 95999 h 384429"/>
              <a:gd name="connsiteX81" fmla="*/ 219063 w 595758"/>
              <a:gd name="connsiteY81" fmla="*/ 95981 h 384429"/>
              <a:gd name="connsiteX82" fmla="*/ 219027 w 595758"/>
              <a:gd name="connsiteY82" fmla="*/ 95974 h 384429"/>
              <a:gd name="connsiteX83" fmla="*/ 219045 w 595758"/>
              <a:gd name="connsiteY83" fmla="*/ 95999 h 384429"/>
              <a:gd name="connsiteX84" fmla="*/ 219143 w 595758"/>
              <a:gd name="connsiteY84" fmla="*/ 96005 h 384429"/>
              <a:gd name="connsiteX85" fmla="*/ 219063 w 595758"/>
              <a:gd name="connsiteY85" fmla="*/ 95981 h 384429"/>
              <a:gd name="connsiteX86" fmla="*/ 219045 w 595758"/>
              <a:gd name="connsiteY86" fmla="*/ 95999 h 384429"/>
              <a:gd name="connsiteX87" fmla="*/ 121175 w 595758"/>
              <a:gd name="connsiteY87" fmla="*/ 233692 h 384429"/>
              <a:gd name="connsiteX88" fmla="*/ 180099 w 595758"/>
              <a:gd name="connsiteY88" fmla="*/ 233692 h 384429"/>
              <a:gd name="connsiteX89" fmla="*/ 191561 w 595758"/>
              <a:gd name="connsiteY89" fmla="*/ 238461 h 384429"/>
              <a:gd name="connsiteX90" fmla="*/ 191597 w 595758"/>
              <a:gd name="connsiteY90" fmla="*/ 238491 h 384429"/>
              <a:gd name="connsiteX91" fmla="*/ 196367 w 595758"/>
              <a:gd name="connsiteY91" fmla="*/ 249951 h 384429"/>
              <a:gd name="connsiteX92" fmla="*/ 196367 w 595758"/>
              <a:gd name="connsiteY92" fmla="*/ 308871 h 384429"/>
              <a:gd name="connsiteX93" fmla="*/ 191597 w 595758"/>
              <a:gd name="connsiteY93" fmla="*/ 320331 h 384429"/>
              <a:gd name="connsiteX94" fmla="*/ 191561 w 595758"/>
              <a:gd name="connsiteY94" fmla="*/ 320367 h 384429"/>
              <a:gd name="connsiteX95" fmla="*/ 180099 w 595758"/>
              <a:gd name="connsiteY95" fmla="*/ 325142 h 384429"/>
              <a:gd name="connsiteX96" fmla="*/ 121175 w 595758"/>
              <a:gd name="connsiteY96" fmla="*/ 325142 h 384429"/>
              <a:gd name="connsiteX97" fmla="*/ 109677 w 595758"/>
              <a:gd name="connsiteY97" fmla="*/ 320367 h 384429"/>
              <a:gd name="connsiteX98" fmla="*/ 104908 w 595758"/>
              <a:gd name="connsiteY98" fmla="*/ 308871 h 384429"/>
              <a:gd name="connsiteX99" fmla="*/ 104908 w 595758"/>
              <a:gd name="connsiteY99" fmla="*/ 249951 h 384429"/>
              <a:gd name="connsiteX100" fmla="*/ 109677 w 595758"/>
              <a:gd name="connsiteY100" fmla="*/ 238461 h 384429"/>
              <a:gd name="connsiteX101" fmla="*/ 121175 w 595758"/>
              <a:gd name="connsiteY101" fmla="*/ 23369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95758" h="384429">
                <a:moveTo>
                  <a:pt x="177999" y="252057"/>
                </a:moveTo>
                <a:lnTo>
                  <a:pt x="123275" y="252057"/>
                </a:lnTo>
                <a:lnTo>
                  <a:pt x="123275" y="306771"/>
                </a:lnTo>
                <a:lnTo>
                  <a:pt x="177999" y="306771"/>
                </a:lnTo>
                <a:lnTo>
                  <a:pt x="177999" y="252057"/>
                </a:lnTo>
                <a:close/>
                <a:moveTo>
                  <a:pt x="21341" y="368434"/>
                </a:moveTo>
                <a:lnTo>
                  <a:pt x="61272" y="368434"/>
                </a:lnTo>
                <a:lnTo>
                  <a:pt x="61272" y="227436"/>
                </a:lnTo>
                <a:lnTo>
                  <a:pt x="58682" y="229578"/>
                </a:lnTo>
                <a:cubicBezTo>
                  <a:pt x="54433" y="233312"/>
                  <a:pt x="49853" y="235198"/>
                  <a:pt x="44919" y="235057"/>
                </a:cubicBezTo>
                <a:cubicBezTo>
                  <a:pt x="39972" y="234910"/>
                  <a:pt x="35361" y="232755"/>
                  <a:pt x="31143" y="228391"/>
                </a:cubicBezTo>
                <a:lnTo>
                  <a:pt x="30641" y="227852"/>
                </a:lnTo>
                <a:lnTo>
                  <a:pt x="6383" y="198566"/>
                </a:lnTo>
                <a:lnTo>
                  <a:pt x="6408" y="198548"/>
                </a:lnTo>
                <a:lnTo>
                  <a:pt x="5348" y="197226"/>
                </a:lnTo>
                <a:cubicBezTo>
                  <a:pt x="2152" y="192947"/>
                  <a:pt x="812" y="188545"/>
                  <a:pt x="1320" y="184046"/>
                </a:cubicBezTo>
                <a:cubicBezTo>
                  <a:pt x="1834" y="179491"/>
                  <a:pt x="4142" y="175463"/>
                  <a:pt x="8251" y="171992"/>
                </a:cubicBezTo>
                <a:lnTo>
                  <a:pt x="9273" y="171178"/>
                </a:lnTo>
                <a:lnTo>
                  <a:pt x="61272" y="128131"/>
                </a:lnTo>
                <a:lnTo>
                  <a:pt x="61272" y="38419"/>
                </a:lnTo>
                <a:lnTo>
                  <a:pt x="141313" y="38419"/>
                </a:lnTo>
                <a:lnTo>
                  <a:pt x="141313" y="61859"/>
                </a:lnTo>
                <a:lnTo>
                  <a:pt x="207565" y="7003"/>
                </a:lnTo>
                <a:cubicBezTo>
                  <a:pt x="211232" y="3765"/>
                  <a:pt x="215188" y="2271"/>
                  <a:pt x="219418" y="2381"/>
                </a:cubicBezTo>
                <a:cubicBezTo>
                  <a:pt x="223521" y="2492"/>
                  <a:pt x="227298" y="4114"/>
                  <a:pt x="230782" y="7107"/>
                </a:cubicBezTo>
                <a:lnTo>
                  <a:pt x="321023" y="81815"/>
                </a:lnTo>
                <a:lnTo>
                  <a:pt x="558187" y="81815"/>
                </a:lnTo>
                <a:lnTo>
                  <a:pt x="558187" y="368434"/>
                </a:lnTo>
                <a:lnTo>
                  <a:pt x="596974" y="368434"/>
                </a:lnTo>
                <a:lnTo>
                  <a:pt x="596974" y="386805"/>
                </a:lnTo>
                <a:lnTo>
                  <a:pt x="21341" y="386805"/>
                </a:lnTo>
                <a:lnTo>
                  <a:pt x="21341" y="368434"/>
                </a:lnTo>
                <a:close/>
                <a:moveTo>
                  <a:pt x="79640" y="368434"/>
                </a:moveTo>
                <a:lnTo>
                  <a:pt x="221170" y="368434"/>
                </a:lnTo>
                <a:lnTo>
                  <a:pt x="221170" y="233692"/>
                </a:lnTo>
                <a:lnTo>
                  <a:pt x="325192" y="233692"/>
                </a:lnTo>
                <a:lnTo>
                  <a:pt x="325192" y="368434"/>
                </a:lnTo>
                <a:lnTo>
                  <a:pt x="360550" y="368434"/>
                </a:lnTo>
                <a:lnTo>
                  <a:pt x="360654" y="213931"/>
                </a:lnTo>
                <a:lnTo>
                  <a:pt x="219131" y="96740"/>
                </a:lnTo>
                <a:lnTo>
                  <a:pt x="79640" y="212230"/>
                </a:lnTo>
                <a:lnTo>
                  <a:pt x="79640" y="368434"/>
                </a:lnTo>
                <a:close/>
                <a:moveTo>
                  <a:pt x="363765" y="141005"/>
                </a:moveTo>
                <a:lnTo>
                  <a:pt x="219124" y="21248"/>
                </a:lnTo>
                <a:lnTo>
                  <a:pt x="20967" y="185307"/>
                </a:lnTo>
                <a:lnTo>
                  <a:pt x="20085" y="185980"/>
                </a:lnTo>
                <a:cubicBezTo>
                  <a:pt x="19694" y="186323"/>
                  <a:pt x="19571" y="185760"/>
                  <a:pt x="19534" y="186054"/>
                </a:cubicBezTo>
                <a:cubicBezTo>
                  <a:pt x="19510" y="186292"/>
                  <a:pt x="19737" y="185901"/>
                  <a:pt x="20049" y="186323"/>
                </a:cubicBezTo>
                <a:lnTo>
                  <a:pt x="20447" y="186837"/>
                </a:lnTo>
                <a:lnTo>
                  <a:pt x="20514" y="186880"/>
                </a:lnTo>
                <a:lnTo>
                  <a:pt x="44649" y="216007"/>
                </a:lnTo>
                <a:lnTo>
                  <a:pt x="45421" y="216760"/>
                </a:lnTo>
                <a:cubicBezTo>
                  <a:pt x="45445" y="216760"/>
                  <a:pt x="45843" y="216429"/>
                  <a:pt x="46566" y="215792"/>
                </a:cubicBezTo>
                <a:lnTo>
                  <a:pt x="207577" y="82495"/>
                </a:lnTo>
                <a:cubicBezTo>
                  <a:pt x="211269" y="79122"/>
                  <a:pt x="215286" y="77536"/>
                  <a:pt x="219602" y="77683"/>
                </a:cubicBezTo>
                <a:cubicBezTo>
                  <a:pt x="223784" y="77830"/>
                  <a:pt x="227623" y="79581"/>
                  <a:pt x="231125" y="82874"/>
                </a:cubicBezTo>
                <a:lnTo>
                  <a:pt x="378955" y="205269"/>
                </a:lnTo>
                <a:lnTo>
                  <a:pt x="378844" y="368434"/>
                </a:lnTo>
                <a:lnTo>
                  <a:pt x="539819" y="368434"/>
                </a:lnTo>
                <a:lnTo>
                  <a:pt x="539819" y="216656"/>
                </a:lnTo>
                <a:lnTo>
                  <a:pt x="412678" y="216656"/>
                </a:lnTo>
                <a:lnTo>
                  <a:pt x="412678" y="198291"/>
                </a:lnTo>
                <a:lnTo>
                  <a:pt x="539819" y="198291"/>
                </a:lnTo>
                <a:lnTo>
                  <a:pt x="539819" y="100180"/>
                </a:lnTo>
                <a:lnTo>
                  <a:pt x="343211" y="100180"/>
                </a:lnTo>
                <a:lnTo>
                  <a:pt x="375459" y="126870"/>
                </a:lnTo>
                <a:lnTo>
                  <a:pt x="363765" y="141005"/>
                </a:lnTo>
                <a:close/>
                <a:moveTo>
                  <a:pt x="79640" y="112925"/>
                </a:moveTo>
                <a:lnTo>
                  <a:pt x="122945" y="77065"/>
                </a:lnTo>
                <a:lnTo>
                  <a:pt x="122945" y="56784"/>
                </a:lnTo>
                <a:lnTo>
                  <a:pt x="79640" y="56784"/>
                </a:lnTo>
                <a:lnTo>
                  <a:pt x="79640" y="112925"/>
                </a:lnTo>
                <a:close/>
                <a:moveTo>
                  <a:pt x="219076" y="20703"/>
                </a:moveTo>
                <a:cubicBezTo>
                  <a:pt x="219094" y="20685"/>
                  <a:pt x="219069" y="20673"/>
                  <a:pt x="218984" y="20673"/>
                </a:cubicBezTo>
                <a:lnTo>
                  <a:pt x="218959" y="20673"/>
                </a:lnTo>
                <a:lnTo>
                  <a:pt x="219076" y="20703"/>
                </a:lnTo>
                <a:close/>
                <a:moveTo>
                  <a:pt x="218959" y="20673"/>
                </a:moveTo>
                <a:cubicBezTo>
                  <a:pt x="218812" y="20667"/>
                  <a:pt x="218855" y="20679"/>
                  <a:pt x="218971" y="20691"/>
                </a:cubicBezTo>
                <a:lnTo>
                  <a:pt x="218959" y="20673"/>
                </a:lnTo>
                <a:close/>
                <a:moveTo>
                  <a:pt x="219027" y="95974"/>
                </a:moveTo>
                <a:cubicBezTo>
                  <a:pt x="218800" y="95968"/>
                  <a:pt x="218874" y="95981"/>
                  <a:pt x="219045" y="95999"/>
                </a:cubicBezTo>
                <a:lnTo>
                  <a:pt x="219063" y="95981"/>
                </a:lnTo>
                <a:lnTo>
                  <a:pt x="219027" y="95974"/>
                </a:lnTo>
                <a:close/>
                <a:moveTo>
                  <a:pt x="219045" y="95999"/>
                </a:moveTo>
                <a:lnTo>
                  <a:pt x="219143" y="96005"/>
                </a:lnTo>
                <a:cubicBezTo>
                  <a:pt x="219173" y="95993"/>
                  <a:pt x="219155" y="95981"/>
                  <a:pt x="219063" y="95981"/>
                </a:cubicBezTo>
                <a:lnTo>
                  <a:pt x="219045" y="95999"/>
                </a:lnTo>
                <a:close/>
                <a:moveTo>
                  <a:pt x="121175" y="233692"/>
                </a:moveTo>
                <a:lnTo>
                  <a:pt x="180099" y="233692"/>
                </a:lnTo>
                <a:cubicBezTo>
                  <a:pt x="184556" y="233692"/>
                  <a:pt x="188616" y="235522"/>
                  <a:pt x="191561" y="238461"/>
                </a:cubicBezTo>
                <a:lnTo>
                  <a:pt x="191597" y="238491"/>
                </a:lnTo>
                <a:cubicBezTo>
                  <a:pt x="194536" y="241442"/>
                  <a:pt x="196367" y="245500"/>
                  <a:pt x="196367" y="249951"/>
                </a:cubicBezTo>
                <a:lnTo>
                  <a:pt x="196367" y="308871"/>
                </a:lnTo>
                <a:cubicBezTo>
                  <a:pt x="196367" y="313334"/>
                  <a:pt x="194536" y="317392"/>
                  <a:pt x="191597" y="320331"/>
                </a:cubicBezTo>
                <a:lnTo>
                  <a:pt x="191561" y="320367"/>
                </a:lnTo>
                <a:cubicBezTo>
                  <a:pt x="188616" y="323312"/>
                  <a:pt x="184556" y="325142"/>
                  <a:pt x="180099" y="325142"/>
                </a:cubicBezTo>
                <a:lnTo>
                  <a:pt x="121175" y="325142"/>
                </a:lnTo>
                <a:cubicBezTo>
                  <a:pt x="116688" y="325142"/>
                  <a:pt x="112616" y="323312"/>
                  <a:pt x="109677" y="320367"/>
                </a:cubicBezTo>
                <a:cubicBezTo>
                  <a:pt x="106726" y="317423"/>
                  <a:pt x="104908" y="313358"/>
                  <a:pt x="104908" y="308871"/>
                </a:cubicBezTo>
                <a:lnTo>
                  <a:pt x="104908" y="249951"/>
                </a:lnTo>
                <a:cubicBezTo>
                  <a:pt x="104908" y="245476"/>
                  <a:pt x="106726" y="241405"/>
                  <a:pt x="109677" y="238461"/>
                </a:cubicBezTo>
                <a:cubicBezTo>
                  <a:pt x="112616" y="235522"/>
                  <a:pt x="116688" y="233692"/>
                  <a:pt x="121175" y="233692"/>
                </a:cubicBezTo>
              </a:path>
            </a:pathLst>
          </a:custGeom>
          <a:solidFill>
            <a:srgbClr val="000000"/>
          </a:solidFill>
          <a:ln w="6121" cap="flat">
            <a:noFill/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33" name="Voľný tvar 322">
            <a:extLst>
              <a:ext uri="{FF2B5EF4-FFF2-40B4-BE49-F238E27FC236}">
                <a16:creationId xmlns:a16="http://schemas.microsoft.com/office/drawing/2014/main" id="{2BFD5BD8-D143-54E2-A822-E06B6AF0F379}"/>
              </a:ext>
            </a:extLst>
          </p:cNvPr>
          <p:cNvSpPr/>
          <p:nvPr/>
        </p:nvSpPr>
        <p:spPr>
          <a:xfrm>
            <a:off x="10423725" y="4271204"/>
            <a:ext cx="315149" cy="304149"/>
          </a:xfrm>
          <a:custGeom>
            <a:avLst/>
            <a:gdLst>
              <a:gd name="connsiteX0" fmla="*/ 276009 w 469608"/>
              <a:gd name="connsiteY0" fmla="*/ 131954 h 457442"/>
              <a:gd name="connsiteX1" fmla="*/ 335288 w 469608"/>
              <a:gd name="connsiteY1" fmla="*/ 201741 h 457442"/>
              <a:gd name="connsiteX2" fmla="*/ 285131 w 469608"/>
              <a:gd name="connsiteY2" fmla="*/ 269415 h 457442"/>
              <a:gd name="connsiteX3" fmla="*/ 285131 w 469608"/>
              <a:gd name="connsiteY3" fmla="*/ 443470 h 457442"/>
              <a:gd name="connsiteX4" fmla="*/ 260702 w 469608"/>
              <a:gd name="connsiteY4" fmla="*/ 459545 h 457442"/>
              <a:gd name="connsiteX5" fmla="*/ 246553 w 469608"/>
              <a:gd name="connsiteY5" fmla="*/ 443470 h 457442"/>
              <a:gd name="connsiteX6" fmla="*/ 246553 w 469608"/>
              <a:gd name="connsiteY6" fmla="*/ 386258 h 457442"/>
              <a:gd name="connsiteX7" fmla="*/ 262631 w 469608"/>
              <a:gd name="connsiteY7" fmla="*/ 374363 h 457442"/>
              <a:gd name="connsiteX8" fmla="*/ 246553 w 469608"/>
              <a:gd name="connsiteY8" fmla="*/ 363112 h 457442"/>
              <a:gd name="connsiteX9" fmla="*/ 246553 w 469608"/>
              <a:gd name="connsiteY9" fmla="*/ 351536 h 457442"/>
              <a:gd name="connsiteX10" fmla="*/ 256845 w 469608"/>
              <a:gd name="connsiteY10" fmla="*/ 341894 h 457442"/>
              <a:gd name="connsiteX11" fmla="*/ 246553 w 469608"/>
              <a:gd name="connsiteY11" fmla="*/ 329682 h 457442"/>
              <a:gd name="connsiteX12" fmla="*/ 246553 w 469608"/>
              <a:gd name="connsiteY12" fmla="*/ 270143 h 457442"/>
              <a:gd name="connsiteX13" fmla="*/ 216350 w 469608"/>
              <a:gd name="connsiteY13" fmla="*/ 253493 h 457442"/>
              <a:gd name="connsiteX14" fmla="*/ 180901 w 469608"/>
              <a:gd name="connsiteY14" fmla="*/ 270927 h 457442"/>
              <a:gd name="connsiteX15" fmla="*/ 138447 w 469608"/>
              <a:gd name="connsiteY15" fmla="*/ 277624 h 457442"/>
              <a:gd name="connsiteX16" fmla="*/ 41024 w 469608"/>
              <a:gd name="connsiteY16" fmla="*/ 237270 h 457442"/>
              <a:gd name="connsiteX17" fmla="*/ 664 w 469608"/>
              <a:gd name="connsiteY17" fmla="*/ 139864 h 457442"/>
              <a:gd name="connsiteX18" fmla="*/ 41024 w 469608"/>
              <a:gd name="connsiteY18" fmla="*/ 42451 h 457442"/>
              <a:gd name="connsiteX19" fmla="*/ 138447 w 469608"/>
              <a:gd name="connsiteY19" fmla="*/ 2103 h 457442"/>
              <a:gd name="connsiteX20" fmla="*/ 235875 w 469608"/>
              <a:gd name="connsiteY20" fmla="*/ 42451 h 457442"/>
              <a:gd name="connsiteX21" fmla="*/ 276009 w 469608"/>
              <a:gd name="connsiteY21" fmla="*/ 131954 h 457442"/>
              <a:gd name="connsiteX22" fmla="*/ 287152 w 469608"/>
              <a:gd name="connsiteY22" fmla="*/ 116785 h 457442"/>
              <a:gd name="connsiteX23" fmla="*/ 347925 w 469608"/>
              <a:gd name="connsiteY23" fmla="*/ 110149 h 457442"/>
              <a:gd name="connsiteX24" fmla="*/ 395626 w 469608"/>
              <a:gd name="connsiteY24" fmla="*/ 148415 h 457442"/>
              <a:gd name="connsiteX25" fmla="*/ 404736 w 469608"/>
              <a:gd name="connsiteY25" fmla="*/ 197590 h 457442"/>
              <a:gd name="connsiteX26" fmla="*/ 387305 w 469608"/>
              <a:gd name="connsiteY26" fmla="*/ 237540 h 457442"/>
              <a:gd name="connsiteX27" fmla="*/ 470272 w 469608"/>
              <a:gd name="connsiteY27" fmla="*/ 388810 h 457442"/>
              <a:gd name="connsiteX28" fmla="*/ 450533 w 469608"/>
              <a:gd name="connsiteY28" fmla="*/ 426048 h 457442"/>
              <a:gd name="connsiteX29" fmla="*/ 422914 w 469608"/>
              <a:gd name="connsiteY29" fmla="*/ 416045 h 457442"/>
              <a:gd name="connsiteX30" fmla="*/ 417998 w 469608"/>
              <a:gd name="connsiteY30" fmla="*/ 411852 h 457442"/>
              <a:gd name="connsiteX31" fmla="*/ 388260 w 469608"/>
              <a:gd name="connsiteY31" fmla="*/ 357627 h 457442"/>
              <a:gd name="connsiteX32" fmla="*/ 393238 w 469608"/>
              <a:gd name="connsiteY32" fmla="*/ 346835 h 457442"/>
              <a:gd name="connsiteX33" fmla="*/ 381642 w 469608"/>
              <a:gd name="connsiteY33" fmla="*/ 345567 h 457442"/>
              <a:gd name="connsiteX34" fmla="*/ 371876 w 469608"/>
              <a:gd name="connsiteY34" fmla="*/ 327754 h 457442"/>
              <a:gd name="connsiteX35" fmla="*/ 374797 w 469608"/>
              <a:gd name="connsiteY35" fmla="*/ 318822 h 457442"/>
              <a:gd name="connsiteX36" fmla="*/ 368007 w 469608"/>
              <a:gd name="connsiteY36" fmla="*/ 316202 h 457442"/>
              <a:gd name="connsiteX37" fmla="*/ 363274 w 469608"/>
              <a:gd name="connsiteY37" fmla="*/ 312076 h 457442"/>
              <a:gd name="connsiteX38" fmla="*/ 337878 w 469608"/>
              <a:gd name="connsiteY38" fmla="*/ 265766 h 457442"/>
              <a:gd name="connsiteX39" fmla="*/ 336592 w 469608"/>
              <a:gd name="connsiteY39" fmla="*/ 265962 h 457442"/>
              <a:gd name="connsiteX40" fmla="*/ 328149 w 469608"/>
              <a:gd name="connsiteY40" fmla="*/ 266672 h 457442"/>
              <a:gd name="connsiteX41" fmla="*/ 327573 w 469608"/>
              <a:gd name="connsiteY41" fmla="*/ 248381 h 457442"/>
              <a:gd name="connsiteX42" fmla="*/ 334082 w 469608"/>
              <a:gd name="connsiteY42" fmla="*/ 247812 h 457442"/>
              <a:gd name="connsiteX43" fmla="*/ 340455 w 469608"/>
              <a:gd name="connsiteY43" fmla="*/ 246569 h 457442"/>
              <a:gd name="connsiteX44" fmla="*/ 347319 w 469608"/>
              <a:gd name="connsiteY44" fmla="*/ 244849 h 457442"/>
              <a:gd name="connsiteX45" fmla="*/ 377748 w 469608"/>
              <a:gd name="connsiteY45" fmla="*/ 300341 h 457442"/>
              <a:gd name="connsiteX46" fmla="*/ 397616 w 469608"/>
              <a:gd name="connsiteY46" fmla="*/ 308030 h 457442"/>
              <a:gd name="connsiteX47" fmla="*/ 391769 w 469608"/>
              <a:gd name="connsiteY47" fmla="*/ 325905 h 457442"/>
              <a:gd name="connsiteX48" fmla="*/ 393134 w 469608"/>
              <a:gd name="connsiteY48" fmla="*/ 328390 h 457442"/>
              <a:gd name="connsiteX49" fmla="*/ 417698 w 469608"/>
              <a:gd name="connsiteY49" fmla="*/ 331071 h 457442"/>
              <a:gd name="connsiteX50" fmla="*/ 364860 w 469608"/>
              <a:gd name="connsiteY50" fmla="*/ 234730 h 457442"/>
              <a:gd name="connsiteX51" fmla="*/ 369629 w 469608"/>
              <a:gd name="connsiteY51" fmla="*/ 229857 h 457442"/>
              <a:gd name="connsiteX52" fmla="*/ 386583 w 469608"/>
              <a:gd name="connsiteY52" fmla="*/ 195148 h 457442"/>
              <a:gd name="connsiteX53" fmla="*/ 379554 w 469608"/>
              <a:gd name="connsiteY53" fmla="*/ 157237 h 457442"/>
              <a:gd name="connsiteX54" fmla="*/ 342831 w 469608"/>
              <a:gd name="connsiteY54" fmla="*/ 127731 h 457442"/>
              <a:gd name="connsiteX55" fmla="*/ 295975 w 469608"/>
              <a:gd name="connsiteY55" fmla="*/ 132854 h 457442"/>
              <a:gd name="connsiteX56" fmla="*/ 287152 w 469608"/>
              <a:gd name="connsiteY56" fmla="*/ 116785 h 457442"/>
              <a:gd name="connsiteX57" fmla="*/ 449449 w 469608"/>
              <a:gd name="connsiteY57" fmla="*/ 388969 h 457442"/>
              <a:gd name="connsiteX58" fmla="*/ 419320 w 469608"/>
              <a:gd name="connsiteY58" fmla="*/ 334040 h 457442"/>
              <a:gd name="connsiteX59" fmla="*/ 408777 w 469608"/>
              <a:gd name="connsiteY59" fmla="*/ 356911 h 457442"/>
              <a:gd name="connsiteX60" fmla="*/ 432410 w 469608"/>
              <a:gd name="connsiteY60" fmla="*/ 400007 h 457442"/>
              <a:gd name="connsiteX61" fmla="*/ 441796 w 469608"/>
              <a:gd name="connsiteY61" fmla="*/ 403410 h 457442"/>
              <a:gd name="connsiteX62" fmla="*/ 449449 w 469608"/>
              <a:gd name="connsiteY62" fmla="*/ 388969 h 457442"/>
              <a:gd name="connsiteX63" fmla="*/ 204613 w 469608"/>
              <a:gd name="connsiteY63" fmla="*/ 239290 h 457442"/>
              <a:gd name="connsiteX64" fmla="*/ 193832 w 469608"/>
              <a:gd name="connsiteY64" fmla="*/ 201741 h 457442"/>
              <a:gd name="connsiteX65" fmla="*/ 257561 w 469608"/>
              <a:gd name="connsiteY65" fmla="*/ 131367 h 457442"/>
              <a:gd name="connsiteX66" fmla="*/ 222889 w 469608"/>
              <a:gd name="connsiteY66" fmla="*/ 55435 h 457442"/>
              <a:gd name="connsiteX67" fmla="*/ 138447 w 469608"/>
              <a:gd name="connsiteY67" fmla="*/ 20468 h 457442"/>
              <a:gd name="connsiteX68" fmla="*/ 54010 w 469608"/>
              <a:gd name="connsiteY68" fmla="*/ 55435 h 457442"/>
              <a:gd name="connsiteX69" fmla="*/ 19032 w 469608"/>
              <a:gd name="connsiteY69" fmla="*/ 139864 h 457442"/>
              <a:gd name="connsiteX70" fmla="*/ 54010 w 469608"/>
              <a:gd name="connsiteY70" fmla="*/ 224286 h 457442"/>
              <a:gd name="connsiteX71" fmla="*/ 138447 w 469608"/>
              <a:gd name="connsiteY71" fmla="*/ 259259 h 457442"/>
              <a:gd name="connsiteX72" fmla="*/ 175305 w 469608"/>
              <a:gd name="connsiteY72" fmla="*/ 253493 h 457442"/>
              <a:gd name="connsiteX73" fmla="*/ 204613 w 469608"/>
              <a:gd name="connsiteY73" fmla="*/ 239290 h 457442"/>
              <a:gd name="connsiteX74" fmla="*/ 278280 w 469608"/>
              <a:gd name="connsiteY74" fmla="*/ 164589 h 457442"/>
              <a:gd name="connsiteX75" fmla="*/ 265233 w 469608"/>
              <a:gd name="connsiteY75" fmla="*/ 159189 h 457442"/>
              <a:gd name="connsiteX76" fmla="*/ 252186 w 469608"/>
              <a:gd name="connsiteY76" fmla="*/ 164589 h 457442"/>
              <a:gd name="connsiteX77" fmla="*/ 246792 w 469608"/>
              <a:gd name="connsiteY77" fmla="*/ 177634 h 457442"/>
              <a:gd name="connsiteX78" fmla="*/ 252155 w 469608"/>
              <a:gd name="connsiteY78" fmla="*/ 190679 h 457442"/>
              <a:gd name="connsiteX79" fmla="*/ 252186 w 469608"/>
              <a:gd name="connsiteY79" fmla="*/ 190716 h 457442"/>
              <a:gd name="connsiteX80" fmla="*/ 265233 w 469608"/>
              <a:gd name="connsiteY80" fmla="*/ 196078 h 457442"/>
              <a:gd name="connsiteX81" fmla="*/ 278280 w 469608"/>
              <a:gd name="connsiteY81" fmla="*/ 190679 h 457442"/>
              <a:gd name="connsiteX82" fmla="*/ 283680 w 469608"/>
              <a:gd name="connsiteY82" fmla="*/ 177634 h 457442"/>
              <a:gd name="connsiteX83" fmla="*/ 278280 w 469608"/>
              <a:gd name="connsiteY83" fmla="*/ 164589 h 45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69608" h="457442">
                <a:moveTo>
                  <a:pt x="276009" y="131954"/>
                </a:moveTo>
                <a:cubicBezTo>
                  <a:pt x="309622" y="137427"/>
                  <a:pt x="335288" y="166584"/>
                  <a:pt x="335288" y="201741"/>
                </a:cubicBezTo>
                <a:cubicBezTo>
                  <a:pt x="335288" y="233640"/>
                  <a:pt x="314159" y="260606"/>
                  <a:pt x="285131" y="269415"/>
                </a:cubicBezTo>
                <a:lnTo>
                  <a:pt x="285131" y="443470"/>
                </a:lnTo>
                <a:lnTo>
                  <a:pt x="260702" y="459545"/>
                </a:lnTo>
                <a:lnTo>
                  <a:pt x="246553" y="443470"/>
                </a:lnTo>
                <a:lnTo>
                  <a:pt x="246553" y="386258"/>
                </a:lnTo>
                <a:lnTo>
                  <a:pt x="262631" y="374363"/>
                </a:lnTo>
                <a:lnTo>
                  <a:pt x="246553" y="363112"/>
                </a:lnTo>
                <a:lnTo>
                  <a:pt x="246553" y="351536"/>
                </a:lnTo>
                <a:lnTo>
                  <a:pt x="256845" y="341894"/>
                </a:lnTo>
                <a:lnTo>
                  <a:pt x="246553" y="329682"/>
                </a:lnTo>
                <a:lnTo>
                  <a:pt x="246553" y="270143"/>
                </a:lnTo>
                <a:cubicBezTo>
                  <a:pt x="235092" y="267138"/>
                  <a:pt x="224763" y="261328"/>
                  <a:pt x="216350" y="253493"/>
                </a:cubicBezTo>
                <a:cubicBezTo>
                  <a:pt x="205581" y="260887"/>
                  <a:pt x="193660" y="266795"/>
                  <a:pt x="180901" y="270927"/>
                </a:cubicBezTo>
                <a:cubicBezTo>
                  <a:pt x="167474" y="275273"/>
                  <a:pt x="153202" y="277624"/>
                  <a:pt x="138447" y="277624"/>
                </a:cubicBezTo>
                <a:cubicBezTo>
                  <a:pt x="100401" y="277624"/>
                  <a:pt x="65955" y="262197"/>
                  <a:pt x="41024" y="237270"/>
                </a:cubicBezTo>
                <a:cubicBezTo>
                  <a:pt x="16087" y="212343"/>
                  <a:pt x="664" y="177897"/>
                  <a:pt x="664" y="139864"/>
                </a:cubicBezTo>
                <a:cubicBezTo>
                  <a:pt x="664" y="101830"/>
                  <a:pt x="16087" y="67384"/>
                  <a:pt x="41024" y="42451"/>
                </a:cubicBezTo>
                <a:cubicBezTo>
                  <a:pt x="65955" y="17530"/>
                  <a:pt x="100401" y="2103"/>
                  <a:pt x="138447" y="2103"/>
                </a:cubicBezTo>
                <a:cubicBezTo>
                  <a:pt x="176492" y="2103"/>
                  <a:pt x="210944" y="17530"/>
                  <a:pt x="235875" y="42451"/>
                </a:cubicBezTo>
                <a:cubicBezTo>
                  <a:pt x="259068" y="65639"/>
                  <a:pt x="274031" y="97067"/>
                  <a:pt x="276009" y="131954"/>
                </a:cubicBezTo>
                <a:moveTo>
                  <a:pt x="287152" y="116785"/>
                </a:moveTo>
                <a:cubicBezTo>
                  <a:pt x="306487" y="106189"/>
                  <a:pt x="328296" y="104432"/>
                  <a:pt x="347925" y="110149"/>
                </a:cubicBezTo>
                <a:cubicBezTo>
                  <a:pt x="367572" y="115885"/>
                  <a:pt x="385028" y="129096"/>
                  <a:pt x="395626" y="148415"/>
                </a:cubicBezTo>
                <a:cubicBezTo>
                  <a:pt x="404179" y="164007"/>
                  <a:pt x="406977" y="181215"/>
                  <a:pt x="404736" y="197590"/>
                </a:cubicBezTo>
                <a:cubicBezTo>
                  <a:pt x="402740" y="212135"/>
                  <a:pt x="396765" y="226019"/>
                  <a:pt x="387305" y="237540"/>
                </a:cubicBezTo>
                <a:lnTo>
                  <a:pt x="470272" y="388810"/>
                </a:lnTo>
                <a:lnTo>
                  <a:pt x="450533" y="426048"/>
                </a:lnTo>
                <a:lnTo>
                  <a:pt x="422914" y="416045"/>
                </a:lnTo>
                <a:lnTo>
                  <a:pt x="417998" y="411852"/>
                </a:lnTo>
                <a:lnTo>
                  <a:pt x="388260" y="357627"/>
                </a:lnTo>
                <a:lnTo>
                  <a:pt x="393238" y="346835"/>
                </a:lnTo>
                <a:lnTo>
                  <a:pt x="381642" y="345567"/>
                </a:lnTo>
                <a:lnTo>
                  <a:pt x="371876" y="327754"/>
                </a:lnTo>
                <a:lnTo>
                  <a:pt x="374797" y="318822"/>
                </a:lnTo>
                <a:lnTo>
                  <a:pt x="368007" y="316202"/>
                </a:lnTo>
                <a:lnTo>
                  <a:pt x="363274" y="312076"/>
                </a:lnTo>
                <a:lnTo>
                  <a:pt x="337878" y="265766"/>
                </a:lnTo>
                <a:lnTo>
                  <a:pt x="336592" y="265962"/>
                </a:lnTo>
                <a:cubicBezTo>
                  <a:pt x="333843" y="266342"/>
                  <a:pt x="331014" y="266574"/>
                  <a:pt x="328149" y="266672"/>
                </a:cubicBezTo>
                <a:lnTo>
                  <a:pt x="327573" y="248381"/>
                </a:lnTo>
                <a:cubicBezTo>
                  <a:pt x="329679" y="248314"/>
                  <a:pt x="331859" y="248124"/>
                  <a:pt x="334082" y="247812"/>
                </a:cubicBezTo>
                <a:cubicBezTo>
                  <a:pt x="336157" y="247524"/>
                  <a:pt x="338288" y="247108"/>
                  <a:pt x="340455" y="246569"/>
                </a:cubicBezTo>
                <a:lnTo>
                  <a:pt x="347319" y="244849"/>
                </a:lnTo>
                <a:lnTo>
                  <a:pt x="377748" y="300341"/>
                </a:lnTo>
                <a:lnTo>
                  <a:pt x="397616" y="308030"/>
                </a:lnTo>
                <a:lnTo>
                  <a:pt x="391769" y="325905"/>
                </a:lnTo>
                <a:lnTo>
                  <a:pt x="393134" y="328390"/>
                </a:lnTo>
                <a:lnTo>
                  <a:pt x="417698" y="331071"/>
                </a:lnTo>
                <a:lnTo>
                  <a:pt x="364860" y="234730"/>
                </a:lnTo>
                <a:lnTo>
                  <a:pt x="369629" y="229857"/>
                </a:lnTo>
                <a:cubicBezTo>
                  <a:pt x="378960" y="220320"/>
                  <a:pt x="384813" y="208070"/>
                  <a:pt x="386583" y="195148"/>
                </a:cubicBezTo>
                <a:cubicBezTo>
                  <a:pt x="388309" y="182531"/>
                  <a:pt x="386148" y="169272"/>
                  <a:pt x="379554" y="157237"/>
                </a:cubicBezTo>
                <a:cubicBezTo>
                  <a:pt x="371374" y="142318"/>
                  <a:pt x="357935" y="132132"/>
                  <a:pt x="342831" y="127731"/>
                </a:cubicBezTo>
                <a:cubicBezTo>
                  <a:pt x="327708" y="123323"/>
                  <a:pt x="310889" y="124682"/>
                  <a:pt x="295975" y="132854"/>
                </a:cubicBezTo>
                <a:lnTo>
                  <a:pt x="287152" y="116785"/>
                </a:lnTo>
                <a:close/>
                <a:moveTo>
                  <a:pt x="449449" y="388969"/>
                </a:moveTo>
                <a:lnTo>
                  <a:pt x="419320" y="334040"/>
                </a:lnTo>
                <a:lnTo>
                  <a:pt x="408777" y="356911"/>
                </a:lnTo>
                <a:lnTo>
                  <a:pt x="432410" y="400007"/>
                </a:lnTo>
                <a:lnTo>
                  <a:pt x="441796" y="403410"/>
                </a:lnTo>
                <a:lnTo>
                  <a:pt x="449449" y="388969"/>
                </a:lnTo>
                <a:close/>
                <a:moveTo>
                  <a:pt x="204613" y="239290"/>
                </a:moveTo>
                <a:cubicBezTo>
                  <a:pt x="197781" y="228406"/>
                  <a:pt x="193832" y="215539"/>
                  <a:pt x="193832" y="201741"/>
                </a:cubicBezTo>
                <a:cubicBezTo>
                  <a:pt x="193832" y="165048"/>
                  <a:pt x="221787" y="134881"/>
                  <a:pt x="257561" y="131367"/>
                </a:cubicBezTo>
                <a:cubicBezTo>
                  <a:pt x="255480" y="101781"/>
                  <a:pt x="242622" y="75171"/>
                  <a:pt x="222889" y="55435"/>
                </a:cubicBezTo>
                <a:cubicBezTo>
                  <a:pt x="201283" y="33831"/>
                  <a:pt x="171423" y="20468"/>
                  <a:pt x="138447" y="20468"/>
                </a:cubicBezTo>
                <a:cubicBezTo>
                  <a:pt x="105470" y="20468"/>
                  <a:pt x="75617" y="33831"/>
                  <a:pt x="54010" y="55435"/>
                </a:cubicBezTo>
                <a:cubicBezTo>
                  <a:pt x="32397" y="77038"/>
                  <a:pt x="19032" y="106893"/>
                  <a:pt x="19032" y="139864"/>
                </a:cubicBezTo>
                <a:cubicBezTo>
                  <a:pt x="19032" y="172834"/>
                  <a:pt x="32397" y="202689"/>
                  <a:pt x="54010" y="224286"/>
                </a:cubicBezTo>
                <a:cubicBezTo>
                  <a:pt x="75617" y="245889"/>
                  <a:pt x="105470" y="259259"/>
                  <a:pt x="138447" y="259259"/>
                </a:cubicBezTo>
                <a:cubicBezTo>
                  <a:pt x="151365" y="259259"/>
                  <a:pt x="163751" y="257233"/>
                  <a:pt x="175305" y="253493"/>
                </a:cubicBezTo>
                <a:cubicBezTo>
                  <a:pt x="185756" y="250113"/>
                  <a:pt x="195601" y="245302"/>
                  <a:pt x="204613" y="239290"/>
                </a:cubicBezTo>
                <a:moveTo>
                  <a:pt x="278280" y="164589"/>
                </a:moveTo>
                <a:cubicBezTo>
                  <a:pt x="274944" y="161252"/>
                  <a:pt x="270327" y="159189"/>
                  <a:pt x="265233" y="159189"/>
                </a:cubicBezTo>
                <a:cubicBezTo>
                  <a:pt x="260139" y="159189"/>
                  <a:pt x="255523" y="161252"/>
                  <a:pt x="252186" y="164589"/>
                </a:cubicBezTo>
                <a:cubicBezTo>
                  <a:pt x="248849" y="167925"/>
                  <a:pt x="246792" y="172541"/>
                  <a:pt x="246792" y="177634"/>
                </a:cubicBezTo>
                <a:cubicBezTo>
                  <a:pt x="246792" y="182758"/>
                  <a:pt x="248843" y="187367"/>
                  <a:pt x="252155" y="190679"/>
                </a:cubicBezTo>
                <a:lnTo>
                  <a:pt x="252186" y="190716"/>
                </a:lnTo>
                <a:cubicBezTo>
                  <a:pt x="255504" y="194027"/>
                  <a:pt x="260115" y="196078"/>
                  <a:pt x="265233" y="196078"/>
                </a:cubicBezTo>
                <a:cubicBezTo>
                  <a:pt x="270327" y="196078"/>
                  <a:pt x="274944" y="194015"/>
                  <a:pt x="278280" y="190679"/>
                </a:cubicBezTo>
                <a:cubicBezTo>
                  <a:pt x="281617" y="187343"/>
                  <a:pt x="283680" y="182727"/>
                  <a:pt x="283680" y="177634"/>
                </a:cubicBezTo>
                <a:cubicBezTo>
                  <a:pt x="283680" y="172541"/>
                  <a:pt x="281617" y="167925"/>
                  <a:pt x="278280" y="164589"/>
                </a:cubicBezTo>
              </a:path>
            </a:pathLst>
          </a:custGeom>
          <a:solidFill>
            <a:srgbClr val="000000"/>
          </a:solidFill>
          <a:ln w="6121" cap="flat">
            <a:noFill/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34" name="Voľný tvar 310">
            <a:extLst>
              <a:ext uri="{FF2B5EF4-FFF2-40B4-BE49-F238E27FC236}">
                <a16:creationId xmlns:a16="http://schemas.microsoft.com/office/drawing/2014/main" id="{8BB8DDB8-3FCA-58C7-DBCB-6CCC614D2BCE}"/>
              </a:ext>
            </a:extLst>
          </p:cNvPr>
          <p:cNvSpPr/>
          <p:nvPr/>
        </p:nvSpPr>
        <p:spPr>
          <a:xfrm>
            <a:off x="10738874" y="1225912"/>
            <a:ext cx="459701" cy="473677"/>
          </a:xfrm>
          <a:custGeom>
            <a:avLst/>
            <a:gdLst>
              <a:gd name="connsiteX0" fmla="*/ 347407 w 360920"/>
              <a:gd name="connsiteY0" fmla="*/ 349166 h 365458"/>
              <a:gd name="connsiteX1" fmla="*/ 362095 w 360920"/>
              <a:gd name="connsiteY1" fmla="*/ 349166 h 365458"/>
              <a:gd name="connsiteX2" fmla="*/ 362095 w 360920"/>
              <a:gd name="connsiteY2" fmla="*/ 367530 h 365458"/>
              <a:gd name="connsiteX3" fmla="*/ 1175 w 360920"/>
              <a:gd name="connsiteY3" fmla="*/ 367530 h 365458"/>
              <a:gd name="connsiteX4" fmla="*/ 1175 w 360920"/>
              <a:gd name="connsiteY4" fmla="*/ 349166 h 365458"/>
              <a:gd name="connsiteX5" fmla="*/ 14950 w 360920"/>
              <a:gd name="connsiteY5" fmla="*/ 349166 h 365458"/>
              <a:gd name="connsiteX6" fmla="*/ 14950 w 360920"/>
              <a:gd name="connsiteY6" fmla="*/ 2071 h 365458"/>
              <a:gd name="connsiteX7" fmla="*/ 347407 w 360920"/>
              <a:gd name="connsiteY7" fmla="*/ 2071 h 365458"/>
              <a:gd name="connsiteX8" fmla="*/ 347407 w 360920"/>
              <a:gd name="connsiteY8" fmla="*/ 349166 h 365458"/>
              <a:gd name="connsiteX9" fmla="*/ 290228 w 360920"/>
              <a:gd name="connsiteY9" fmla="*/ 144894 h 365458"/>
              <a:gd name="connsiteX10" fmla="*/ 256866 w 360920"/>
              <a:gd name="connsiteY10" fmla="*/ 144894 h 365458"/>
              <a:gd name="connsiteX11" fmla="*/ 255133 w 360920"/>
              <a:gd name="connsiteY11" fmla="*/ 145611 h 365458"/>
              <a:gd name="connsiteX12" fmla="*/ 254417 w 360920"/>
              <a:gd name="connsiteY12" fmla="*/ 147343 h 365458"/>
              <a:gd name="connsiteX13" fmla="*/ 254417 w 360920"/>
              <a:gd name="connsiteY13" fmla="*/ 192153 h 365458"/>
              <a:gd name="connsiteX14" fmla="*/ 255139 w 360920"/>
              <a:gd name="connsiteY14" fmla="*/ 193885 h 365458"/>
              <a:gd name="connsiteX15" fmla="*/ 256866 w 360920"/>
              <a:gd name="connsiteY15" fmla="*/ 194608 h 365458"/>
              <a:gd name="connsiteX16" fmla="*/ 290228 w 360920"/>
              <a:gd name="connsiteY16" fmla="*/ 194608 h 365458"/>
              <a:gd name="connsiteX17" fmla="*/ 291954 w 360920"/>
              <a:gd name="connsiteY17" fmla="*/ 193885 h 365458"/>
              <a:gd name="connsiteX18" fmla="*/ 292683 w 360920"/>
              <a:gd name="connsiteY18" fmla="*/ 192153 h 365458"/>
              <a:gd name="connsiteX19" fmla="*/ 292683 w 360920"/>
              <a:gd name="connsiteY19" fmla="*/ 147343 h 365458"/>
              <a:gd name="connsiteX20" fmla="*/ 291961 w 360920"/>
              <a:gd name="connsiteY20" fmla="*/ 145611 h 365458"/>
              <a:gd name="connsiteX21" fmla="*/ 290228 w 360920"/>
              <a:gd name="connsiteY21" fmla="*/ 144894 h 365458"/>
              <a:gd name="connsiteX22" fmla="*/ 290228 w 360920"/>
              <a:gd name="connsiteY22" fmla="*/ 52875 h 365458"/>
              <a:gd name="connsiteX23" fmla="*/ 256866 w 360920"/>
              <a:gd name="connsiteY23" fmla="*/ 52875 h 365458"/>
              <a:gd name="connsiteX24" fmla="*/ 255133 w 360920"/>
              <a:gd name="connsiteY24" fmla="*/ 53597 h 365458"/>
              <a:gd name="connsiteX25" fmla="*/ 254417 w 360920"/>
              <a:gd name="connsiteY25" fmla="*/ 55329 h 365458"/>
              <a:gd name="connsiteX26" fmla="*/ 254417 w 360920"/>
              <a:gd name="connsiteY26" fmla="*/ 100133 h 365458"/>
              <a:gd name="connsiteX27" fmla="*/ 255139 w 360920"/>
              <a:gd name="connsiteY27" fmla="*/ 101866 h 365458"/>
              <a:gd name="connsiteX28" fmla="*/ 256866 w 360920"/>
              <a:gd name="connsiteY28" fmla="*/ 102588 h 365458"/>
              <a:gd name="connsiteX29" fmla="*/ 290228 w 360920"/>
              <a:gd name="connsiteY29" fmla="*/ 102588 h 365458"/>
              <a:gd name="connsiteX30" fmla="*/ 291954 w 360920"/>
              <a:gd name="connsiteY30" fmla="*/ 101866 h 365458"/>
              <a:gd name="connsiteX31" fmla="*/ 292683 w 360920"/>
              <a:gd name="connsiteY31" fmla="*/ 100133 h 365458"/>
              <a:gd name="connsiteX32" fmla="*/ 292683 w 360920"/>
              <a:gd name="connsiteY32" fmla="*/ 55329 h 365458"/>
              <a:gd name="connsiteX33" fmla="*/ 291961 w 360920"/>
              <a:gd name="connsiteY33" fmla="*/ 53597 h 365458"/>
              <a:gd name="connsiteX34" fmla="*/ 290228 w 360920"/>
              <a:gd name="connsiteY34" fmla="*/ 52875 h 365458"/>
              <a:gd name="connsiteX35" fmla="*/ 197342 w 360920"/>
              <a:gd name="connsiteY35" fmla="*/ 144894 h 365458"/>
              <a:gd name="connsiteX36" fmla="*/ 163986 w 360920"/>
              <a:gd name="connsiteY36" fmla="*/ 144894 h 365458"/>
              <a:gd name="connsiteX37" fmla="*/ 162254 w 360920"/>
              <a:gd name="connsiteY37" fmla="*/ 145617 h 365458"/>
              <a:gd name="connsiteX38" fmla="*/ 161531 w 360920"/>
              <a:gd name="connsiteY38" fmla="*/ 147343 h 365458"/>
              <a:gd name="connsiteX39" fmla="*/ 161531 w 360920"/>
              <a:gd name="connsiteY39" fmla="*/ 192153 h 365458"/>
              <a:gd name="connsiteX40" fmla="*/ 162254 w 360920"/>
              <a:gd name="connsiteY40" fmla="*/ 193885 h 365458"/>
              <a:gd name="connsiteX41" fmla="*/ 163986 w 360920"/>
              <a:gd name="connsiteY41" fmla="*/ 194608 h 365458"/>
              <a:gd name="connsiteX42" fmla="*/ 197342 w 360920"/>
              <a:gd name="connsiteY42" fmla="*/ 194608 h 365458"/>
              <a:gd name="connsiteX43" fmla="*/ 199075 w 360920"/>
              <a:gd name="connsiteY43" fmla="*/ 193885 h 365458"/>
              <a:gd name="connsiteX44" fmla="*/ 199797 w 360920"/>
              <a:gd name="connsiteY44" fmla="*/ 192153 h 365458"/>
              <a:gd name="connsiteX45" fmla="*/ 199797 w 360920"/>
              <a:gd name="connsiteY45" fmla="*/ 147343 h 365458"/>
              <a:gd name="connsiteX46" fmla="*/ 199075 w 360920"/>
              <a:gd name="connsiteY46" fmla="*/ 145611 h 365458"/>
              <a:gd name="connsiteX47" fmla="*/ 197342 w 360920"/>
              <a:gd name="connsiteY47" fmla="*/ 144894 h 365458"/>
              <a:gd name="connsiteX48" fmla="*/ 197342 w 360920"/>
              <a:gd name="connsiteY48" fmla="*/ 52875 h 365458"/>
              <a:gd name="connsiteX49" fmla="*/ 163986 w 360920"/>
              <a:gd name="connsiteY49" fmla="*/ 52875 h 365458"/>
              <a:gd name="connsiteX50" fmla="*/ 162254 w 360920"/>
              <a:gd name="connsiteY50" fmla="*/ 53597 h 365458"/>
              <a:gd name="connsiteX51" fmla="*/ 161531 w 360920"/>
              <a:gd name="connsiteY51" fmla="*/ 55329 h 365458"/>
              <a:gd name="connsiteX52" fmla="*/ 161531 w 360920"/>
              <a:gd name="connsiteY52" fmla="*/ 100133 h 365458"/>
              <a:gd name="connsiteX53" fmla="*/ 162254 w 360920"/>
              <a:gd name="connsiteY53" fmla="*/ 101866 h 365458"/>
              <a:gd name="connsiteX54" fmla="*/ 163986 w 360920"/>
              <a:gd name="connsiteY54" fmla="*/ 102588 h 365458"/>
              <a:gd name="connsiteX55" fmla="*/ 197342 w 360920"/>
              <a:gd name="connsiteY55" fmla="*/ 102588 h 365458"/>
              <a:gd name="connsiteX56" fmla="*/ 199075 w 360920"/>
              <a:gd name="connsiteY56" fmla="*/ 101872 h 365458"/>
              <a:gd name="connsiteX57" fmla="*/ 199797 w 360920"/>
              <a:gd name="connsiteY57" fmla="*/ 100133 h 365458"/>
              <a:gd name="connsiteX58" fmla="*/ 199797 w 360920"/>
              <a:gd name="connsiteY58" fmla="*/ 55329 h 365458"/>
              <a:gd name="connsiteX59" fmla="*/ 199075 w 360920"/>
              <a:gd name="connsiteY59" fmla="*/ 53597 h 365458"/>
              <a:gd name="connsiteX60" fmla="*/ 197342 w 360920"/>
              <a:gd name="connsiteY60" fmla="*/ 52875 h 365458"/>
              <a:gd name="connsiteX61" fmla="*/ 102901 w 360920"/>
              <a:gd name="connsiteY61" fmla="*/ 144894 h 365458"/>
              <a:gd name="connsiteX62" fmla="*/ 69546 w 360920"/>
              <a:gd name="connsiteY62" fmla="*/ 144894 h 365458"/>
              <a:gd name="connsiteX63" fmla="*/ 67813 w 360920"/>
              <a:gd name="connsiteY63" fmla="*/ 145617 h 365458"/>
              <a:gd name="connsiteX64" fmla="*/ 67090 w 360920"/>
              <a:gd name="connsiteY64" fmla="*/ 147343 h 365458"/>
              <a:gd name="connsiteX65" fmla="*/ 67090 w 360920"/>
              <a:gd name="connsiteY65" fmla="*/ 192153 h 365458"/>
              <a:gd name="connsiteX66" fmla="*/ 67813 w 360920"/>
              <a:gd name="connsiteY66" fmla="*/ 193885 h 365458"/>
              <a:gd name="connsiteX67" fmla="*/ 69546 w 360920"/>
              <a:gd name="connsiteY67" fmla="*/ 194608 h 365458"/>
              <a:gd name="connsiteX68" fmla="*/ 102901 w 360920"/>
              <a:gd name="connsiteY68" fmla="*/ 194608 h 365458"/>
              <a:gd name="connsiteX69" fmla="*/ 104640 w 360920"/>
              <a:gd name="connsiteY69" fmla="*/ 193885 h 365458"/>
              <a:gd name="connsiteX70" fmla="*/ 105357 w 360920"/>
              <a:gd name="connsiteY70" fmla="*/ 192153 h 365458"/>
              <a:gd name="connsiteX71" fmla="*/ 105357 w 360920"/>
              <a:gd name="connsiteY71" fmla="*/ 147343 h 365458"/>
              <a:gd name="connsiteX72" fmla="*/ 104640 w 360920"/>
              <a:gd name="connsiteY72" fmla="*/ 145611 h 365458"/>
              <a:gd name="connsiteX73" fmla="*/ 102901 w 360920"/>
              <a:gd name="connsiteY73" fmla="*/ 144894 h 365458"/>
              <a:gd name="connsiteX74" fmla="*/ 291771 w 360920"/>
              <a:gd name="connsiteY74" fmla="*/ 231729 h 365458"/>
              <a:gd name="connsiteX75" fmla="*/ 236704 w 360920"/>
              <a:gd name="connsiteY75" fmla="*/ 231729 h 365458"/>
              <a:gd name="connsiteX76" fmla="*/ 236704 w 360920"/>
              <a:gd name="connsiteY76" fmla="*/ 349876 h 365458"/>
              <a:gd name="connsiteX77" fmla="*/ 291771 w 360920"/>
              <a:gd name="connsiteY77" fmla="*/ 349876 h 365458"/>
              <a:gd name="connsiteX78" fmla="*/ 293669 w 360920"/>
              <a:gd name="connsiteY78" fmla="*/ 349080 h 365458"/>
              <a:gd name="connsiteX79" fmla="*/ 294459 w 360920"/>
              <a:gd name="connsiteY79" fmla="*/ 347188 h 365458"/>
              <a:gd name="connsiteX80" fmla="*/ 294459 w 360920"/>
              <a:gd name="connsiteY80" fmla="*/ 234416 h 365458"/>
              <a:gd name="connsiteX81" fmla="*/ 293669 w 360920"/>
              <a:gd name="connsiteY81" fmla="*/ 232519 h 365458"/>
              <a:gd name="connsiteX82" fmla="*/ 291771 w 360920"/>
              <a:gd name="connsiteY82" fmla="*/ 231729 h 365458"/>
              <a:gd name="connsiteX83" fmla="*/ 218337 w 360920"/>
              <a:gd name="connsiteY83" fmla="*/ 231729 h 365458"/>
              <a:gd name="connsiteX84" fmla="*/ 163270 w 360920"/>
              <a:gd name="connsiteY84" fmla="*/ 231729 h 365458"/>
              <a:gd name="connsiteX85" fmla="*/ 161366 w 360920"/>
              <a:gd name="connsiteY85" fmla="*/ 232513 h 365458"/>
              <a:gd name="connsiteX86" fmla="*/ 160576 w 360920"/>
              <a:gd name="connsiteY86" fmla="*/ 234416 h 365458"/>
              <a:gd name="connsiteX87" fmla="*/ 160576 w 360920"/>
              <a:gd name="connsiteY87" fmla="*/ 347188 h 365458"/>
              <a:gd name="connsiteX88" fmla="*/ 161372 w 360920"/>
              <a:gd name="connsiteY88" fmla="*/ 349080 h 365458"/>
              <a:gd name="connsiteX89" fmla="*/ 163270 w 360920"/>
              <a:gd name="connsiteY89" fmla="*/ 349876 h 365458"/>
              <a:gd name="connsiteX90" fmla="*/ 218337 w 360920"/>
              <a:gd name="connsiteY90" fmla="*/ 349876 h 365458"/>
              <a:gd name="connsiteX91" fmla="*/ 218337 w 360920"/>
              <a:gd name="connsiteY91" fmla="*/ 231729 h 365458"/>
              <a:gd name="connsiteX92" fmla="*/ 123675 w 360920"/>
              <a:gd name="connsiteY92" fmla="*/ 238671 h 365458"/>
              <a:gd name="connsiteX93" fmla="*/ 64899 w 360920"/>
              <a:gd name="connsiteY93" fmla="*/ 238671 h 365458"/>
              <a:gd name="connsiteX94" fmla="*/ 63062 w 360920"/>
              <a:gd name="connsiteY94" fmla="*/ 239436 h 365458"/>
              <a:gd name="connsiteX95" fmla="*/ 62296 w 360920"/>
              <a:gd name="connsiteY95" fmla="*/ 241267 h 365458"/>
              <a:gd name="connsiteX96" fmla="*/ 62296 w 360920"/>
              <a:gd name="connsiteY96" fmla="*/ 325751 h 365458"/>
              <a:gd name="connsiteX97" fmla="*/ 63062 w 360920"/>
              <a:gd name="connsiteY97" fmla="*/ 327587 h 365458"/>
              <a:gd name="connsiteX98" fmla="*/ 64899 w 360920"/>
              <a:gd name="connsiteY98" fmla="*/ 328352 h 365458"/>
              <a:gd name="connsiteX99" fmla="*/ 123675 w 360920"/>
              <a:gd name="connsiteY99" fmla="*/ 328352 h 365458"/>
              <a:gd name="connsiteX100" fmla="*/ 125518 w 360920"/>
              <a:gd name="connsiteY100" fmla="*/ 327593 h 365458"/>
              <a:gd name="connsiteX101" fmla="*/ 126277 w 360920"/>
              <a:gd name="connsiteY101" fmla="*/ 325751 h 365458"/>
              <a:gd name="connsiteX102" fmla="*/ 126277 w 360920"/>
              <a:gd name="connsiteY102" fmla="*/ 241267 h 365458"/>
              <a:gd name="connsiteX103" fmla="*/ 125518 w 360920"/>
              <a:gd name="connsiteY103" fmla="*/ 239430 h 365458"/>
              <a:gd name="connsiteX104" fmla="*/ 123675 w 360920"/>
              <a:gd name="connsiteY104" fmla="*/ 238671 h 365458"/>
              <a:gd name="connsiteX105" fmla="*/ 102901 w 360920"/>
              <a:gd name="connsiteY105" fmla="*/ 52875 h 365458"/>
              <a:gd name="connsiteX106" fmla="*/ 69546 w 360920"/>
              <a:gd name="connsiteY106" fmla="*/ 52875 h 365458"/>
              <a:gd name="connsiteX107" fmla="*/ 67813 w 360920"/>
              <a:gd name="connsiteY107" fmla="*/ 53597 h 365458"/>
              <a:gd name="connsiteX108" fmla="*/ 67090 w 360920"/>
              <a:gd name="connsiteY108" fmla="*/ 55329 h 365458"/>
              <a:gd name="connsiteX109" fmla="*/ 67090 w 360920"/>
              <a:gd name="connsiteY109" fmla="*/ 100133 h 365458"/>
              <a:gd name="connsiteX110" fmla="*/ 67813 w 360920"/>
              <a:gd name="connsiteY110" fmla="*/ 101866 h 365458"/>
              <a:gd name="connsiteX111" fmla="*/ 69546 w 360920"/>
              <a:gd name="connsiteY111" fmla="*/ 102588 h 365458"/>
              <a:gd name="connsiteX112" fmla="*/ 102901 w 360920"/>
              <a:gd name="connsiteY112" fmla="*/ 102588 h 365458"/>
              <a:gd name="connsiteX113" fmla="*/ 104640 w 360920"/>
              <a:gd name="connsiteY113" fmla="*/ 101872 h 365458"/>
              <a:gd name="connsiteX114" fmla="*/ 105357 w 360920"/>
              <a:gd name="connsiteY114" fmla="*/ 100133 h 365458"/>
              <a:gd name="connsiteX115" fmla="*/ 105357 w 360920"/>
              <a:gd name="connsiteY115" fmla="*/ 55329 h 365458"/>
              <a:gd name="connsiteX116" fmla="*/ 104640 w 360920"/>
              <a:gd name="connsiteY116" fmla="*/ 53597 h 365458"/>
              <a:gd name="connsiteX117" fmla="*/ 102901 w 360920"/>
              <a:gd name="connsiteY117" fmla="*/ 52875 h 36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60920" h="365458">
                <a:moveTo>
                  <a:pt x="347407" y="349166"/>
                </a:moveTo>
                <a:lnTo>
                  <a:pt x="362095" y="349166"/>
                </a:lnTo>
                <a:lnTo>
                  <a:pt x="362095" y="367530"/>
                </a:lnTo>
                <a:lnTo>
                  <a:pt x="1175" y="367530"/>
                </a:lnTo>
                <a:lnTo>
                  <a:pt x="1175" y="349166"/>
                </a:lnTo>
                <a:lnTo>
                  <a:pt x="14950" y="349166"/>
                </a:lnTo>
                <a:lnTo>
                  <a:pt x="14950" y="2071"/>
                </a:lnTo>
                <a:lnTo>
                  <a:pt x="347407" y="2071"/>
                </a:lnTo>
                <a:lnTo>
                  <a:pt x="347407" y="349166"/>
                </a:lnTo>
                <a:close/>
                <a:moveTo>
                  <a:pt x="290228" y="144894"/>
                </a:moveTo>
                <a:lnTo>
                  <a:pt x="256866" y="144894"/>
                </a:lnTo>
                <a:cubicBezTo>
                  <a:pt x="256199" y="144894"/>
                  <a:pt x="255574" y="145170"/>
                  <a:pt x="255133" y="145611"/>
                </a:cubicBezTo>
                <a:cubicBezTo>
                  <a:pt x="254686" y="146051"/>
                  <a:pt x="254417" y="146676"/>
                  <a:pt x="254417" y="147343"/>
                </a:cubicBezTo>
                <a:lnTo>
                  <a:pt x="254417" y="192153"/>
                </a:lnTo>
                <a:cubicBezTo>
                  <a:pt x="254417" y="192826"/>
                  <a:pt x="254686" y="193445"/>
                  <a:pt x="255139" y="193885"/>
                </a:cubicBezTo>
                <a:cubicBezTo>
                  <a:pt x="255574" y="194326"/>
                  <a:pt x="256199" y="194608"/>
                  <a:pt x="256866" y="194608"/>
                </a:cubicBezTo>
                <a:lnTo>
                  <a:pt x="290228" y="194608"/>
                </a:lnTo>
                <a:cubicBezTo>
                  <a:pt x="290901" y="194608"/>
                  <a:pt x="291514" y="194326"/>
                  <a:pt x="291954" y="193885"/>
                </a:cubicBezTo>
                <a:cubicBezTo>
                  <a:pt x="292401" y="193445"/>
                  <a:pt x="292683" y="192826"/>
                  <a:pt x="292683" y="192153"/>
                </a:cubicBezTo>
                <a:lnTo>
                  <a:pt x="292683" y="147343"/>
                </a:lnTo>
                <a:cubicBezTo>
                  <a:pt x="292683" y="146676"/>
                  <a:pt x="292408" y="146051"/>
                  <a:pt x="291961" y="145611"/>
                </a:cubicBezTo>
                <a:cubicBezTo>
                  <a:pt x="291514" y="145176"/>
                  <a:pt x="290901" y="144894"/>
                  <a:pt x="290228" y="144894"/>
                </a:cubicBezTo>
                <a:moveTo>
                  <a:pt x="290228" y="52875"/>
                </a:moveTo>
                <a:lnTo>
                  <a:pt x="256866" y="52875"/>
                </a:lnTo>
                <a:cubicBezTo>
                  <a:pt x="256199" y="52875"/>
                  <a:pt x="255574" y="53156"/>
                  <a:pt x="255133" y="53597"/>
                </a:cubicBezTo>
                <a:cubicBezTo>
                  <a:pt x="254686" y="54038"/>
                  <a:pt x="254417" y="54656"/>
                  <a:pt x="254417" y="55329"/>
                </a:cubicBezTo>
                <a:lnTo>
                  <a:pt x="254417" y="100133"/>
                </a:lnTo>
                <a:cubicBezTo>
                  <a:pt x="254417" y="100807"/>
                  <a:pt x="254686" y="101419"/>
                  <a:pt x="255139" y="101866"/>
                </a:cubicBezTo>
                <a:cubicBezTo>
                  <a:pt x="255574" y="102312"/>
                  <a:pt x="256199" y="102588"/>
                  <a:pt x="256866" y="102588"/>
                </a:cubicBezTo>
                <a:lnTo>
                  <a:pt x="290228" y="102588"/>
                </a:lnTo>
                <a:cubicBezTo>
                  <a:pt x="290901" y="102588"/>
                  <a:pt x="291514" y="102312"/>
                  <a:pt x="291954" y="101866"/>
                </a:cubicBezTo>
                <a:cubicBezTo>
                  <a:pt x="292401" y="101419"/>
                  <a:pt x="292683" y="100807"/>
                  <a:pt x="292683" y="100133"/>
                </a:cubicBezTo>
                <a:lnTo>
                  <a:pt x="292683" y="55329"/>
                </a:lnTo>
                <a:cubicBezTo>
                  <a:pt x="292683" y="54656"/>
                  <a:pt x="292408" y="54038"/>
                  <a:pt x="291961" y="53597"/>
                </a:cubicBezTo>
                <a:cubicBezTo>
                  <a:pt x="291514" y="53156"/>
                  <a:pt x="290901" y="52875"/>
                  <a:pt x="290228" y="52875"/>
                </a:cubicBezTo>
                <a:moveTo>
                  <a:pt x="197342" y="144894"/>
                </a:moveTo>
                <a:lnTo>
                  <a:pt x="163986" y="144894"/>
                </a:lnTo>
                <a:cubicBezTo>
                  <a:pt x="163313" y="144894"/>
                  <a:pt x="162701" y="145176"/>
                  <a:pt x="162254" y="145617"/>
                </a:cubicBezTo>
                <a:cubicBezTo>
                  <a:pt x="161807" y="146051"/>
                  <a:pt x="161531" y="146676"/>
                  <a:pt x="161531" y="147343"/>
                </a:cubicBezTo>
                <a:lnTo>
                  <a:pt x="161531" y="192153"/>
                </a:lnTo>
                <a:cubicBezTo>
                  <a:pt x="161531" y="192826"/>
                  <a:pt x="161813" y="193445"/>
                  <a:pt x="162254" y="193885"/>
                </a:cubicBezTo>
                <a:cubicBezTo>
                  <a:pt x="162701" y="194326"/>
                  <a:pt x="163313" y="194608"/>
                  <a:pt x="163986" y="194608"/>
                </a:cubicBezTo>
                <a:lnTo>
                  <a:pt x="197342" y="194608"/>
                </a:lnTo>
                <a:cubicBezTo>
                  <a:pt x="198016" y="194608"/>
                  <a:pt x="198634" y="194326"/>
                  <a:pt x="199075" y="193885"/>
                </a:cubicBezTo>
                <a:cubicBezTo>
                  <a:pt x="199522" y="193445"/>
                  <a:pt x="199797" y="192826"/>
                  <a:pt x="199797" y="192153"/>
                </a:cubicBezTo>
                <a:lnTo>
                  <a:pt x="199797" y="147343"/>
                </a:lnTo>
                <a:cubicBezTo>
                  <a:pt x="199797" y="146676"/>
                  <a:pt x="199522" y="146051"/>
                  <a:pt x="199075" y="145611"/>
                </a:cubicBezTo>
                <a:cubicBezTo>
                  <a:pt x="198634" y="145170"/>
                  <a:pt x="198016" y="144894"/>
                  <a:pt x="197342" y="144894"/>
                </a:cubicBezTo>
                <a:moveTo>
                  <a:pt x="197342" y="52875"/>
                </a:moveTo>
                <a:lnTo>
                  <a:pt x="163986" y="52875"/>
                </a:lnTo>
                <a:cubicBezTo>
                  <a:pt x="163313" y="52875"/>
                  <a:pt x="162701" y="53156"/>
                  <a:pt x="162254" y="53597"/>
                </a:cubicBezTo>
                <a:cubicBezTo>
                  <a:pt x="161807" y="54038"/>
                  <a:pt x="161531" y="54656"/>
                  <a:pt x="161531" y="55329"/>
                </a:cubicBezTo>
                <a:lnTo>
                  <a:pt x="161531" y="100133"/>
                </a:lnTo>
                <a:cubicBezTo>
                  <a:pt x="161531" y="100807"/>
                  <a:pt x="161813" y="101419"/>
                  <a:pt x="162254" y="101866"/>
                </a:cubicBezTo>
                <a:cubicBezTo>
                  <a:pt x="162701" y="102312"/>
                  <a:pt x="163313" y="102588"/>
                  <a:pt x="163986" y="102588"/>
                </a:cubicBezTo>
                <a:lnTo>
                  <a:pt x="197342" y="102588"/>
                </a:lnTo>
                <a:cubicBezTo>
                  <a:pt x="198016" y="102588"/>
                  <a:pt x="198634" y="102312"/>
                  <a:pt x="199075" y="101872"/>
                </a:cubicBezTo>
                <a:cubicBezTo>
                  <a:pt x="199522" y="101419"/>
                  <a:pt x="199797" y="100807"/>
                  <a:pt x="199797" y="100133"/>
                </a:cubicBezTo>
                <a:lnTo>
                  <a:pt x="199797" y="55329"/>
                </a:lnTo>
                <a:cubicBezTo>
                  <a:pt x="199797" y="54656"/>
                  <a:pt x="199522" y="54038"/>
                  <a:pt x="199075" y="53597"/>
                </a:cubicBezTo>
                <a:cubicBezTo>
                  <a:pt x="198634" y="53156"/>
                  <a:pt x="198016" y="52875"/>
                  <a:pt x="197342" y="52875"/>
                </a:cubicBezTo>
                <a:moveTo>
                  <a:pt x="102901" y="144894"/>
                </a:moveTo>
                <a:lnTo>
                  <a:pt x="69546" y="144894"/>
                </a:lnTo>
                <a:cubicBezTo>
                  <a:pt x="68872" y="144894"/>
                  <a:pt x="68260" y="145176"/>
                  <a:pt x="67813" y="145617"/>
                </a:cubicBezTo>
                <a:cubicBezTo>
                  <a:pt x="67366" y="146051"/>
                  <a:pt x="67090" y="146676"/>
                  <a:pt x="67090" y="147343"/>
                </a:cubicBezTo>
                <a:lnTo>
                  <a:pt x="67090" y="192153"/>
                </a:lnTo>
                <a:cubicBezTo>
                  <a:pt x="67090" y="192826"/>
                  <a:pt x="67372" y="193445"/>
                  <a:pt x="67813" y="193885"/>
                </a:cubicBezTo>
                <a:cubicBezTo>
                  <a:pt x="68260" y="194326"/>
                  <a:pt x="68872" y="194608"/>
                  <a:pt x="69546" y="194608"/>
                </a:cubicBezTo>
                <a:lnTo>
                  <a:pt x="102901" y="194608"/>
                </a:lnTo>
                <a:cubicBezTo>
                  <a:pt x="103575" y="194608"/>
                  <a:pt x="104193" y="194326"/>
                  <a:pt x="104640" y="193885"/>
                </a:cubicBezTo>
                <a:cubicBezTo>
                  <a:pt x="105081" y="193445"/>
                  <a:pt x="105357" y="192826"/>
                  <a:pt x="105357" y="192153"/>
                </a:cubicBezTo>
                <a:lnTo>
                  <a:pt x="105357" y="147343"/>
                </a:lnTo>
                <a:cubicBezTo>
                  <a:pt x="105357" y="146676"/>
                  <a:pt x="105081" y="146051"/>
                  <a:pt x="104640" y="145611"/>
                </a:cubicBezTo>
                <a:cubicBezTo>
                  <a:pt x="104193" y="145170"/>
                  <a:pt x="103575" y="144894"/>
                  <a:pt x="102901" y="144894"/>
                </a:cubicBezTo>
                <a:moveTo>
                  <a:pt x="291771" y="231729"/>
                </a:moveTo>
                <a:lnTo>
                  <a:pt x="236704" y="231729"/>
                </a:lnTo>
                <a:lnTo>
                  <a:pt x="236704" y="349876"/>
                </a:lnTo>
                <a:lnTo>
                  <a:pt x="291771" y="349876"/>
                </a:lnTo>
                <a:cubicBezTo>
                  <a:pt x="292506" y="349876"/>
                  <a:pt x="293185" y="349570"/>
                  <a:pt x="293669" y="349080"/>
                </a:cubicBezTo>
                <a:cubicBezTo>
                  <a:pt x="294159" y="348596"/>
                  <a:pt x="294459" y="347923"/>
                  <a:pt x="294459" y="347188"/>
                </a:cubicBezTo>
                <a:lnTo>
                  <a:pt x="294459" y="234416"/>
                </a:lnTo>
                <a:cubicBezTo>
                  <a:pt x="294459" y="233682"/>
                  <a:pt x="294159" y="233008"/>
                  <a:pt x="293669" y="232519"/>
                </a:cubicBezTo>
                <a:cubicBezTo>
                  <a:pt x="293185" y="232029"/>
                  <a:pt x="292506" y="231729"/>
                  <a:pt x="291771" y="231729"/>
                </a:cubicBezTo>
                <a:moveTo>
                  <a:pt x="218337" y="231729"/>
                </a:moveTo>
                <a:lnTo>
                  <a:pt x="163270" y="231729"/>
                </a:lnTo>
                <a:cubicBezTo>
                  <a:pt x="162529" y="231729"/>
                  <a:pt x="161856" y="232029"/>
                  <a:pt x="161366" y="232513"/>
                </a:cubicBezTo>
                <a:cubicBezTo>
                  <a:pt x="160882" y="233008"/>
                  <a:pt x="160576" y="233682"/>
                  <a:pt x="160576" y="234416"/>
                </a:cubicBezTo>
                <a:lnTo>
                  <a:pt x="160576" y="347188"/>
                </a:lnTo>
                <a:cubicBezTo>
                  <a:pt x="160576" y="347923"/>
                  <a:pt x="160882" y="348596"/>
                  <a:pt x="161372" y="349080"/>
                </a:cubicBezTo>
                <a:cubicBezTo>
                  <a:pt x="161856" y="349570"/>
                  <a:pt x="162535" y="349876"/>
                  <a:pt x="163270" y="349876"/>
                </a:cubicBezTo>
                <a:lnTo>
                  <a:pt x="218337" y="349876"/>
                </a:lnTo>
                <a:lnTo>
                  <a:pt x="218337" y="231729"/>
                </a:lnTo>
                <a:close/>
                <a:moveTo>
                  <a:pt x="123675" y="238671"/>
                </a:moveTo>
                <a:lnTo>
                  <a:pt x="64899" y="238671"/>
                </a:lnTo>
                <a:cubicBezTo>
                  <a:pt x="64188" y="238671"/>
                  <a:pt x="63533" y="238965"/>
                  <a:pt x="63062" y="239436"/>
                </a:cubicBezTo>
                <a:cubicBezTo>
                  <a:pt x="62590" y="239901"/>
                  <a:pt x="62296" y="240556"/>
                  <a:pt x="62296" y="241267"/>
                </a:cubicBezTo>
                <a:lnTo>
                  <a:pt x="62296" y="325751"/>
                </a:lnTo>
                <a:cubicBezTo>
                  <a:pt x="62296" y="326461"/>
                  <a:pt x="62590" y="327116"/>
                  <a:pt x="63062" y="327587"/>
                </a:cubicBezTo>
                <a:cubicBezTo>
                  <a:pt x="63533" y="328058"/>
                  <a:pt x="64188" y="328352"/>
                  <a:pt x="64899" y="328352"/>
                </a:cubicBezTo>
                <a:lnTo>
                  <a:pt x="123675" y="328352"/>
                </a:lnTo>
                <a:cubicBezTo>
                  <a:pt x="124392" y="328352"/>
                  <a:pt x="125047" y="328058"/>
                  <a:pt x="125518" y="327593"/>
                </a:cubicBezTo>
                <a:cubicBezTo>
                  <a:pt x="125984" y="327116"/>
                  <a:pt x="126277" y="326461"/>
                  <a:pt x="126277" y="325751"/>
                </a:cubicBezTo>
                <a:lnTo>
                  <a:pt x="126277" y="241267"/>
                </a:lnTo>
                <a:cubicBezTo>
                  <a:pt x="126277" y="240556"/>
                  <a:pt x="125984" y="239901"/>
                  <a:pt x="125518" y="239430"/>
                </a:cubicBezTo>
                <a:cubicBezTo>
                  <a:pt x="125047" y="238965"/>
                  <a:pt x="124392" y="238671"/>
                  <a:pt x="123675" y="238671"/>
                </a:cubicBezTo>
                <a:moveTo>
                  <a:pt x="102901" y="52875"/>
                </a:moveTo>
                <a:lnTo>
                  <a:pt x="69546" y="52875"/>
                </a:lnTo>
                <a:cubicBezTo>
                  <a:pt x="68872" y="52875"/>
                  <a:pt x="68260" y="53156"/>
                  <a:pt x="67813" y="53597"/>
                </a:cubicBezTo>
                <a:cubicBezTo>
                  <a:pt x="67366" y="54038"/>
                  <a:pt x="67090" y="54656"/>
                  <a:pt x="67090" y="55329"/>
                </a:cubicBezTo>
                <a:lnTo>
                  <a:pt x="67090" y="100133"/>
                </a:lnTo>
                <a:cubicBezTo>
                  <a:pt x="67090" y="100807"/>
                  <a:pt x="67372" y="101419"/>
                  <a:pt x="67813" y="101866"/>
                </a:cubicBezTo>
                <a:cubicBezTo>
                  <a:pt x="68260" y="102312"/>
                  <a:pt x="68872" y="102588"/>
                  <a:pt x="69546" y="102588"/>
                </a:cubicBezTo>
                <a:lnTo>
                  <a:pt x="102901" y="102588"/>
                </a:lnTo>
                <a:cubicBezTo>
                  <a:pt x="103575" y="102588"/>
                  <a:pt x="104193" y="102312"/>
                  <a:pt x="104640" y="101872"/>
                </a:cubicBezTo>
                <a:cubicBezTo>
                  <a:pt x="105081" y="101419"/>
                  <a:pt x="105357" y="100807"/>
                  <a:pt x="105357" y="100133"/>
                </a:cubicBezTo>
                <a:lnTo>
                  <a:pt x="105357" y="55329"/>
                </a:lnTo>
                <a:cubicBezTo>
                  <a:pt x="105357" y="54656"/>
                  <a:pt x="105081" y="54038"/>
                  <a:pt x="104640" y="53597"/>
                </a:cubicBezTo>
                <a:cubicBezTo>
                  <a:pt x="104193" y="53156"/>
                  <a:pt x="103575" y="52875"/>
                  <a:pt x="102901" y="52875"/>
                </a:cubicBezTo>
              </a:path>
            </a:pathLst>
          </a:custGeom>
          <a:solidFill>
            <a:schemeClr val="tx2"/>
          </a:solidFill>
          <a:ln w="6121" cap="flat">
            <a:solidFill>
              <a:schemeClr val="tx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35" name="Voľný tvar 320">
            <a:extLst>
              <a:ext uri="{FF2B5EF4-FFF2-40B4-BE49-F238E27FC236}">
                <a16:creationId xmlns:a16="http://schemas.microsoft.com/office/drawing/2014/main" id="{AD69DF79-EB73-5CBA-A31B-6EC99E7B2605}"/>
              </a:ext>
            </a:extLst>
          </p:cNvPr>
          <p:cNvSpPr/>
          <p:nvPr/>
        </p:nvSpPr>
        <p:spPr>
          <a:xfrm>
            <a:off x="4208730" y="5528808"/>
            <a:ext cx="512013" cy="471344"/>
          </a:xfrm>
          <a:custGeom>
            <a:avLst/>
            <a:gdLst>
              <a:gd name="connsiteX0" fmla="*/ 438727 w 555422"/>
              <a:gd name="connsiteY0" fmla="*/ 256431 h 511305"/>
              <a:gd name="connsiteX1" fmla="*/ 457021 w 555422"/>
              <a:gd name="connsiteY1" fmla="*/ 264027 h 511305"/>
              <a:gd name="connsiteX2" fmla="*/ 457058 w 555422"/>
              <a:gd name="connsiteY2" fmla="*/ 264058 h 511305"/>
              <a:gd name="connsiteX3" fmla="*/ 464650 w 555422"/>
              <a:gd name="connsiteY3" fmla="*/ 282355 h 511305"/>
              <a:gd name="connsiteX4" fmla="*/ 457058 w 555422"/>
              <a:gd name="connsiteY4" fmla="*/ 300683 h 511305"/>
              <a:gd name="connsiteX5" fmla="*/ 438727 w 555422"/>
              <a:gd name="connsiteY5" fmla="*/ 308280 h 511305"/>
              <a:gd name="connsiteX6" fmla="*/ 420427 w 555422"/>
              <a:gd name="connsiteY6" fmla="*/ 300683 h 511305"/>
              <a:gd name="connsiteX7" fmla="*/ 420390 w 555422"/>
              <a:gd name="connsiteY7" fmla="*/ 300683 h 511305"/>
              <a:gd name="connsiteX8" fmla="*/ 412798 w 555422"/>
              <a:gd name="connsiteY8" fmla="*/ 282355 h 511305"/>
              <a:gd name="connsiteX9" fmla="*/ 420390 w 555422"/>
              <a:gd name="connsiteY9" fmla="*/ 264027 h 511305"/>
              <a:gd name="connsiteX10" fmla="*/ 420427 w 555422"/>
              <a:gd name="connsiteY10" fmla="*/ 264027 h 511305"/>
              <a:gd name="connsiteX11" fmla="*/ 438727 w 555422"/>
              <a:gd name="connsiteY11" fmla="*/ 256431 h 511305"/>
              <a:gd name="connsiteX12" fmla="*/ 278921 w 555422"/>
              <a:gd name="connsiteY12" fmla="*/ 193 h 511305"/>
              <a:gd name="connsiteX13" fmla="*/ 323733 w 555422"/>
              <a:gd name="connsiteY13" fmla="*/ 18754 h 511305"/>
              <a:gd name="connsiteX14" fmla="*/ 342290 w 555422"/>
              <a:gd name="connsiteY14" fmla="*/ 63551 h 511305"/>
              <a:gd name="connsiteX15" fmla="*/ 323733 w 555422"/>
              <a:gd name="connsiteY15" fmla="*/ 108355 h 511305"/>
              <a:gd name="connsiteX16" fmla="*/ 278921 w 555422"/>
              <a:gd name="connsiteY16" fmla="*/ 126910 h 511305"/>
              <a:gd name="connsiteX17" fmla="*/ 234110 w 555422"/>
              <a:gd name="connsiteY17" fmla="*/ 108355 h 511305"/>
              <a:gd name="connsiteX18" fmla="*/ 215553 w 555422"/>
              <a:gd name="connsiteY18" fmla="*/ 63551 h 511305"/>
              <a:gd name="connsiteX19" fmla="*/ 234110 w 555422"/>
              <a:gd name="connsiteY19" fmla="*/ 18754 h 511305"/>
              <a:gd name="connsiteX20" fmla="*/ 278921 w 555422"/>
              <a:gd name="connsiteY20" fmla="*/ 193 h 511305"/>
              <a:gd name="connsiteX21" fmla="*/ 218804 w 555422"/>
              <a:gd name="connsiteY21" fmla="*/ 190146 h 511305"/>
              <a:gd name="connsiteX22" fmla="*/ 278499 w 555422"/>
              <a:gd name="connsiteY22" fmla="*/ 182512 h 511305"/>
              <a:gd name="connsiteX23" fmla="*/ 339008 w 555422"/>
              <a:gd name="connsiteY23" fmla="*/ 190109 h 511305"/>
              <a:gd name="connsiteX24" fmla="*/ 334631 w 555422"/>
              <a:gd name="connsiteY24" fmla="*/ 207899 h 511305"/>
              <a:gd name="connsiteX25" fmla="*/ 278499 w 555422"/>
              <a:gd name="connsiteY25" fmla="*/ 200810 h 511305"/>
              <a:gd name="connsiteX26" fmla="*/ 223396 w 555422"/>
              <a:gd name="connsiteY26" fmla="*/ 207862 h 511305"/>
              <a:gd name="connsiteX27" fmla="*/ 218804 w 555422"/>
              <a:gd name="connsiteY27" fmla="*/ 190146 h 511305"/>
              <a:gd name="connsiteX28" fmla="*/ 211744 w 555422"/>
              <a:gd name="connsiteY28" fmla="*/ 475437 h 511305"/>
              <a:gd name="connsiteX29" fmla="*/ 211744 w 555422"/>
              <a:gd name="connsiteY29" fmla="*/ 488543 h 511305"/>
              <a:gd name="connsiteX30" fmla="*/ 205003 w 555422"/>
              <a:gd name="connsiteY30" fmla="*/ 504728 h 511305"/>
              <a:gd name="connsiteX31" fmla="*/ 205003 w 555422"/>
              <a:gd name="connsiteY31" fmla="*/ 504759 h 511305"/>
              <a:gd name="connsiteX32" fmla="*/ 188785 w 555422"/>
              <a:gd name="connsiteY32" fmla="*/ 511499 h 511305"/>
              <a:gd name="connsiteX33" fmla="*/ 146533 w 555422"/>
              <a:gd name="connsiteY33" fmla="*/ 511499 h 511305"/>
              <a:gd name="connsiteX34" fmla="*/ 146465 w 555422"/>
              <a:gd name="connsiteY34" fmla="*/ 511462 h 511305"/>
              <a:gd name="connsiteX35" fmla="*/ 146257 w 555422"/>
              <a:gd name="connsiteY35" fmla="*/ 511462 h 511305"/>
              <a:gd name="connsiteX36" fmla="*/ 130314 w 555422"/>
              <a:gd name="connsiteY36" fmla="*/ 504759 h 511305"/>
              <a:gd name="connsiteX37" fmla="*/ 123573 w 555422"/>
              <a:gd name="connsiteY37" fmla="*/ 488708 h 511305"/>
              <a:gd name="connsiteX38" fmla="*/ 123610 w 555422"/>
              <a:gd name="connsiteY38" fmla="*/ 488635 h 511305"/>
              <a:gd name="connsiteX39" fmla="*/ 123610 w 555422"/>
              <a:gd name="connsiteY39" fmla="*/ 488433 h 511305"/>
              <a:gd name="connsiteX40" fmla="*/ 117199 w 555422"/>
              <a:gd name="connsiteY40" fmla="*/ 448777 h 511305"/>
              <a:gd name="connsiteX41" fmla="*/ 100105 w 555422"/>
              <a:gd name="connsiteY41" fmla="*/ 412096 h 511305"/>
              <a:gd name="connsiteX42" fmla="*/ 70490 w 555422"/>
              <a:gd name="connsiteY42" fmla="*/ 367066 h 511305"/>
              <a:gd name="connsiteX43" fmla="*/ 59978 w 555422"/>
              <a:gd name="connsiteY43" fmla="*/ 316122 h 511305"/>
              <a:gd name="connsiteX44" fmla="*/ 63217 w 555422"/>
              <a:gd name="connsiteY44" fmla="*/ 287479 h 511305"/>
              <a:gd name="connsiteX45" fmla="*/ 38359 w 555422"/>
              <a:gd name="connsiteY45" fmla="*/ 287479 h 511305"/>
              <a:gd name="connsiteX46" fmla="*/ 12754 w 555422"/>
              <a:gd name="connsiteY46" fmla="*/ 276834 h 511305"/>
              <a:gd name="connsiteX47" fmla="*/ 2107 w 555422"/>
              <a:gd name="connsiteY47" fmla="*/ 251233 h 511305"/>
              <a:gd name="connsiteX48" fmla="*/ 12754 w 555422"/>
              <a:gd name="connsiteY48" fmla="*/ 225627 h 511305"/>
              <a:gd name="connsiteX49" fmla="*/ 12773 w 555422"/>
              <a:gd name="connsiteY49" fmla="*/ 225645 h 511305"/>
              <a:gd name="connsiteX50" fmla="*/ 38359 w 555422"/>
              <a:gd name="connsiteY50" fmla="*/ 214981 h 511305"/>
              <a:gd name="connsiteX51" fmla="*/ 38359 w 555422"/>
              <a:gd name="connsiteY51" fmla="*/ 233346 h 511305"/>
              <a:gd name="connsiteX52" fmla="*/ 25734 w 555422"/>
              <a:gd name="connsiteY52" fmla="*/ 238574 h 511305"/>
              <a:gd name="connsiteX53" fmla="*/ 25734 w 555422"/>
              <a:gd name="connsiteY53" fmla="*/ 238611 h 511305"/>
              <a:gd name="connsiteX54" fmla="*/ 20475 w 555422"/>
              <a:gd name="connsiteY54" fmla="*/ 251233 h 511305"/>
              <a:gd name="connsiteX55" fmla="*/ 25734 w 555422"/>
              <a:gd name="connsiteY55" fmla="*/ 263850 h 511305"/>
              <a:gd name="connsiteX56" fmla="*/ 38359 w 555422"/>
              <a:gd name="connsiteY56" fmla="*/ 269114 h 511305"/>
              <a:gd name="connsiteX57" fmla="*/ 68849 w 555422"/>
              <a:gd name="connsiteY57" fmla="*/ 269114 h 511305"/>
              <a:gd name="connsiteX58" fmla="*/ 127498 w 555422"/>
              <a:gd name="connsiteY58" fmla="*/ 195882 h 511305"/>
              <a:gd name="connsiteX59" fmla="*/ 286819 w 555422"/>
              <a:gd name="connsiteY59" fmla="*/ 147344 h 511305"/>
              <a:gd name="connsiteX60" fmla="*/ 345180 w 555422"/>
              <a:gd name="connsiteY60" fmla="*/ 152976 h 511305"/>
              <a:gd name="connsiteX61" fmla="*/ 395887 w 555422"/>
              <a:gd name="connsiteY61" fmla="*/ 168059 h 511305"/>
              <a:gd name="connsiteX62" fmla="*/ 433657 w 555422"/>
              <a:gd name="connsiteY62" fmla="*/ 142648 h 511305"/>
              <a:gd name="connsiteX63" fmla="*/ 450733 w 555422"/>
              <a:gd name="connsiteY63" fmla="*/ 112720 h 511305"/>
              <a:gd name="connsiteX64" fmla="*/ 467632 w 555422"/>
              <a:gd name="connsiteY64" fmla="*/ 109274 h 511305"/>
              <a:gd name="connsiteX65" fmla="*/ 489508 w 555422"/>
              <a:gd name="connsiteY65" fmla="*/ 174646 h 511305"/>
              <a:gd name="connsiteX66" fmla="*/ 477875 w 555422"/>
              <a:gd name="connsiteY66" fmla="*/ 224990 h 511305"/>
              <a:gd name="connsiteX67" fmla="*/ 498538 w 555422"/>
              <a:gd name="connsiteY67" fmla="*/ 255335 h 511305"/>
              <a:gd name="connsiteX68" fmla="*/ 510386 w 555422"/>
              <a:gd name="connsiteY68" fmla="*/ 287412 h 511305"/>
              <a:gd name="connsiteX69" fmla="*/ 523586 w 555422"/>
              <a:gd name="connsiteY69" fmla="*/ 287412 h 511305"/>
              <a:gd name="connsiteX70" fmla="*/ 527480 w 555422"/>
              <a:gd name="connsiteY70" fmla="*/ 287651 h 511305"/>
              <a:gd name="connsiteX71" fmla="*/ 548186 w 555422"/>
              <a:gd name="connsiteY71" fmla="*/ 297531 h 511305"/>
              <a:gd name="connsiteX72" fmla="*/ 557530 w 555422"/>
              <a:gd name="connsiteY72" fmla="*/ 318981 h 511305"/>
              <a:gd name="connsiteX73" fmla="*/ 557327 w 555422"/>
              <a:gd name="connsiteY73" fmla="*/ 322256 h 511305"/>
              <a:gd name="connsiteX74" fmla="*/ 551817 w 555422"/>
              <a:gd name="connsiteY74" fmla="*/ 370102 h 511305"/>
              <a:gd name="connsiteX75" fmla="*/ 541721 w 555422"/>
              <a:gd name="connsiteY75" fmla="*/ 391375 h 511305"/>
              <a:gd name="connsiteX76" fmla="*/ 520053 w 555422"/>
              <a:gd name="connsiteY76" fmla="*/ 402620 h 511305"/>
              <a:gd name="connsiteX77" fmla="*/ 473136 w 555422"/>
              <a:gd name="connsiteY77" fmla="*/ 412972 h 511305"/>
              <a:gd name="connsiteX78" fmla="*/ 456666 w 555422"/>
              <a:gd name="connsiteY78" fmla="*/ 448563 h 511305"/>
              <a:gd name="connsiteX79" fmla="*/ 450176 w 555422"/>
              <a:gd name="connsiteY79" fmla="*/ 488433 h 511305"/>
              <a:gd name="connsiteX80" fmla="*/ 450182 w 555422"/>
              <a:gd name="connsiteY80" fmla="*/ 488635 h 511305"/>
              <a:gd name="connsiteX81" fmla="*/ 450219 w 555422"/>
              <a:gd name="connsiteY81" fmla="*/ 488708 h 511305"/>
              <a:gd name="connsiteX82" fmla="*/ 443478 w 555422"/>
              <a:gd name="connsiteY82" fmla="*/ 504759 h 511305"/>
              <a:gd name="connsiteX83" fmla="*/ 427535 w 555422"/>
              <a:gd name="connsiteY83" fmla="*/ 511462 h 511305"/>
              <a:gd name="connsiteX84" fmla="*/ 427333 w 555422"/>
              <a:gd name="connsiteY84" fmla="*/ 511462 h 511305"/>
              <a:gd name="connsiteX85" fmla="*/ 427259 w 555422"/>
              <a:gd name="connsiteY85" fmla="*/ 511499 h 511305"/>
              <a:gd name="connsiteX86" fmla="*/ 385007 w 555422"/>
              <a:gd name="connsiteY86" fmla="*/ 511499 h 511305"/>
              <a:gd name="connsiteX87" fmla="*/ 368819 w 555422"/>
              <a:gd name="connsiteY87" fmla="*/ 504759 h 511305"/>
              <a:gd name="connsiteX88" fmla="*/ 368783 w 555422"/>
              <a:gd name="connsiteY88" fmla="*/ 504728 h 511305"/>
              <a:gd name="connsiteX89" fmla="*/ 362054 w 555422"/>
              <a:gd name="connsiteY89" fmla="*/ 488543 h 511305"/>
              <a:gd name="connsiteX90" fmla="*/ 362054 w 555422"/>
              <a:gd name="connsiteY90" fmla="*/ 475400 h 511305"/>
              <a:gd name="connsiteX91" fmla="*/ 331288 w 555422"/>
              <a:gd name="connsiteY91" fmla="*/ 481656 h 511305"/>
              <a:gd name="connsiteX92" fmla="*/ 286819 w 555422"/>
              <a:gd name="connsiteY92" fmla="*/ 484901 h 511305"/>
              <a:gd name="connsiteX93" fmla="*/ 242443 w 555422"/>
              <a:gd name="connsiteY93" fmla="*/ 481668 h 511305"/>
              <a:gd name="connsiteX94" fmla="*/ 211744 w 555422"/>
              <a:gd name="connsiteY94" fmla="*/ 475437 h 511305"/>
              <a:gd name="connsiteX95" fmla="*/ 193377 w 555422"/>
              <a:gd name="connsiteY95" fmla="*/ 488543 h 511305"/>
              <a:gd name="connsiteX96" fmla="*/ 193377 w 555422"/>
              <a:gd name="connsiteY96" fmla="*/ 450907 h 511305"/>
              <a:gd name="connsiteX97" fmla="*/ 205248 w 555422"/>
              <a:gd name="connsiteY97" fmla="*/ 454562 h 511305"/>
              <a:gd name="connsiteX98" fmla="*/ 245100 w 555422"/>
              <a:gd name="connsiteY98" fmla="*/ 463524 h 511305"/>
              <a:gd name="connsiteX99" fmla="*/ 286819 w 555422"/>
              <a:gd name="connsiteY99" fmla="*/ 466536 h 511305"/>
              <a:gd name="connsiteX100" fmla="*/ 328637 w 555422"/>
              <a:gd name="connsiteY100" fmla="*/ 463512 h 511305"/>
              <a:gd name="connsiteX101" fmla="*/ 368544 w 555422"/>
              <a:gd name="connsiteY101" fmla="*/ 454519 h 511305"/>
              <a:gd name="connsiteX102" fmla="*/ 380422 w 555422"/>
              <a:gd name="connsiteY102" fmla="*/ 450852 h 511305"/>
              <a:gd name="connsiteX103" fmla="*/ 380422 w 555422"/>
              <a:gd name="connsiteY103" fmla="*/ 488543 h 511305"/>
              <a:gd name="connsiteX104" fmla="*/ 381750 w 555422"/>
              <a:gd name="connsiteY104" fmla="*/ 491793 h 511305"/>
              <a:gd name="connsiteX105" fmla="*/ 385007 w 555422"/>
              <a:gd name="connsiteY105" fmla="*/ 493134 h 511305"/>
              <a:gd name="connsiteX106" fmla="*/ 427259 w 555422"/>
              <a:gd name="connsiteY106" fmla="*/ 493134 h 511305"/>
              <a:gd name="connsiteX107" fmla="*/ 427259 w 555422"/>
              <a:gd name="connsiteY107" fmla="*/ 493165 h 511305"/>
              <a:gd name="connsiteX108" fmla="*/ 427321 w 555422"/>
              <a:gd name="connsiteY108" fmla="*/ 493165 h 511305"/>
              <a:gd name="connsiteX109" fmla="*/ 430559 w 555422"/>
              <a:gd name="connsiteY109" fmla="*/ 491775 h 511305"/>
              <a:gd name="connsiteX110" fmla="*/ 431851 w 555422"/>
              <a:gd name="connsiteY110" fmla="*/ 488708 h 511305"/>
              <a:gd name="connsiteX111" fmla="*/ 431888 w 555422"/>
              <a:gd name="connsiteY111" fmla="*/ 488708 h 511305"/>
              <a:gd name="connsiteX112" fmla="*/ 431882 w 555422"/>
              <a:gd name="connsiteY112" fmla="*/ 488653 h 511305"/>
              <a:gd name="connsiteX113" fmla="*/ 439229 w 555422"/>
              <a:gd name="connsiteY113" fmla="*/ 442821 h 511305"/>
              <a:gd name="connsiteX114" fmla="*/ 458680 w 555422"/>
              <a:gd name="connsiteY114" fmla="*/ 401518 h 511305"/>
              <a:gd name="connsiteX115" fmla="*/ 459825 w 555422"/>
              <a:gd name="connsiteY115" fmla="*/ 399939 h 511305"/>
              <a:gd name="connsiteX116" fmla="*/ 461129 w 555422"/>
              <a:gd name="connsiteY116" fmla="*/ 398531 h 511305"/>
              <a:gd name="connsiteX117" fmla="*/ 465868 w 555422"/>
              <a:gd name="connsiteY117" fmla="*/ 395844 h 511305"/>
              <a:gd name="connsiteX118" fmla="*/ 516104 w 555422"/>
              <a:gd name="connsiteY118" fmla="*/ 384757 h 511305"/>
              <a:gd name="connsiteX119" fmla="*/ 528735 w 555422"/>
              <a:gd name="connsiteY119" fmla="*/ 378391 h 511305"/>
              <a:gd name="connsiteX120" fmla="*/ 533596 w 555422"/>
              <a:gd name="connsiteY120" fmla="*/ 368027 h 511305"/>
              <a:gd name="connsiteX121" fmla="*/ 539107 w 555422"/>
              <a:gd name="connsiteY121" fmla="*/ 320181 h 511305"/>
              <a:gd name="connsiteX122" fmla="*/ 539162 w 555422"/>
              <a:gd name="connsiteY122" fmla="*/ 318981 h 511305"/>
              <a:gd name="connsiteX123" fmla="*/ 535341 w 555422"/>
              <a:gd name="connsiteY123" fmla="*/ 310588 h 511305"/>
              <a:gd name="connsiteX124" fmla="*/ 525398 w 555422"/>
              <a:gd name="connsiteY124" fmla="*/ 305868 h 511305"/>
              <a:gd name="connsiteX125" fmla="*/ 523586 w 555422"/>
              <a:gd name="connsiteY125" fmla="*/ 305777 h 511305"/>
              <a:gd name="connsiteX126" fmla="*/ 495104 w 555422"/>
              <a:gd name="connsiteY126" fmla="*/ 305777 h 511305"/>
              <a:gd name="connsiteX127" fmla="*/ 493824 w 555422"/>
              <a:gd name="connsiteY127" fmla="*/ 298100 h 511305"/>
              <a:gd name="connsiteX128" fmla="*/ 482246 w 555422"/>
              <a:gd name="connsiteY128" fmla="*/ 263727 h 511305"/>
              <a:gd name="connsiteX129" fmla="*/ 459495 w 555422"/>
              <a:gd name="connsiteY129" fmla="*/ 231950 h 511305"/>
              <a:gd name="connsiteX130" fmla="*/ 454033 w 555422"/>
              <a:gd name="connsiteY130" fmla="*/ 226147 h 511305"/>
              <a:gd name="connsiteX131" fmla="*/ 459023 w 555422"/>
              <a:gd name="connsiteY131" fmla="*/ 219940 h 511305"/>
              <a:gd name="connsiteX132" fmla="*/ 471213 w 555422"/>
              <a:gd name="connsiteY132" fmla="*/ 175650 h 511305"/>
              <a:gd name="connsiteX133" fmla="*/ 461331 w 555422"/>
              <a:gd name="connsiteY133" fmla="*/ 136619 h 511305"/>
              <a:gd name="connsiteX134" fmla="*/ 446643 w 555422"/>
              <a:gd name="connsiteY134" fmla="*/ 155559 h 511305"/>
              <a:gd name="connsiteX135" fmla="*/ 399579 w 555422"/>
              <a:gd name="connsiteY135" fmla="*/ 186455 h 511305"/>
              <a:gd name="connsiteX136" fmla="*/ 395997 w 555422"/>
              <a:gd name="connsiteY136" fmla="*/ 187985 h 511305"/>
              <a:gd name="connsiteX137" fmla="*/ 392410 w 555422"/>
              <a:gd name="connsiteY137" fmla="*/ 186455 h 511305"/>
              <a:gd name="connsiteX138" fmla="*/ 341659 w 555422"/>
              <a:gd name="connsiteY138" fmla="*/ 170979 h 511305"/>
              <a:gd name="connsiteX139" fmla="*/ 286819 w 555422"/>
              <a:gd name="connsiteY139" fmla="*/ 165709 h 511305"/>
              <a:gd name="connsiteX140" fmla="*/ 138335 w 555422"/>
              <a:gd name="connsiteY140" fmla="*/ 210659 h 511305"/>
              <a:gd name="connsiteX141" fmla="*/ 78346 w 555422"/>
              <a:gd name="connsiteY141" fmla="*/ 316122 h 511305"/>
              <a:gd name="connsiteX142" fmla="*/ 87352 w 555422"/>
              <a:gd name="connsiteY142" fmla="*/ 359971 h 511305"/>
              <a:gd name="connsiteX143" fmla="*/ 114175 w 555422"/>
              <a:gd name="connsiteY143" fmla="*/ 400312 h 511305"/>
              <a:gd name="connsiteX144" fmla="*/ 115387 w 555422"/>
              <a:gd name="connsiteY144" fmla="*/ 401928 h 511305"/>
              <a:gd name="connsiteX145" fmla="*/ 134637 w 555422"/>
              <a:gd name="connsiteY145" fmla="*/ 443041 h 511305"/>
              <a:gd name="connsiteX146" fmla="*/ 141910 w 555422"/>
              <a:gd name="connsiteY146" fmla="*/ 488653 h 511305"/>
              <a:gd name="connsiteX147" fmla="*/ 141910 w 555422"/>
              <a:gd name="connsiteY147" fmla="*/ 488708 h 511305"/>
              <a:gd name="connsiteX148" fmla="*/ 141941 w 555422"/>
              <a:gd name="connsiteY148" fmla="*/ 488708 h 511305"/>
              <a:gd name="connsiteX149" fmla="*/ 143227 w 555422"/>
              <a:gd name="connsiteY149" fmla="*/ 491775 h 511305"/>
              <a:gd name="connsiteX150" fmla="*/ 146478 w 555422"/>
              <a:gd name="connsiteY150" fmla="*/ 493165 h 511305"/>
              <a:gd name="connsiteX151" fmla="*/ 146533 w 555422"/>
              <a:gd name="connsiteY151" fmla="*/ 493165 h 511305"/>
              <a:gd name="connsiteX152" fmla="*/ 146533 w 555422"/>
              <a:gd name="connsiteY152" fmla="*/ 493134 h 511305"/>
              <a:gd name="connsiteX153" fmla="*/ 188785 w 555422"/>
              <a:gd name="connsiteY153" fmla="*/ 493134 h 511305"/>
              <a:gd name="connsiteX154" fmla="*/ 192024 w 555422"/>
              <a:gd name="connsiteY154" fmla="*/ 491775 h 511305"/>
              <a:gd name="connsiteX155" fmla="*/ 192042 w 555422"/>
              <a:gd name="connsiteY155" fmla="*/ 491793 h 511305"/>
              <a:gd name="connsiteX156" fmla="*/ 193377 w 555422"/>
              <a:gd name="connsiteY156" fmla="*/ 488543 h 511305"/>
              <a:gd name="connsiteX157" fmla="*/ 444090 w 555422"/>
              <a:gd name="connsiteY157" fmla="*/ 276993 h 511305"/>
              <a:gd name="connsiteX158" fmla="*/ 438727 w 555422"/>
              <a:gd name="connsiteY158" fmla="*/ 274795 h 511305"/>
              <a:gd name="connsiteX159" fmla="*/ 433357 w 555422"/>
              <a:gd name="connsiteY159" fmla="*/ 276993 h 511305"/>
              <a:gd name="connsiteX160" fmla="*/ 433376 w 555422"/>
              <a:gd name="connsiteY160" fmla="*/ 277005 h 511305"/>
              <a:gd name="connsiteX161" fmla="*/ 431166 w 555422"/>
              <a:gd name="connsiteY161" fmla="*/ 282355 h 511305"/>
              <a:gd name="connsiteX162" fmla="*/ 433376 w 555422"/>
              <a:gd name="connsiteY162" fmla="*/ 287700 h 511305"/>
              <a:gd name="connsiteX163" fmla="*/ 433357 w 555422"/>
              <a:gd name="connsiteY163" fmla="*/ 287718 h 511305"/>
              <a:gd name="connsiteX164" fmla="*/ 438727 w 555422"/>
              <a:gd name="connsiteY164" fmla="*/ 289909 h 511305"/>
              <a:gd name="connsiteX165" fmla="*/ 444072 w 555422"/>
              <a:gd name="connsiteY165" fmla="*/ 287700 h 511305"/>
              <a:gd name="connsiteX166" fmla="*/ 446282 w 555422"/>
              <a:gd name="connsiteY166" fmla="*/ 282355 h 511305"/>
              <a:gd name="connsiteX167" fmla="*/ 444090 w 555422"/>
              <a:gd name="connsiteY167" fmla="*/ 276993 h 5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55422" h="511305">
                <a:moveTo>
                  <a:pt x="438727" y="256431"/>
                </a:moveTo>
                <a:cubicBezTo>
                  <a:pt x="445860" y="256431"/>
                  <a:pt x="452331" y="259338"/>
                  <a:pt x="457021" y="264027"/>
                </a:cubicBezTo>
                <a:lnTo>
                  <a:pt x="457058" y="264058"/>
                </a:lnTo>
                <a:cubicBezTo>
                  <a:pt x="461748" y="268753"/>
                  <a:pt x="464650" y="275224"/>
                  <a:pt x="464650" y="282355"/>
                </a:cubicBezTo>
                <a:cubicBezTo>
                  <a:pt x="464650" y="289512"/>
                  <a:pt x="461748" y="295994"/>
                  <a:pt x="457058" y="300683"/>
                </a:cubicBezTo>
                <a:cubicBezTo>
                  <a:pt x="452368" y="305373"/>
                  <a:pt x="445884" y="308280"/>
                  <a:pt x="438727" y="308280"/>
                </a:cubicBezTo>
                <a:cubicBezTo>
                  <a:pt x="431594" y="308280"/>
                  <a:pt x="425116" y="305373"/>
                  <a:pt x="420427" y="300683"/>
                </a:cubicBezTo>
                <a:lnTo>
                  <a:pt x="420390" y="300683"/>
                </a:lnTo>
                <a:cubicBezTo>
                  <a:pt x="415700" y="295994"/>
                  <a:pt x="412798" y="289512"/>
                  <a:pt x="412798" y="282355"/>
                </a:cubicBezTo>
                <a:cubicBezTo>
                  <a:pt x="412798" y="275199"/>
                  <a:pt x="415700" y="268717"/>
                  <a:pt x="420390" y="264027"/>
                </a:cubicBezTo>
                <a:lnTo>
                  <a:pt x="420427" y="264027"/>
                </a:lnTo>
                <a:cubicBezTo>
                  <a:pt x="425116" y="259338"/>
                  <a:pt x="431594" y="256431"/>
                  <a:pt x="438727" y="256431"/>
                </a:cubicBezTo>
                <a:moveTo>
                  <a:pt x="278921" y="193"/>
                </a:moveTo>
                <a:cubicBezTo>
                  <a:pt x="296420" y="193"/>
                  <a:pt x="312265" y="7288"/>
                  <a:pt x="323733" y="18754"/>
                </a:cubicBezTo>
                <a:cubicBezTo>
                  <a:pt x="335194" y="30213"/>
                  <a:pt x="342290" y="46056"/>
                  <a:pt x="342290" y="63551"/>
                </a:cubicBezTo>
                <a:cubicBezTo>
                  <a:pt x="342290" y="81047"/>
                  <a:pt x="335194" y="96890"/>
                  <a:pt x="323733" y="108355"/>
                </a:cubicBezTo>
                <a:cubicBezTo>
                  <a:pt x="312265" y="119815"/>
                  <a:pt x="296420" y="126910"/>
                  <a:pt x="278921" y="126910"/>
                </a:cubicBezTo>
                <a:cubicBezTo>
                  <a:pt x="261429" y="126910"/>
                  <a:pt x="245578" y="119815"/>
                  <a:pt x="234110" y="108355"/>
                </a:cubicBezTo>
                <a:cubicBezTo>
                  <a:pt x="222649" y="96890"/>
                  <a:pt x="215553" y="81047"/>
                  <a:pt x="215553" y="63551"/>
                </a:cubicBezTo>
                <a:cubicBezTo>
                  <a:pt x="215553" y="46056"/>
                  <a:pt x="222649" y="30213"/>
                  <a:pt x="234110" y="18754"/>
                </a:cubicBezTo>
                <a:cubicBezTo>
                  <a:pt x="245578" y="7288"/>
                  <a:pt x="261429" y="193"/>
                  <a:pt x="278921" y="193"/>
                </a:cubicBezTo>
                <a:moveTo>
                  <a:pt x="218804" y="190146"/>
                </a:moveTo>
                <a:cubicBezTo>
                  <a:pt x="238531" y="185016"/>
                  <a:pt x="258435" y="182494"/>
                  <a:pt x="278499" y="182512"/>
                </a:cubicBezTo>
                <a:cubicBezTo>
                  <a:pt x="298575" y="182531"/>
                  <a:pt x="318749" y="185089"/>
                  <a:pt x="339008" y="190109"/>
                </a:cubicBezTo>
                <a:lnTo>
                  <a:pt x="334631" y="207899"/>
                </a:lnTo>
                <a:cubicBezTo>
                  <a:pt x="315712" y="203209"/>
                  <a:pt x="297001" y="200822"/>
                  <a:pt x="278499" y="200810"/>
                </a:cubicBezTo>
                <a:cubicBezTo>
                  <a:pt x="260003" y="200791"/>
                  <a:pt x="241635" y="203124"/>
                  <a:pt x="223396" y="207862"/>
                </a:cubicBezTo>
                <a:lnTo>
                  <a:pt x="218804" y="190146"/>
                </a:lnTo>
                <a:close/>
                <a:moveTo>
                  <a:pt x="211744" y="475437"/>
                </a:moveTo>
                <a:lnTo>
                  <a:pt x="211744" y="488543"/>
                </a:lnTo>
                <a:cubicBezTo>
                  <a:pt x="211744" y="494836"/>
                  <a:pt x="209161" y="500566"/>
                  <a:pt x="205003" y="504728"/>
                </a:cubicBezTo>
                <a:lnTo>
                  <a:pt x="205003" y="504759"/>
                </a:lnTo>
                <a:cubicBezTo>
                  <a:pt x="200846" y="508916"/>
                  <a:pt x="195109" y="511499"/>
                  <a:pt x="188785" y="511499"/>
                </a:cubicBezTo>
                <a:lnTo>
                  <a:pt x="146533" y="511499"/>
                </a:lnTo>
                <a:lnTo>
                  <a:pt x="146465" y="511462"/>
                </a:lnTo>
                <a:lnTo>
                  <a:pt x="146257" y="511462"/>
                </a:lnTo>
                <a:cubicBezTo>
                  <a:pt x="140061" y="511383"/>
                  <a:pt x="134404" y="508830"/>
                  <a:pt x="130314" y="504759"/>
                </a:cubicBezTo>
                <a:cubicBezTo>
                  <a:pt x="126163" y="500627"/>
                  <a:pt x="123573" y="494952"/>
                  <a:pt x="123573" y="488708"/>
                </a:cubicBezTo>
                <a:lnTo>
                  <a:pt x="123610" y="488635"/>
                </a:lnTo>
                <a:lnTo>
                  <a:pt x="123610" y="488433"/>
                </a:lnTo>
                <a:cubicBezTo>
                  <a:pt x="123781" y="474659"/>
                  <a:pt x="121393" y="461504"/>
                  <a:pt x="117199" y="448777"/>
                </a:cubicBezTo>
                <a:cubicBezTo>
                  <a:pt x="113042" y="436154"/>
                  <a:pt x="107103" y="423985"/>
                  <a:pt x="100105" y="412096"/>
                </a:cubicBezTo>
                <a:cubicBezTo>
                  <a:pt x="87431" y="398458"/>
                  <a:pt x="77372" y="383313"/>
                  <a:pt x="70490" y="367066"/>
                </a:cubicBezTo>
                <a:cubicBezTo>
                  <a:pt x="63657" y="350936"/>
                  <a:pt x="59978" y="333826"/>
                  <a:pt x="59978" y="316122"/>
                </a:cubicBezTo>
                <a:cubicBezTo>
                  <a:pt x="59978" y="306352"/>
                  <a:pt x="61086" y="296784"/>
                  <a:pt x="63217" y="287479"/>
                </a:cubicBezTo>
                <a:lnTo>
                  <a:pt x="38359" y="287479"/>
                </a:lnTo>
                <a:cubicBezTo>
                  <a:pt x="28385" y="287479"/>
                  <a:pt x="19318" y="283402"/>
                  <a:pt x="12754" y="276834"/>
                </a:cubicBezTo>
                <a:cubicBezTo>
                  <a:pt x="6191" y="270271"/>
                  <a:pt x="2107" y="261205"/>
                  <a:pt x="2107" y="251233"/>
                </a:cubicBezTo>
                <a:cubicBezTo>
                  <a:pt x="2107" y="241255"/>
                  <a:pt x="6191" y="232189"/>
                  <a:pt x="12754" y="225627"/>
                </a:cubicBezTo>
                <a:lnTo>
                  <a:pt x="12773" y="225645"/>
                </a:lnTo>
                <a:cubicBezTo>
                  <a:pt x="19354" y="219064"/>
                  <a:pt x="28416" y="214981"/>
                  <a:pt x="38359" y="214981"/>
                </a:cubicBezTo>
                <a:lnTo>
                  <a:pt x="38359" y="233346"/>
                </a:lnTo>
                <a:cubicBezTo>
                  <a:pt x="33430" y="233346"/>
                  <a:pt x="28955" y="235354"/>
                  <a:pt x="25734" y="238574"/>
                </a:cubicBezTo>
                <a:lnTo>
                  <a:pt x="25734" y="238611"/>
                </a:lnTo>
                <a:cubicBezTo>
                  <a:pt x="22495" y="241855"/>
                  <a:pt x="20475" y="246324"/>
                  <a:pt x="20475" y="251233"/>
                </a:cubicBezTo>
                <a:cubicBezTo>
                  <a:pt x="20475" y="256137"/>
                  <a:pt x="22495" y="260612"/>
                  <a:pt x="25734" y="263850"/>
                </a:cubicBezTo>
                <a:cubicBezTo>
                  <a:pt x="28979" y="267094"/>
                  <a:pt x="33455" y="269114"/>
                  <a:pt x="38359" y="269114"/>
                </a:cubicBezTo>
                <a:lnTo>
                  <a:pt x="68849" y="269114"/>
                </a:lnTo>
                <a:cubicBezTo>
                  <a:pt x="79754" y="240961"/>
                  <a:pt x="100228" y="215875"/>
                  <a:pt x="127498" y="195882"/>
                </a:cubicBezTo>
                <a:cubicBezTo>
                  <a:pt x="168396" y="165892"/>
                  <a:pt x="224743" y="147344"/>
                  <a:pt x="286819" y="147344"/>
                </a:cubicBezTo>
                <a:cubicBezTo>
                  <a:pt x="306969" y="147344"/>
                  <a:pt x="326537" y="149303"/>
                  <a:pt x="345180" y="152976"/>
                </a:cubicBezTo>
                <a:cubicBezTo>
                  <a:pt x="363015" y="156489"/>
                  <a:pt x="380017" y="161589"/>
                  <a:pt x="395887" y="168059"/>
                </a:cubicBezTo>
                <a:cubicBezTo>
                  <a:pt x="410483" y="161387"/>
                  <a:pt x="423727" y="152614"/>
                  <a:pt x="433657" y="142648"/>
                </a:cubicBezTo>
                <a:cubicBezTo>
                  <a:pt x="442970" y="133301"/>
                  <a:pt x="449270" y="123029"/>
                  <a:pt x="450733" y="112720"/>
                </a:cubicBezTo>
                <a:lnTo>
                  <a:pt x="467632" y="109274"/>
                </a:lnTo>
                <a:cubicBezTo>
                  <a:pt x="481426" y="131960"/>
                  <a:pt x="488357" y="154445"/>
                  <a:pt x="489508" y="174646"/>
                </a:cubicBezTo>
                <a:cubicBezTo>
                  <a:pt x="490610" y="193984"/>
                  <a:pt x="486428" y="211345"/>
                  <a:pt x="477875" y="224990"/>
                </a:cubicBezTo>
                <a:cubicBezTo>
                  <a:pt x="486054" y="234485"/>
                  <a:pt x="493004" y="244646"/>
                  <a:pt x="498538" y="255335"/>
                </a:cubicBezTo>
                <a:cubicBezTo>
                  <a:pt x="503841" y="265582"/>
                  <a:pt x="507839" y="276307"/>
                  <a:pt x="510386" y="287412"/>
                </a:cubicBezTo>
                <a:lnTo>
                  <a:pt x="523586" y="287412"/>
                </a:lnTo>
                <a:cubicBezTo>
                  <a:pt x="524823" y="287412"/>
                  <a:pt x="526121" y="287491"/>
                  <a:pt x="527480" y="287651"/>
                </a:cubicBezTo>
                <a:cubicBezTo>
                  <a:pt x="535341" y="288551"/>
                  <a:pt x="542743" y="292181"/>
                  <a:pt x="548186" y="297531"/>
                </a:cubicBezTo>
                <a:cubicBezTo>
                  <a:pt x="553893" y="303132"/>
                  <a:pt x="557530" y="310637"/>
                  <a:pt x="557530" y="318981"/>
                </a:cubicBezTo>
                <a:cubicBezTo>
                  <a:pt x="557530" y="319979"/>
                  <a:pt x="557468" y="321075"/>
                  <a:pt x="557327" y="322256"/>
                </a:cubicBezTo>
                <a:lnTo>
                  <a:pt x="551817" y="370102"/>
                </a:lnTo>
                <a:cubicBezTo>
                  <a:pt x="550819" y="378795"/>
                  <a:pt x="547201" y="385896"/>
                  <a:pt x="541721" y="391375"/>
                </a:cubicBezTo>
                <a:cubicBezTo>
                  <a:pt x="536113" y="396976"/>
                  <a:pt x="528613" y="400735"/>
                  <a:pt x="520053" y="402620"/>
                </a:cubicBezTo>
                <a:lnTo>
                  <a:pt x="473136" y="412972"/>
                </a:lnTo>
                <a:cubicBezTo>
                  <a:pt x="466444" y="424450"/>
                  <a:pt x="460744" y="436246"/>
                  <a:pt x="456666" y="448563"/>
                </a:cubicBezTo>
                <a:cubicBezTo>
                  <a:pt x="452423" y="461357"/>
                  <a:pt x="450011" y="474586"/>
                  <a:pt x="450176" y="488433"/>
                </a:cubicBezTo>
                <a:lnTo>
                  <a:pt x="450182" y="488635"/>
                </a:lnTo>
                <a:lnTo>
                  <a:pt x="450219" y="488708"/>
                </a:lnTo>
                <a:cubicBezTo>
                  <a:pt x="450219" y="494952"/>
                  <a:pt x="447629" y="500627"/>
                  <a:pt x="443478" y="504759"/>
                </a:cubicBezTo>
                <a:cubicBezTo>
                  <a:pt x="439382" y="508830"/>
                  <a:pt x="433731" y="511383"/>
                  <a:pt x="427535" y="511462"/>
                </a:cubicBezTo>
                <a:lnTo>
                  <a:pt x="427333" y="511462"/>
                </a:lnTo>
                <a:lnTo>
                  <a:pt x="427259" y="511499"/>
                </a:lnTo>
                <a:lnTo>
                  <a:pt x="385007" y="511499"/>
                </a:lnTo>
                <a:cubicBezTo>
                  <a:pt x="378707" y="511499"/>
                  <a:pt x="372983" y="508916"/>
                  <a:pt x="368819" y="504759"/>
                </a:cubicBezTo>
                <a:lnTo>
                  <a:pt x="368783" y="504728"/>
                </a:lnTo>
                <a:cubicBezTo>
                  <a:pt x="364625" y="500566"/>
                  <a:pt x="362054" y="494836"/>
                  <a:pt x="362054" y="488543"/>
                </a:cubicBezTo>
                <a:lnTo>
                  <a:pt x="362054" y="475400"/>
                </a:lnTo>
                <a:cubicBezTo>
                  <a:pt x="352068" y="478008"/>
                  <a:pt x="341794" y="480107"/>
                  <a:pt x="331288" y="481656"/>
                </a:cubicBezTo>
                <a:cubicBezTo>
                  <a:pt x="316863" y="483786"/>
                  <a:pt x="301991" y="484901"/>
                  <a:pt x="286819" y="484901"/>
                </a:cubicBezTo>
                <a:cubicBezTo>
                  <a:pt x="271697" y="484901"/>
                  <a:pt x="256849" y="483786"/>
                  <a:pt x="242443" y="481668"/>
                </a:cubicBezTo>
                <a:cubicBezTo>
                  <a:pt x="231961" y="480126"/>
                  <a:pt x="221712" y="478032"/>
                  <a:pt x="211744" y="475437"/>
                </a:cubicBezTo>
                <a:moveTo>
                  <a:pt x="193377" y="488543"/>
                </a:moveTo>
                <a:lnTo>
                  <a:pt x="193377" y="450907"/>
                </a:lnTo>
                <a:lnTo>
                  <a:pt x="205248" y="454562"/>
                </a:lnTo>
                <a:cubicBezTo>
                  <a:pt x="217879" y="458449"/>
                  <a:pt x="231208" y="461479"/>
                  <a:pt x="245100" y="463524"/>
                </a:cubicBezTo>
                <a:cubicBezTo>
                  <a:pt x="258527" y="465495"/>
                  <a:pt x="272487" y="466536"/>
                  <a:pt x="286819" y="466536"/>
                </a:cubicBezTo>
                <a:cubicBezTo>
                  <a:pt x="301195" y="466536"/>
                  <a:pt x="315173" y="465495"/>
                  <a:pt x="328637" y="463512"/>
                </a:cubicBezTo>
                <a:cubicBezTo>
                  <a:pt x="342541" y="461461"/>
                  <a:pt x="355894" y="458425"/>
                  <a:pt x="368544" y="454519"/>
                </a:cubicBezTo>
                <a:lnTo>
                  <a:pt x="380422" y="450852"/>
                </a:lnTo>
                <a:lnTo>
                  <a:pt x="380422" y="488543"/>
                </a:lnTo>
                <a:cubicBezTo>
                  <a:pt x="380422" y="489810"/>
                  <a:pt x="380936" y="490967"/>
                  <a:pt x="381750" y="491793"/>
                </a:cubicBezTo>
                <a:cubicBezTo>
                  <a:pt x="382583" y="492620"/>
                  <a:pt x="383740" y="493134"/>
                  <a:pt x="385007" y="493134"/>
                </a:cubicBezTo>
                <a:lnTo>
                  <a:pt x="427259" y="493134"/>
                </a:lnTo>
                <a:lnTo>
                  <a:pt x="427259" y="493165"/>
                </a:lnTo>
                <a:lnTo>
                  <a:pt x="427321" y="493165"/>
                </a:lnTo>
                <a:cubicBezTo>
                  <a:pt x="428557" y="493152"/>
                  <a:pt x="429708" y="492620"/>
                  <a:pt x="430559" y="491775"/>
                </a:cubicBezTo>
                <a:cubicBezTo>
                  <a:pt x="431349" y="490992"/>
                  <a:pt x="431851" y="489902"/>
                  <a:pt x="431851" y="488708"/>
                </a:cubicBezTo>
                <a:lnTo>
                  <a:pt x="431888" y="488708"/>
                </a:lnTo>
                <a:lnTo>
                  <a:pt x="431882" y="488653"/>
                </a:lnTo>
                <a:cubicBezTo>
                  <a:pt x="431686" y="472510"/>
                  <a:pt x="434423" y="457323"/>
                  <a:pt x="439229" y="442821"/>
                </a:cubicBezTo>
                <a:cubicBezTo>
                  <a:pt x="443937" y="428600"/>
                  <a:pt x="450709" y="414906"/>
                  <a:pt x="458680" y="401518"/>
                </a:cubicBezTo>
                <a:lnTo>
                  <a:pt x="459825" y="399939"/>
                </a:lnTo>
                <a:lnTo>
                  <a:pt x="461129" y="398531"/>
                </a:lnTo>
                <a:lnTo>
                  <a:pt x="465868" y="395844"/>
                </a:lnTo>
                <a:lnTo>
                  <a:pt x="516104" y="384757"/>
                </a:lnTo>
                <a:cubicBezTo>
                  <a:pt x="521253" y="383625"/>
                  <a:pt x="525631" y="381495"/>
                  <a:pt x="528735" y="378391"/>
                </a:cubicBezTo>
                <a:cubicBezTo>
                  <a:pt x="531362" y="375765"/>
                  <a:pt x="533100" y="372306"/>
                  <a:pt x="533596" y="368027"/>
                </a:cubicBezTo>
                <a:lnTo>
                  <a:pt x="539107" y="320181"/>
                </a:lnTo>
                <a:cubicBezTo>
                  <a:pt x="539137" y="319850"/>
                  <a:pt x="539162" y="319446"/>
                  <a:pt x="539162" y="318981"/>
                </a:cubicBezTo>
                <a:cubicBezTo>
                  <a:pt x="539162" y="315822"/>
                  <a:pt x="537674" y="312878"/>
                  <a:pt x="535341" y="310588"/>
                </a:cubicBezTo>
                <a:cubicBezTo>
                  <a:pt x="532745" y="308036"/>
                  <a:pt x="529194" y="306303"/>
                  <a:pt x="525398" y="305868"/>
                </a:cubicBezTo>
                <a:cubicBezTo>
                  <a:pt x="524878" y="305807"/>
                  <a:pt x="524272" y="305777"/>
                  <a:pt x="523586" y="305777"/>
                </a:cubicBezTo>
                <a:lnTo>
                  <a:pt x="495104" y="305777"/>
                </a:lnTo>
                <a:lnTo>
                  <a:pt x="493824" y="298100"/>
                </a:lnTo>
                <a:cubicBezTo>
                  <a:pt x="491840" y="286157"/>
                  <a:pt x="487897" y="274642"/>
                  <a:pt x="482246" y="263727"/>
                </a:cubicBezTo>
                <a:cubicBezTo>
                  <a:pt x="476418" y="252451"/>
                  <a:pt x="468734" y="241788"/>
                  <a:pt x="459495" y="231950"/>
                </a:cubicBezTo>
                <a:lnTo>
                  <a:pt x="454033" y="226147"/>
                </a:lnTo>
                <a:lnTo>
                  <a:pt x="459023" y="219940"/>
                </a:lnTo>
                <a:cubicBezTo>
                  <a:pt x="467809" y="209031"/>
                  <a:pt x="472230" y="193568"/>
                  <a:pt x="471213" y="175650"/>
                </a:cubicBezTo>
                <a:cubicBezTo>
                  <a:pt x="470515" y="163499"/>
                  <a:pt x="467338" y="150288"/>
                  <a:pt x="461331" y="136619"/>
                </a:cubicBezTo>
                <a:cubicBezTo>
                  <a:pt x="457548" y="143267"/>
                  <a:pt x="452564" y="149627"/>
                  <a:pt x="446643" y="155559"/>
                </a:cubicBezTo>
                <a:cubicBezTo>
                  <a:pt x="434251" y="167998"/>
                  <a:pt x="417635" y="178729"/>
                  <a:pt x="399579" y="186455"/>
                </a:cubicBezTo>
                <a:lnTo>
                  <a:pt x="395997" y="187985"/>
                </a:lnTo>
                <a:lnTo>
                  <a:pt x="392410" y="186455"/>
                </a:lnTo>
                <a:cubicBezTo>
                  <a:pt x="376717" y="179776"/>
                  <a:pt x="359684" y="174530"/>
                  <a:pt x="341659" y="170979"/>
                </a:cubicBezTo>
                <a:cubicBezTo>
                  <a:pt x="324216" y="167545"/>
                  <a:pt x="305830" y="165709"/>
                  <a:pt x="286819" y="165709"/>
                </a:cubicBezTo>
                <a:cubicBezTo>
                  <a:pt x="228698" y="165709"/>
                  <a:pt x="176203" y="182892"/>
                  <a:pt x="138335" y="210659"/>
                </a:cubicBezTo>
                <a:cubicBezTo>
                  <a:pt x="101268" y="237833"/>
                  <a:pt x="78346" y="275138"/>
                  <a:pt x="78346" y="316122"/>
                </a:cubicBezTo>
                <a:cubicBezTo>
                  <a:pt x="78346" y="331426"/>
                  <a:pt x="81499" y="346155"/>
                  <a:pt x="87352" y="359971"/>
                </a:cubicBezTo>
                <a:cubicBezTo>
                  <a:pt x="93474" y="374418"/>
                  <a:pt x="102597" y="388002"/>
                  <a:pt x="114175" y="400312"/>
                </a:cubicBezTo>
                <a:lnTo>
                  <a:pt x="115387" y="401928"/>
                </a:lnTo>
                <a:cubicBezTo>
                  <a:pt x="123255" y="415182"/>
                  <a:pt x="129947" y="428802"/>
                  <a:pt x="134637" y="443041"/>
                </a:cubicBezTo>
                <a:cubicBezTo>
                  <a:pt x="139394" y="457482"/>
                  <a:pt x="142106" y="472596"/>
                  <a:pt x="141910" y="488653"/>
                </a:cubicBezTo>
                <a:lnTo>
                  <a:pt x="141910" y="488708"/>
                </a:lnTo>
                <a:lnTo>
                  <a:pt x="141941" y="488708"/>
                </a:lnTo>
                <a:cubicBezTo>
                  <a:pt x="141941" y="489902"/>
                  <a:pt x="142437" y="490992"/>
                  <a:pt x="143227" y="491775"/>
                </a:cubicBezTo>
                <a:cubicBezTo>
                  <a:pt x="144078" y="492620"/>
                  <a:pt x="145229" y="493152"/>
                  <a:pt x="146478" y="493165"/>
                </a:cubicBezTo>
                <a:lnTo>
                  <a:pt x="146533" y="493165"/>
                </a:lnTo>
                <a:lnTo>
                  <a:pt x="146533" y="493134"/>
                </a:lnTo>
                <a:lnTo>
                  <a:pt x="188785" y="493134"/>
                </a:lnTo>
                <a:cubicBezTo>
                  <a:pt x="190040" y="493134"/>
                  <a:pt x="191185" y="492614"/>
                  <a:pt x="192024" y="491775"/>
                </a:cubicBezTo>
                <a:lnTo>
                  <a:pt x="192042" y="491793"/>
                </a:lnTo>
                <a:cubicBezTo>
                  <a:pt x="192862" y="490967"/>
                  <a:pt x="193377" y="489810"/>
                  <a:pt x="193377" y="488543"/>
                </a:cubicBezTo>
                <a:moveTo>
                  <a:pt x="444090" y="276993"/>
                </a:moveTo>
                <a:cubicBezTo>
                  <a:pt x="442725" y="275640"/>
                  <a:pt x="440827" y="274795"/>
                  <a:pt x="438727" y="274795"/>
                </a:cubicBezTo>
                <a:cubicBezTo>
                  <a:pt x="436615" y="274795"/>
                  <a:pt x="434723" y="275640"/>
                  <a:pt x="433357" y="276993"/>
                </a:cubicBezTo>
                <a:lnTo>
                  <a:pt x="433376" y="277005"/>
                </a:lnTo>
                <a:cubicBezTo>
                  <a:pt x="432010" y="278370"/>
                  <a:pt x="431166" y="280268"/>
                  <a:pt x="431166" y="282355"/>
                </a:cubicBezTo>
                <a:cubicBezTo>
                  <a:pt x="431166" y="284443"/>
                  <a:pt x="432010" y="286334"/>
                  <a:pt x="433376" y="287700"/>
                </a:cubicBezTo>
                <a:lnTo>
                  <a:pt x="433357" y="287718"/>
                </a:lnTo>
                <a:cubicBezTo>
                  <a:pt x="434723" y="289071"/>
                  <a:pt x="436615" y="289909"/>
                  <a:pt x="438727" y="289909"/>
                </a:cubicBezTo>
                <a:cubicBezTo>
                  <a:pt x="440815" y="289909"/>
                  <a:pt x="442700" y="289065"/>
                  <a:pt x="444072" y="287700"/>
                </a:cubicBezTo>
                <a:cubicBezTo>
                  <a:pt x="445437" y="286334"/>
                  <a:pt x="446282" y="284443"/>
                  <a:pt x="446282" y="282355"/>
                </a:cubicBezTo>
                <a:cubicBezTo>
                  <a:pt x="446282" y="280250"/>
                  <a:pt x="445443" y="278358"/>
                  <a:pt x="444090" y="276993"/>
                </a:cubicBezTo>
              </a:path>
            </a:pathLst>
          </a:custGeom>
          <a:solidFill>
            <a:schemeClr val="accent2"/>
          </a:solidFill>
          <a:ln w="6121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36" name="Voľný tvar 352">
            <a:extLst>
              <a:ext uri="{FF2B5EF4-FFF2-40B4-BE49-F238E27FC236}">
                <a16:creationId xmlns:a16="http://schemas.microsoft.com/office/drawing/2014/main" id="{FCA8DBAE-EDF7-C624-411A-BB7781A8E672}"/>
              </a:ext>
            </a:extLst>
          </p:cNvPr>
          <p:cNvSpPr/>
          <p:nvPr/>
        </p:nvSpPr>
        <p:spPr>
          <a:xfrm>
            <a:off x="3694165" y="5604787"/>
            <a:ext cx="364122" cy="347884"/>
          </a:xfrm>
          <a:custGeom>
            <a:avLst/>
            <a:gdLst>
              <a:gd name="connsiteX0" fmla="*/ 174077 w 376621"/>
              <a:gd name="connsiteY0" fmla="*/ 42985 h 359826"/>
              <a:gd name="connsiteX1" fmla="*/ 239317 w 376621"/>
              <a:gd name="connsiteY1" fmla="*/ 1632 h 359826"/>
              <a:gd name="connsiteX2" fmla="*/ 376824 w 376621"/>
              <a:gd name="connsiteY2" fmla="*/ 83133 h 359826"/>
              <a:gd name="connsiteX3" fmla="*/ 310166 w 376621"/>
              <a:gd name="connsiteY3" fmla="*/ 125386 h 359826"/>
              <a:gd name="connsiteX4" fmla="*/ 300593 w 376621"/>
              <a:gd name="connsiteY4" fmla="*/ 110296 h 359826"/>
              <a:gd name="connsiteX5" fmla="*/ 342652 w 376621"/>
              <a:gd name="connsiteY5" fmla="*/ 83634 h 359826"/>
              <a:gd name="connsiteX6" fmla="*/ 239645 w 376621"/>
              <a:gd name="connsiteY6" fmla="*/ 22577 h 359826"/>
              <a:gd name="connsiteX7" fmla="*/ 183644 w 376621"/>
              <a:gd name="connsiteY7" fmla="*/ 58081 h 359826"/>
              <a:gd name="connsiteX8" fmla="*/ 174077 w 376621"/>
              <a:gd name="connsiteY8" fmla="*/ 42985 h 359826"/>
              <a:gd name="connsiteX9" fmla="*/ 364521 w 376621"/>
              <a:gd name="connsiteY9" fmla="*/ 133179 h 359826"/>
              <a:gd name="connsiteX10" fmla="*/ 309921 w 376621"/>
              <a:gd name="connsiteY10" fmla="*/ 167788 h 359826"/>
              <a:gd name="connsiteX11" fmla="*/ 300354 w 376621"/>
              <a:gd name="connsiteY11" fmla="*/ 152698 h 359826"/>
              <a:gd name="connsiteX12" fmla="*/ 354954 w 376621"/>
              <a:gd name="connsiteY12" fmla="*/ 118089 h 359826"/>
              <a:gd name="connsiteX13" fmla="*/ 364521 w 376621"/>
              <a:gd name="connsiteY13" fmla="*/ 133179 h 359826"/>
              <a:gd name="connsiteX14" fmla="*/ 210413 w 376621"/>
              <a:gd name="connsiteY14" fmla="*/ 230866 h 359826"/>
              <a:gd name="connsiteX15" fmla="*/ 137710 w 376621"/>
              <a:gd name="connsiteY15" fmla="*/ 276953 h 359826"/>
              <a:gd name="connsiteX16" fmla="*/ 12750 w 376621"/>
              <a:gd name="connsiteY16" fmla="*/ 202887 h 359826"/>
              <a:gd name="connsiteX17" fmla="*/ 21828 w 376621"/>
              <a:gd name="connsiteY17" fmla="*/ 187517 h 359826"/>
              <a:gd name="connsiteX18" fmla="*/ 137377 w 376621"/>
              <a:gd name="connsiteY18" fmla="*/ 256002 h 359826"/>
              <a:gd name="connsiteX19" fmla="*/ 200840 w 376621"/>
              <a:gd name="connsiteY19" fmla="*/ 215777 h 359826"/>
              <a:gd name="connsiteX20" fmla="*/ 210413 w 376621"/>
              <a:gd name="connsiteY20" fmla="*/ 230866 h 359826"/>
              <a:gd name="connsiteX21" fmla="*/ 364521 w 376621"/>
              <a:gd name="connsiteY21" fmla="*/ 217678 h 359826"/>
              <a:gd name="connsiteX22" fmla="*/ 309921 w 376621"/>
              <a:gd name="connsiteY22" fmla="*/ 252294 h 359826"/>
              <a:gd name="connsiteX23" fmla="*/ 300354 w 376621"/>
              <a:gd name="connsiteY23" fmla="*/ 237198 h 359826"/>
              <a:gd name="connsiteX24" fmla="*/ 354954 w 376621"/>
              <a:gd name="connsiteY24" fmla="*/ 202589 h 359826"/>
              <a:gd name="connsiteX25" fmla="*/ 364521 w 376621"/>
              <a:gd name="connsiteY25" fmla="*/ 217678 h 359826"/>
              <a:gd name="connsiteX26" fmla="*/ 210413 w 376621"/>
              <a:gd name="connsiteY26" fmla="*/ 315366 h 359826"/>
              <a:gd name="connsiteX27" fmla="*/ 137710 w 376621"/>
              <a:gd name="connsiteY27" fmla="*/ 361459 h 359826"/>
              <a:gd name="connsiteX28" fmla="*/ 12750 w 376621"/>
              <a:gd name="connsiteY28" fmla="*/ 287392 h 359826"/>
              <a:gd name="connsiteX29" fmla="*/ 21828 w 376621"/>
              <a:gd name="connsiteY29" fmla="*/ 272022 h 359826"/>
              <a:gd name="connsiteX30" fmla="*/ 137377 w 376621"/>
              <a:gd name="connsiteY30" fmla="*/ 340508 h 359826"/>
              <a:gd name="connsiteX31" fmla="*/ 200840 w 376621"/>
              <a:gd name="connsiteY31" fmla="*/ 300276 h 359826"/>
              <a:gd name="connsiteX32" fmla="*/ 210413 w 376621"/>
              <a:gd name="connsiteY32" fmla="*/ 315366 h 359826"/>
              <a:gd name="connsiteX33" fmla="*/ 364521 w 376621"/>
              <a:gd name="connsiteY33" fmla="*/ 175431 h 359826"/>
              <a:gd name="connsiteX34" fmla="*/ 309921 w 376621"/>
              <a:gd name="connsiteY34" fmla="*/ 210041 h 359826"/>
              <a:gd name="connsiteX35" fmla="*/ 300354 w 376621"/>
              <a:gd name="connsiteY35" fmla="*/ 194951 h 359826"/>
              <a:gd name="connsiteX36" fmla="*/ 354954 w 376621"/>
              <a:gd name="connsiteY36" fmla="*/ 160336 h 359826"/>
              <a:gd name="connsiteX37" fmla="*/ 364521 w 376621"/>
              <a:gd name="connsiteY37" fmla="*/ 175431 h 359826"/>
              <a:gd name="connsiteX38" fmla="*/ 210413 w 376621"/>
              <a:gd name="connsiteY38" fmla="*/ 273113 h 359826"/>
              <a:gd name="connsiteX39" fmla="*/ 137710 w 376621"/>
              <a:gd name="connsiteY39" fmla="*/ 319206 h 359826"/>
              <a:gd name="connsiteX40" fmla="*/ 12750 w 376621"/>
              <a:gd name="connsiteY40" fmla="*/ 245140 h 359826"/>
              <a:gd name="connsiteX41" fmla="*/ 21828 w 376621"/>
              <a:gd name="connsiteY41" fmla="*/ 229769 h 359826"/>
              <a:gd name="connsiteX42" fmla="*/ 137377 w 376621"/>
              <a:gd name="connsiteY42" fmla="*/ 298255 h 359826"/>
              <a:gd name="connsiteX43" fmla="*/ 200840 w 376621"/>
              <a:gd name="connsiteY43" fmla="*/ 258023 h 359826"/>
              <a:gd name="connsiteX44" fmla="*/ 210413 w 376621"/>
              <a:gd name="connsiteY44" fmla="*/ 273113 h 359826"/>
              <a:gd name="connsiteX45" fmla="*/ 294572 w 376621"/>
              <a:gd name="connsiteY45" fmla="*/ 136863 h 359826"/>
              <a:gd name="connsiteX46" fmla="*/ 294298 w 376621"/>
              <a:gd name="connsiteY46" fmla="*/ 268618 h 359826"/>
              <a:gd name="connsiteX47" fmla="*/ 215861 w 376621"/>
              <a:gd name="connsiteY47" fmla="*/ 318341 h 359826"/>
              <a:gd name="connsiteX48" fmla="*/ 216147 w 376621"/>
              <a:gd name="connsiteY48" fmla="*/ 180368 h 359826"/>
              <a:gd name="connsiteX49" fmla="*/ 76774 w 376621"/>
              <a:gd name="connsiteY49" fmla="*/ 97764 h 359826"/>
              <a:gd name="connsiteX50" fmla="*/ 154299 w 376621"/>
              <a:gd name="connsiteY50" fmla="*/ 48619 h 359826"/>
              <a:gd name="connsiteX51" fmla="*/ 294584 w 376621"/>
              <a:gd name="connsiteY51" fmla="*/ 131772 h 359826"/>
              <a:gd name="connsiteX52" fmla="*/ 294572 w 376621"/>
              <a:gd name="connsiteY52" fmla="*/ 136863 h 359826"/>
              <a:gd name="connsiteX53" fmla="*/ 210461 w 376621"/>
              <a:gd name="connsiteY53" fmla="*/ 188584 h 359826"/>
              <a:gd name="connsiteX54" fmla="*/ 137710 w 376621"/>
              <a:gd name="connsiteY54" fmla="*/ 234706 h 359826"/>
              <a:gd name="connsiteX55" fmla="*/ 203 w 376621"/>
              <a:gd name="connsiteY55" fmla="*/ 153205 h 359826"/>
              <a:gd name="connsiteX56" fmla="*/ 81596 w 376621"/>
              <a:gd name="connsiteY56" fmla="*/ 101610 h 359826"/>
              <a:gd name="connsiteX57" fmla="*/ 91163 w 376621"/>
              <a:gd name="connsiteY57" fmla="*/ 116700 h 359826"/>
              <a:gd name="connsiteX58" fmla="*/ 34376 w 376621"/>
              <a:gd name="connsiteY58" fmla="*/ 152704 h 359826"/>
              <a:gd name="connsiteX59" fmla="*/ 137377 w 376621"/>
              <a:gd name="connsiteY59" fmla="*/ 213755 h 359826"/>
              <a:gd name="connsiteX60" fmla="*/ 200894 w 376621"/>
              <a:gd name="connsiteY60" fmla="*/ 173494 h 359826"/>
              <a:gd name="connsiteX61" fmla="*/ 210461 w 376621"/>
              <a:gd name="connsiteY61" fmla="*/ 188584 h 3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6621" h="359826">
                <a:moveTo>
                  <a:pt x="174077" y="42985"/>
                </a:moveTo>
                <a:lnTo>
                  <a:pt x="239317" y="1632"/>
                </a:lnTo>
                <a:lnTo>
                  <a:pt x="376824" y="83133"/>
                </a:lnTo>
                <a:lnTo>
                  <a:pt x="310166" y="125386"/>
                </a:lnTo>
                <a:lnTo>
                  <a:pt x="300593" y="110296"/>
                </a:lnTo>
                <a:lnTo>
                  <a:pt x="342652" y="83634"/>
                </a:lnTo>
                <a:lnTo>
                  <a:pt x="239645" y="22577"/>
                </a:lnTo>
                <a:lnTo>
                  <a:pt x="183644" y="58081"/>
                </a:lnTo>
                <a:lnTo>
                  <a:pt x="174077" y="42985"/>
                </a:lnTo>
                <a:close/>
                <a:moveTo>
                  <a:pt x="364521" y="133179"/>
                </a:moveTo>
                <a:lnTo>
                  <a:pt x="309921" y="167788"/>
                </a:lnTo>
                <a:lnTo>
                  <a:pt x="300354" y="152698"/>
                </a:lnTo>
                <a:lnTo>
                  <a:pt x="354954" y="118089"/>
                </a:lnTo>
                <a:lnTo>
                  <a:pt x="364521" y="133179"/>
                </a:lnTo>
                <a:close/>
                <a:moveTo>
                  <a:pt x="210413" y="230866"/>
                </a:moveTo>
                <a:lnTo>
                  <a:pt x="137710" y="276953"/>
                </a:lnTo>
                <a:lnTo>
                  <a:pt x="12750" y="202887"/>
                </a:lnTo>
                <a:lnTo>
                  <a:pt x="21828" y="187517"/>
                </a:lnTo>
                <a:lnTo>
                  <a:pt x="137377" y="256002"/>
                </a:lnTo>
                <a:lnTo>
                  <a:pt x="200840" y="215777"/>
                </a:lnTo>
                <a:lnTo>
                  <a:pt x="210413" y="230866"/>
                </a:lnTo>
                <a:close/>
                <a:moveTo>
                  <a:pt x="364521" y="217678"/>
                </a:moveTo>
                <a:lnTo>
                  <a:pt x="309921" y="252294"/>
                </a:lnTo>
                <a:lnTo>
                  <a:pt x="300354" y="237198"/>
                </a:lnTo>
                <a:lnTo>
                  <a:pt x="354954" y="202589"/>
                </a:lnTo>
                <a:lnTo>
                  <a:pt x="364521" y="217678"/>
                </a:lnTo>
                <a:close/>
                <a:moveTo>
                  <a:pt x="210413" y="315366"/>
                </a:moveTo>
                <a:lnTo>
                  <a:pt x="137710" y="361459"/>
                </a:lnTo>
                <a:lnTo>
                  <a:pt x="12750" y="287392"/>
                </a:lnTo>
                <a:lnTo>
                  <a:pt x="21828" y="272022"/>
                </a:lnTo>
                <a:lnTo>
                  <a:pt x="137377" y="340508"/>
                </a:lnTo>
                <a:lnTo>
                  <a:pt x="200840" y="300276"/>
                </a:lnTo>
                <a:lnTo>
                  <a:pt x="210413" y="315366"/>
                </a:lnTo>
                <a:close/>
                <a:moveTo>
                  <a:pt x="364521" y="175431"/>
                </a:moveTo>
                <a:lnTo>
                  <a:pt x="309921" y="210041"/>
                </a:lnTo>
                <a:lnTo>
                  <a:pt x="300354" y="194951"/>
                </a:lnTo>
                <a:lnTo>
                  <a:pt x="354954" y="160336"/>
                </a:lnTo>
                <a:lnTo>
                  <a:pt x="364521" y="175431"/>
                </a:lnTo>
                <a:close/>
                <a:moveTo>
                  <a:pt x="210413" y="273113"/>
                </a:moveTo>
                <a:lnTo>
                  <a:pt x="137710" y="319206"/>
                </a:lnTo>
                <a:lnTo>
                  <a:pt x="12750" y="245140"/>
                </a:lnTo>
                <a:lnTo>
                  <a:pt x="21828" y="229769"/>
                </a:lnTo>
                <a:lnTo>
                  <a:pt x="137377" y="298255"/>
                </a:lnTo>
                <a:lnTo>
                  <a:pt x="200840" y="258023"/>
                </a:lnTo>
                <a:lnTo>
                  <a:pt x="210413" y="273113"/>
                </a:lnTo>
                <a:close/>
                <a:moveTo>
                  <a:pt x="294572" y="136863"/>
                </a:moveTo>
                <a:lnTo>
                  <a:pt x="294298" y="268618"/>
                </a:lnTo>
                <a:lnTo>
                  <a:pt x="215861" y="318341"/>
                </a:lnTo>
                <a:lnTo>
                  <a:pt x="216147" y="180368"/>
                </a:lnTo>
                <a:lnTo>
                  <a:pt x="76774" y="97764"/>
                </a:lnTo>
                <a:lnTo>
                  <a:pt x="154299" y="48619"/>
                </a:lnTo>
                <a:lnTo>
                  <a:pt x="294584" y="131772"/>
                </a:lnTo>
                <a:lnTo>
                  <a:pt x="294572" y="136863"/>
                </a:lnTo>
                <a:close/>
                <a:moveTo>
                  <a:pt x="210461" y="188584"/>
                </a:moveTo>
                <a:lnTo>
                  <a:pt x="137710" y="234706"/>
                </a:lnTo>
                <a:lnTo>
                  <a:pt x="203" y="153205"/>
                </a:lnTo>
                <a:lnTo>
                  <a:pt x="81596" y="101610"/>
                </a:lnTo>
                <a:lnTo>
                  <a:pt x="91163" y="116700"/>
                </a:lnTo>
                <a:lnTo>
                  <a:pt x="34376" y="152704"/>
                </a:lnTo>
                <a:lnTo>
                  <a:pt x="137377" y="213755"/>
                </a:lnTo>
                <a:lnTo>
                  <a:pt x="200894" y="173494"/>
                </a:lnTo>
                <a:lnTo>
                  <a:pt x="210461" y="188584"/>
                </a:lnTo>
                <a:close/>
              </a:path>
            </a:pathLst>
          </a:custGeom>
          <a:solidFill>
            <a:schemeClr val="accent2"/>
          </a:solidFill>
          <a:ln w="5958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37" name="Voľný tvar 346">
            <a:extLst>
              <a:ext uri="{FF2B5EF4-FFF2-40B4-BE49-F238E27FC236}">
                <a16:creationId xmlns:a16="http://schemas.microsoft.com/office/drawing/2014/main" id="{A3D4F64A-6FB4-7F3B-E965-189B5516B029}"/>
              </a:ext>
            </a:extLst>
          </p:cNvPr>
          <p:cNvSpPr/>
          <p:nvPr/>
        </p:nvSpPr>
        <p:spPr>
          <a:xfrm>
            <a:off x="3722936" y="1218623"/>
            <a:ext cx="626515" cy="691855"/>
          </a:xfrm>
          <a:custGeom>
            <a:avLst/>
            <a:gdLst>
              <a:gd name="connsiteX0" fmla="*/ 109602 w 474782"/>
              <a:gd name="connsiteY0" fmla="*/ 154787 h 589453"/>
              <a:gd name="connsiteX1" fmla="*/ 109602 w 474782"/>
              <a:gd name="connsiteY1" fmla="*/ 129383 h 589453"/>
              <a:gd name="connsiteX2" fmla="*/ 147226 w 474782"/>
              <a:gd name="connsiteY2" fmla="*/ 38701 h 589453"/>
              <a:gd name="connsiteX3" fmla="*/ 202369 w 474782"/>
              <a:gd name="connsiteY3" fmla="*/ 6166 h 589453"/>
              <a:gd name="connsiteX4" fmla="*/ 202369 w 474782"/>
              <a:gd name="connsiteY4" fmla="*/ 80924 h 589453"/>
              <a:gd name="connsiteX5" fmla="*/ 220251 w 474782"/>
              <a:gd name="connsiteY5" fmla="*/ 80924 h 589453"/>
              <a:gd name="connsiteX6" fmla="*/ 220251 w 474782"/>
              <a:gd name="connsiteY6" fmla="*/ 2380 h 589453"/>
              <a:gd name="connsiteX7" fmla="*/ 237978 w 474782"/>
              <a:gd name="connsiteY7" fmla="*/ 1164 h 589453"/>
              <a:gd name="connsiteX8" fmla="*/ 257142 w 474782"/>
              <a:gd name="connsiteY8" fmla="*/ 2589 h 589453"/>
              <a:gd name="connsiteX9" fmla="*/ 257142 w 474782"/>
              <a:gd name="connsiteY9" fmla="*/ 80924 h 589453"/>
              <a:gd name="connsiteX10" fmla="*/ 275030 w 474782"/>
              <a:gd name="connsiteY10" fmla="*/ 80924 h 589453"/>
              <a:gd name="connsiteX11" fmla="*/ 275030 w 474782"/>
              <a:gd name="connsiteY11" fmla="*/ 6589 h 589453"/>
              <a:gd name="connsiteX12" fmla="*/ 328730 w 474782"/>
              <a:gd name="connsiteY12" fmla="*/ 38701 h 589453"/>
              <a:gd name="connsiteX13" fmla="*/ 366354 w 474782"/>
              <a:gd name="connsiteY13" fmla="*/ 129383 h 589453"/>
              <a:gd name="connsiteX14" fmla="*/ 366354 w 474782"/>
              <a:gd name="connsiteY14" fmla="*/ 154793 h 589453"/>
              <a:gd name="connsiteX15" fmla="*/ 392700 w 474782"/>
              <a:gd name="connsiteY15" fmla="*/ 180919 h 589453"/>
              <a:gd name="connsiteX16" fmla="*/ 359243 w 474782"/>
              <a:gd name="connsiteY16" fmla="*/ 196653 h 589453"/>
              <a:gd name="connsiteX17" fmla="*/ 359821 w 474782"/>
              <a:gd name="connsiteY17" fmla="*/ 202245 h 589453"/>
              <a:gd name="connsiteX18" fmla="*/ 360375 w 474782"/>
              <a:gd name="connsiteY18" fmla="*/ 215445 h 589453"/>
              <a:gd name="connsiteX19" fmla="*/ 324093 w 474782"/>
              <a:gd name="connsiteY19" fmla="*/ 322469 h 589453"/>
              <a:gd name="connsiteX20" fmla="*/ 305340 w 474782"/>
              <a:gd name="connsiteY20" fmla="*/ 342114 h 589453"/>
              <a:gd name="connsiteX21" fmla="*/ 305340 w 474782"/>
              <a:gd name="connsiteY21" fmla="*/ 354515 h 589453"/>
              <a:gd name="connsiteX22" fmla="*/ 305108 w 474782"/>
              <a:gd name="connsiteY22" fmla="*/ 363822 h 589453"/>
              <a:gd name="connsiteX23" fmla="*/ 304994 w 474782"/>
              <a:gd name="connsiteY23" fmla="*/ 366076 h 589453"/>
              <a:gd name="connsiteX24" fmla="*/ 374735 w 474782"/>
              <a:gd name="connsiteY24" fmla="*/ 398235 h 589453"/>
              <a:gd name="connsiteX25" fmla="*/ 475912 w 474782"/>
              <a:gd name="connsiteY25" fmla="*/ 503852 h 589453"/>
              <a:gd name="connsiteX26" fmla="*/ 475912 w 474782"/>
              <a:gd name="connsiteY26" fmla="*/ 590618 h 589453"/>
              <a:gd name="connsiteX27" fmla="*/ 1129 w 474782"/>
              <a:gd name="connsiteY27" fmla="*/ 590618 h 589453"/>
              <a:gd name="connsiteX28" fmla="*/ 1129 w 474782"/>
              <a:gd name="connsiteY28" fmla="*/ 503852 h 589453"/>
              <a:gd name="connsiteX29" fmla="*/ 99314 w 474782"/>
              <a:gd name="connsiteY29" fmla="*/ 399678 h 589453"/>
              <a:gd name="connsiteX30" fmla="*/ 171999 w 474782"/>
              <a:gd name="connsiteY30" fmla="*/ 365283 h 589453"/>
              <a:gd name="connsiteX31" fmla="*/ 171910 w 474782"/>
              <a:gd name="connsiteY31" fmla="*/ 363327 h 589453"/>
              <a:gd name="connsiteX32" fmla="*/ 171701 w 474782"/>
              <a:gd name="connsiteY32" fmla="*/ 354515 h 589453"/>
              <a:gd name="connsiteX33" fmla="*/ 171701 w 474782"/>
              <a:gd name="connsiteY33" fmla="*/ 342120 h 589453"/>
              <a:gd name="connsiteX34" fmla="*/ 152943 w 474782"/>
              <a:gd name="connsiteY34" fmla="*/ 322469 h 589453"/>
              <a:gd name="connsiteX35" fmla="*/ 116660 w 474782"/>
              <a:gd name="connsiteY35" fmla="*/ 215445 h 589453"/>
              <a:gd name="connsiteX36" fmla="*/ 117417 w 474782"/>
              <a:gd name="connsiteY36" fmla="*/ 200397 h 589453"/>
              <a:gd name="connsiteX37" fmla="*/ 117888 w 474782"/>
              <a:gd name="connsiteY37" fmla="*/ 196051 h 589453"/>
              <a:gd name="connsiteX38" fmla="*/ 84329 w 474782"/>
              <a:gd name="connsiteY38" fmla="*/ 180192 h 589453"/>
              <a:gd name="connsiteX39" fmla="*/ 109602 w 474782"/>
              <a:gd name="connsiteY39" fmla="*/ 154787 h 589453"/>
              <a:gd name="connsiteX40" fmla="*/ 146928 w 474782"/>
              <a:gd name="connsiteY40" fmla="*/ 396899 h 589453"/>
              <a:gd name="connsiteX41" fmla="*/ 146928 w 474782"/>
              <a:gd name="connsiteY41" fmla="*/ 491356 h 589453"/>
              <a:gd name="connsiteX42" fmla="*/ 328319 w 474782"/>
              <a:gd name="connsiteY42" fmla="*/ 491356 h 589453"/>
              <a:gd name="connsiteX43" fmla="*/ 328319 w 474782"/>
              <a:gd name="connsiteY43" fmla="*/ 396488 h 589453"/>
              <a:gd name="connsiteX44" fmla="*/ 286176 w 474782"/>
              <a:gd name="connsiteY44" fmla="*/ 377058 h 589453"/>
              <a:gd name="connsiteX45" fmla="*/ 286773 w 474782"/>
              <a:gd name="connsiteY45" fmla="*/ 370756 h 589453"/>
              <a:gd name="connsiteX46" fmla="*/ 287297 w 474782"/>
              <a:gd name="connsiteY46" fmla="*/ 363053 h 589453"/>
              <a:gd name="connsiteX47" fmla="*/ 287452 w 474782"/>
              <a:gd name="connsiteY47" fmla="*/ 354760 h 589453"/>
              <a:gd name="connsiteX48" fmla="*/ 238521 w 474782"/>
              <a:gd name="connsiteY48" fmla="*/ 368037 h 589453"/>
              <a:gd name="connsiteX49" fmla="*/ 189583 w 474782"/>
              <a:gd name="connsiteY49" fmla="*/ 354760 h 589453"/>
              <a:gd name="connsiteX50" fmla="*/ 189720 w 474782"/>
              <a:gd name="connsiteY50" fmla="*/ 362624 h 589453"/>
              <a:gd name="connsiteX51" fmla="*/ 190221 w 474782"/>
              <a:gd name="connsiteY51" fmla="*/ 369975 h 589453"/>
              <a:gd name="connsiteX52" fmla="*/ 190769 w 474782"/>
              <a:gd name="connsiteY52" fmla="*/ 376140 h 589453"/>
              <a:gd name="connsiteX53" fmla="*/ 146928 w 474782"/>
              <a:gd name="connsiteY53" fmla="*/ 396899 h 589453"/>
              <a:gd name="connsiteX54" fmla="*/ 346201 w 474782"/>
              <a:gd name="connsiteY54" fmla="*/ 404733 h 589453"/>
              <a:gd name="connsiteX55" fmla="*/ 346201 w 474782"/>
              <a:gd name="connsiteY55" fmla="*/ 509242 h 589453"/>
              <a:gd name="connsiteX56" fmla="*/ 129046 w 474782"/>
              <a:gd name="connsiteY56" fmla="*/ 509242 h 589453"/>
              <a:gd name="connsiteX57" fmla="*/ 129046 w 474782"/>
              <a:gd name="connsiteY57" fmla="*/ 405365 h 589453"/>
              <a:gd name="connsiteX58" fmla="*/ 106932 w 474782"/>
              <a:gd name="connsiteY58" fmla="*/ 415817 h 589453"/>
              <a:gd name="connsiteX59" fmla="*/ 92459 w 474782"/>
              <a:gd name="connsiteY59" fmla="*/ 422703 h 589453"/>
              <a:gd name="connsiteX60" fmla="*/ 92459 w 474782"/>
              <a:gd name="connsiteY60" fmla="*/ 572732 h 589453"/>
              <a:gd name="connsiteX61" fmla="*/ 384588 w 474782"/>
              <a:gd name="connsiteY61" fmla="*/ 572732 h 589453"/>
              <a:gd name="connsiteX62" fmla="*/ 384588 w 474782"/>
              <a:gd name="connsiteY62" fmla="*/ 422524 h 589453"/>
              <a:gd name="connsiteX63" fmla="*/ 367260 w 474782"/>
              <a:gd name="connsiteY63" fmla="*/ 414440 h 589453"/>
              <a:gd name="connsiteX64" fmla="*/ 346201 w 474782"/>
              <a:gd name="connsiteY64" fmla="*/ 404733 h 589453"/>
              <a:gd name="connsiteX65" fmla="*/ 402470 w 474782"/>
              <a:gd name="connsiteY65" fmla="*/ 431533 h 589453"/>
              <a:gd name="connsiteX66" fmla="*/ 402470 w 474782"/>
              <a:gd name="connsiteY66" fmla="*/ 572732 h 589453"/>
              <a:gd name="connsiteX67" fmla="*/ 458030 w 474782"/>
              <a:gd name="connsiteY67" fmla="*/ 572732 h 589453"/>
              <a:gd name="connsiteX68" fmla="*/ 458030 w 474782"/>
              <a:gd name="connsiteY68" fmla="*/ 503852 h 589453"/>
              <a:gd name="connsiteX69" fmla="*/ 402470 w 474782"/>
              <a:gd name="connsiteY69" fmla="*/ 431533 h 589453"/>
              <a:gd name="connsiteX70" fmla="*/ 74571 w 474782"/>
              <a:gd name="connsiteY70" fmla="*/ 572732 h 589453"/>
              <a:gd name="connsiteX71" fmla="*/ 74571 w 474782"/>
              <a:gd name="connsiteY71" fmla="*/ 431789 h 589453"/>
              <a:gd name="connsiteX72" fmla="*/ 19012 w 474782"/>
              <a:gd name="connsiteY72" fmla="*/ 503852 h 589453"/>
              <a:gd name="connsiteX73" fmla="*/ 19012 w 474782"/>
              <a:gd name="connsiteY73" fmla="*/ 572732 h 589453"/>
              <a:gd name="connsiteX74" fmla="*/ 74571 w 474782"/>
              <a:gd name="connsiteY74" fmla="*/ 572732 h 589453"/>
              <a:gd name="connsiteX75" fmla="*/ 341617 w 474782"/>
              <a:gd name="connsiteY75" fmla="*/ 199729 h 589453"/>
              <a:gd name="connsiteX76" fmla="*/ 238455 w 474782"/>
              <a:gd name="connsiteY76" fmla="*/ 205804 h 589453"/>
              <a:gd name="connsiteX77" fmla="*/ 135466 w 474782"/>
              <a:gd name="connsiteY77" fmla="*/ 199193 h 589453"/>
              <a:gd name="connsiteX78" fmla="*/ 135156 w 474782"/>
              <a:gd name="connsiteY78" fmla="*/ 202072 h 589453"/>
              <a:gd name="connsiteX79" fmla="*/ 134542 w 474782"/>
              <a:gd name="connsiteY79" fmla="*/ 215445 h 589453"/>
              <a:gd name="connsiteX80" fmla="*/ 166980 w 474782"/>
              <a:gd name="connsiteY80" fmla="*/ 311434 h 589453"/>
              <a:gd name="connsiteX81" fmla="*/ 238521 w 474782"/>
              <a:gd name="connsiteY81" fmla="*/ 350145 h 589453"/>
              <a:gd name="connsiteX82" fmla="*/ 310055 w 474782"/>
              <a:gd name="connsiteY82" fmla="*/ 311434 h 589453"/>
              <a:gd name="connsiteX83" fmla="*/ 342493 w 474782"/>
              <a:gd name="connsiteY83" fmla="*/ 215445 h 589453"/>
              <a:gd name="connsiteX84" fmla="*/ 342004 w 474782"/>
              <a:gd name="connsiteY84" fmla="*/ 203718 h 589453"/>
              <a:gd name="connsiteX85" fmla="*/ 341617 w 474782"/>
              <a:gd name="connsiteY85" fmla="*/ 199729 h 58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74782" h="589453">
                <a:moveTo>
                  <a:pt x="109602" y="154787"/>
                </a:moveTo>
                <a:lnTo>
                  <a:pt x="109602" y="129383"/>
                </a:lnTo>
                <a:cubicBezTo>
                  <a:pt x="109602" y="93993"/>
                  <a:pt x="123974" y="61929"/>
                  <a:pt x="147226" y="38701"/>
                </a:cubicBezTo>
                <a:cubicBezTo>
                  <a:pt x="162355" y="23599"/>
                  <a:pt x="181244" y="12241"/>
                  <a:pt x="202369" y="6166"/>
                </a:cubicBezTo>
                <a:lnTo>
                  <a:pt x="202369" y="80924"/>
                </a:lnTo>
                <a:lnTo>
                  <a:pt x="220251" y="80924"/>
                </a:lnTo>
                <a:lnTo>
                  <a:pt x="220251" y="2380"/>
                </a:lnTo>
                <a:cubicBezTo>
                  <a:pt x="226051" y="1581"/>
                  <a:pt x="231964" y="1164"/>
                  <a:pt x="237978" y="1164"/>
                </a:cubicBezTo>
                <a:cubicBezTo>
                  <a:pt x="244493" y="1164"/>
                  <a:pt x="250895" y="1653"/>
                  <a:pt x="257142" y="2589"/>
                </a:cubicBezTo>
                <a:lnTo>
                  <a:pt x="257142" y="80924"/>
                </a:lnTo>
                <a:lnTo>
                  <a:pt x="275030" y="80924"/>
                </a:lnTo>
                <a:lnTo>
                  <a:pt x="275030" y="6589"/>
                </a:lnTo>
                <a:cubicBezTo>
                  <a:pt x="295576" y="12760"/>
                  <a:pt x="313947" y="23939"/>
                  <a:pt x="328730" y="38701"/>
                </a:cubicBezTo>
                <a:cubicBezTo>
                  <a:pt x="351983" y="61929"/>
                  <a:pt x="366354" y="93993"/>
                  <a:pt x="366354" y="129383"/>
                </a:cubicBezTo>
                <a:lnTo>
                  <a:pt x="366354" y="154793"/>
                </a:lnTo>
                <a:cubicBezTo>
                  <a:pt x="388105" y="162788"/>
                  <a:pt x="395663" y="171702"/>
                  <a:pt x="392700" y="180919"/>
                </a:cubicBezTo>
                <a:cubicBezTo>
                  <a:pt x="390596" y="187459"/>
                  <a:pt x="378085" y="192700"/>
                  <a:pt x="359243" y="196653"/>
                </a:cubicBezTo>
                <a:cubicBezTo>
                  <a:pt x="359469" y="198519"/>
                  <a:pt x="359660" y="200385"/>
                  <a:pt x="359821" y="202245"/>
                </a:cubicBezTo>
                <a:cubicBezTo>
                  <a:pt x="360185" y="206627"/>
                  <a:pt x="360375" y="211033"/>
                  <a:pt x="360375" y="215445"/>
                </a:cubicBezTo>
                <a:cubicBezTo>
                  <a:pt x="360375" y="254323"/>
                  <a:pt x="346773" y="293625"/>
                  <a:pt x="324093" y="322469"/>
                </a:cubicBezTo>
                <a:cubicBezTo>
                  <a:pt x="318394" y="329725"/>
                  <a:pt x="312123" y="336325"/>
                  <a:pt x="305340" y="342114"/>
                </a:cubicBezTo>
                <a:lnTo>
                  <a:pt x="305340" y="354515"/>
                </a:lnTo>
                <a:cubicBezTo>
                  <a:pt x="305340" y="357347"/>
                  <a:pt x="305257" y="360459"/>
                  <a:pt x="305108" y="363822"/>
                </a:cubicBezTo>
                <a:lnTo>
                  <a:pt x="304994" y="366076"/>
                </a:lnTo>
                <a:lnTo>
                  <a:pt x="374735" y="398235"/>
                </a:lnTo>
                <a:cubicBezTo>
                  <a:pt x="425746" y="421731"/>
                  <a:pt x="475912" y="444846"/>
                  <a:pt x="475912" y="503852"/>
                </a:cubicBezTo>
                <a:lnTo>
                  <a:pt x="475912" y="590618"/>
                </a:lnTo>
                <a:lnTo>
                  <a:pt x="1129" y="590618"/>
                </a:lnTo>
                <a:lnTo>
                  <a:pt x="1129" y="503852"/>
                </a:lnTo>
                <a:cubicBezTo>
                  <a:pt x="1129" y="445973"/>
                  <a:pt x="49548" y="423138"/>
                  <a:pt x="99314" y="399678"/>
                </a:cubicBezTo>
                <a:lnTo>
                  <a:pt x="171999" y="365283"/>
                </a:lnTo>
                <a:lnTo>
                  <a:pt x="171910" y="363327"/>
                </a:lnTo>
                <a:cubicBezTo>
                  <a:pt x="171773" y="360066"/>
                  <a:pt x="171701" y="357115"/>
                  <a:pt x="171701" y="354515"/>
                </a:cubicBezTo>
                <a:lnTo>
                  <a:pt x="171701" y="342120"/>
                </a:lnTo>
                <a:cubicBezTo>
                  <a:pt x="164918" y="336331"/>
                  <a:pt x="158641" y="329725"/>
                  <a:pt x="152943" y="322469"/>
                </a:cubicBezTo>
                <a:cubicBezTo>
                  <a:pt x="130262" y="293625"/>
                  <a:pt x="116660" y="254323"/>
                  <a:pt x="116660" y="215445"/>
                </a:cubicBezTo>
                <a:cubicBezTo>
                  <a:pt x="116660" y="210574"/>
                  <a:pt x="116916" y="205542"/>
                  <a:pt x="117417" y="200397"/>
                </a:cubicBezTo>
                <a:cubicBezTo>
                  <a:pt x="117554" y="198930"/>
                  <a:pt x="117715" y="197481"/>
                  <a:pt x="117888" y="196051"/>
                </a:cubicBezTo>
                <a:cubicBezTo>
                  <a:pt x="98963" y="192008"/>
                  <a:pt x="86403" y="186714"/>
                  <a:pt x="84329" y="180192"/>
                </a:cubicBezTo>
                <a:cubicBezTo>
                  <a:pt x="81450" y="171117"/>
                  <a:pt x="88728" y="162443"/>
                  <a:pt x="109602" y="154787"/>
                </a:cubicBezTo>
                <a:moveTo>
                  <a:pt x="146928" y="396899"/>
                </a:moveTo>
                <a:lnTo>
                  <a:pt x="146928" y="491356"/>
                </a:lnTo>
                <a:lnTo>
                  <a:pt x="328319" y="491356"/>
                </a:lnTo>
                <a:lnTo>
                  <a:pt x="328319" y="396488"/>
                </a:lnTo>
                <a:lnTo>
                  <a:pt x="286176" y="377058"/>
                </a:lnTo>
                <a:lnTo>
                  <a:pt x="286773" y="370756"/>
                </a:lnTo>
                <a:cubicBezTo>
                  <a:pt x="286999" y="368359"/>
                  <a:pt x="287172" y="365795"/>
                  <a:pt x="287297" y="363053"/>
                </a:cubicBezTo>
                <a:cubicBezTo>
                  <a:pt x="287398" y="360787"/>
                  <a:pt x="287452" y="358033"/>
                  <a:pt x="287452" y="354760"/>
                </a:cubicBezTo>
                <a:cubicBezTo>
                  <a:pt x="272681" y="363202"/>
                  <a:pt x="256206" y="368037"/>
                  <a:pt x="238521" y="368037"/>
                </a:cubicBezTo>
                <a:cubicBezTo>
                  <a:pt x="220835" y="368037"/>
                  <a:pt x="204354" y="363202"/>
                  <a:pt x="189583" y="354760"/>
                </a:cubicBezTo>
                <a:cubicBezTo>
                  <a:pt x="189583" y="357920"/>
                  <a:pt x="189637" y="360537"/>
                  <a:pt x="189720" y="362624"/>
                </a:cubicBezTo>
                <a:cubicBezTo>
                  <a:pt x="189816" y="364788"/>
                  <a:pt x="189983" y="367238"/>
                  <a:pt x="190221" y="369975"/>
                </a:cubicBezTo>
                <a:lnTo>
                  <a:pt x="190769" y="376140"/>
                </a:lnTo>
                <a:lnTo>
                  <a:pt x="146928" y="396899"/>
                </a:lnTo>
                <a:close/>
                <a:moveTo>
                  <a:pt x="346201" y="404733"/>
                </a:moveTo>
                <a:lnTo>
                  <a:pt x="346201" y="509242"/>
                </a:lnTo>
                <a:lnTo>
                  <a:pt x="129046" y="509242"/>
                </a:lnTo>
                <a:lnTo>
                  <a:pt x="129046" y="405365"/>
                </a:lnTo>
                <a:lnTo>
                  <a:pt x="106932" y="415817"/>
                </a:lnTo>
                <a:cubicBezTo>
                  <a:pt x="102074" y="418106"/>
                  <a:pt x="97228" y="420390"/>
                  <a:pt x="92459" y="422703"/>
                </a:cubicBezTo>
                <a:lnTo>
                  <a:pt x="92459" y="572732"/>
                </a:lnTo>
                <a:lnTo>
                  <a:pt x="384588" y="572732"/>
                </a:lnTo>
                <a:lnTo>
                  <a:pt x="384588" y="422524"/>
                </a:lnTo>
                <a:cubicBezTo>
                  <a:pt x="378883" y="419794"/>
                  <a:pt x="373078" y="417123"/>
                  <a:pt x="367260" y="414440"/>
                </a:cubicBezTo>
                <a:lnTo>
                  <a:pt x="346201" y="404733"/>
                </a:lnTo>
                <a:close/>
                <a:moveTo>
                  <a:pt x="402470" y="431533"/>
                </a:moveTo>
                <a:lnTo>
                  <a:pt x="402470" y="572732"/>
                </a:lnTo>
                <a:lnTo>
                  <a:pt x="458030" y="572732"/>
                </a:lnTo>
                <a:lnTo>
                  <a:pt x="458030" y="503852"/>
                </a:lnTo>
                <a:cubicBezTo>
                  <a:pt x="458030" y="468801"/>
                  <a:pt x="433615" y="448316"/>
                  <a:pt x="402470" y="431533"/>
                </a:cubicBezTo>
                <a:moveTo>
                  <a:pt x="74571" y="572732"/>
                </a:moveTo>
                <a:lnTo>
                  <a:pt x="74571" y="431789"/>
                </a:lnTo>
                <a:cubicBezTo>
                  <a:pt x="43492" y="448602"/>
                  <a:pt x="19012" y="468849"/>
                  <a:pt x="19012" y="503852"/>
                </a:cubicBezTo>
                <a:lnTo>
                  <a:pt x="19012" y="572732"/>
                </a:lnTo>
                <a:lnTo>
                  <a:pt x="74571" y="572732"/>
                </a:lnTo>
                <a:close/>
                <a:moveTo>
                  <a:pt x="341617" y="199729"/>
                </a:moveTo>
                <a:cubicBezTo>
                  <a:pt x="312964" y="203897"/>
                  <a:pt x="275632" y="205912"/>
                  <a:pt x="238455" y="205804"/>
                </a:cubicBezTo>
                <a:cubicBezTo>
                  <a:pt x="201338" y="205703"/>
                  <a:pt x="164083" y="203491"/>
                  <a:pt x="135466" y="199193"/>
                </a:cubicBezTo>
                <a:cubicBezTo>
                  <a:pt x="135353" y="200158"/>
                  <a:pt x="135245" y="201118"/>
                  <a:pt x="135156" y="202072"/>
                </a:cubicBezTo>
                <a:cubicBezTo>
                  <a:pt x="134751" y="206252"/>
                  <a:pt x="134542" y="210711"/>
                  <a:pt x="134542" y="215445"/>
                </a:cubicBezTo>
                <a:cubicBezTo>
                  <a:pt x="134542" y="250394"/>
                  <a:pt x="146708" y="285642"/>
                  <a:pt x="166980" y="311434"/>
                </a:cubicBezTo>
                <a:cubicBezTo>
                  <a:pt x="185291" y="334721"/>
                  <a:pt x="210201" y="350145"/>
                  <a:pt x="238521" y="350145"/>
                </a:cubicBezTo>
                <a:cubicBezTo>
                  <a:pt x="266840" y="350145"/>
                  <a:pt x="291750" y="334721"/>
                  <a:pt x="310055" y="311434"/>
                </a:cubicBezTo>
                <a:cubicBezTo>
                  <a:pt x="330327" y="285642"/>
                  <a:pt x="342493" y="250394"/>
                  <a:pt x="342493" y="215445"/>
                </a:cubicBezTo>
                <a:cubicBezTo>
                  <a:pt x="342493" y="211450"/>
                  <a:pt x="342326" y="207533"/>
                  <a:pt x="342004" y="203718"/>
                </a:cubicBezTo>
                <a:cubicBezTo>
                  <a:pt x="341897" y="202370"/>
                  <a:pt x="341760" y="201041"/>
                  <a:pt x="341617" y="199729"/>
                </a:cubicBezTo>
              </a:path>
            </a:pathLst>
          </a:custGeom>
          <a:solidFill>
            <a:srgbClr val="030404"/>
          </a:solidFill>
          <a:ln w="5958" cap="flat">
            <a:noFill/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38" name="Voľný tvar 354">
            <a:extLst>
              <a:ext uri="{FF2B5EF4-FFF2-40B4-BE49-F238E27FC236}">
                <a16:creationId xmlns:a16="http://schemas.microsoft.com/office/drawing/2014/main" id="{7149AC91-4A3E-52E3-88CD-51993855E3E2}"/>
              </a:ext>
            </a:extLst>
          </p:cNvPr>
          <p:cNvSpPr/>
          <p:nvPr/>
        </p:nvSpPr>
        <p:spPr>
          <a:xfrm>
            <a:off x="4953058" y="4212505"/>
            <a:ext cx="499786" cy="421545"/>
          </a:xfrm>
          <a:custGeom>
            <a:avLst/>
            <a:gdLst>
              <a:gd name="connsiteX0" fmla="*/ 210935 w 516942"/>
              <a:gd name="connsiteY0" fmla="*/ 229341 h 436015"/>
              <a:gd name="connsiteX1" fmla="*/ 291309 w 516942"/>
              <a:gd name="connsiteY1" fmla="*/ 229341 h 436015"/>
              <a:gd name="connsiteX2" fmla="*/ 291309 w 516942"/>
              <a:gd name="connsiteY2" fmla="*/ 392904 h 436015"/>
              <a:gd name="connsiteX3" fmla="*/ 319193 w 516942"/>
              <a:gd name="connsiteY3" fmla="*/ 392904 h 436015"/>
              <a:gd name="connsiteX4" fmla="*/ 319193 w 516942"/>
              <a:gd name="connsiteY4" fmla="*/ 109528 h 436015"/>
              <a:gd name="connsiteX5" fmla="*/ 399567 w 516942"/>
              <a:gd name="connsiteY5" fmla="*/ 109528 h 436015"/>
              <a:gd name="connsiteX6" fmla="*/ 399567 w 516942"/>
              <a:gd name="connsiteY6" fmla="*/ 392904 h 436015"/>
              <a:gd name="connsiteX7" fmla="*/ 455616 w 516942"/>
              <a:gd name="connsiteY7" fmla="*/ 392904 h 436015"/>
              <a:gd name="connsiteX8" fmla="*/ 455616 w 516942"/>
              <a:gd name="connsiteY8" fmla="*/ 366021 h 436015"/>
              <a:gd name="connsiteX9" fmla="*/ 517631 w 516942"/>
              <a:gd name="connsiteY9" fmla="*/ 401835 h 436015"/>
              <a:gd name="connsiteX10" fmla="*/ 455616 w 516942"/>
              <a:gd name="connsiteY10" fmla="*/ 437643 h 436015"/>
              <a:gd name="connsiteX11" fmla="*/ 455616 w 516942"/>
              <a:gd name="connsiteY11" fmla="*/ 410790 h 436015"/>
              <a:gd name="connsiteX12" fmla="*/ 399567 w 516942"/>
              <a:gd name="connsiteY12" fmla="*/ 410790 h 436015"/>
              <a:gd name="connsiteX13" fmla="*/ 399567 w 516942"/>
              <a:gd name="connsiteY13" fmla="*/ 410796 h 436015"/>
              <a:gd name="connsiteX14" fmla="*/ 319193 w 516942"/>
              <a:gd name="connsiteY14" fmla="*/ 410796 h 436015"/>
              <a:gd name="connsiteX15" fmla="*/ 319193 w 516942"/>
              <a:gd name="connsiteY15" fmla="*/ 410790 h 436015"/>
              <a:gd name="connsiteX16" fmla="*/ 291309 w 516942"/>
              <a:gd name="connsiteY16" fmla="*/ 410790 h 436015"/>
              <a:gd name="connsiteX17" fmla="*/ 291309 w 516942"/>
              <a:gd name="connsiteY17" fmla="*/ 410796 h 436015"/>
              <a:gd name="connsiteX18" fmla="*/ 210935 w 516942"/>
              <a:gd name="connsiteY18" fmla="*/ 410796 h 436015"/>
              <a:gd name="connsiteX19" fmla="*/ 210935 w 516942"/>
              <a:gd name="connsiteY19" fmla="*/ 410790 h 436015"/>
              <a:gd name="connsiteX20" fmla="*/ 183051 w 516942"/>
              <a:gd name="connsiteY20" fmla="*/ 410790 h 436015"/>
              <a:gd name="connsiteX21" fmla="*/ 183051 w 516942"/>
              <a:gd name="connsiteY21" fmla="*/ 410796 h 436015"/>
              <a:gd name="connsiteX22" fmla="*/ 102676 w 516942"/>
              <a:gd name="connsiteY22" fmla="*/ 410796 h 436015"/>
              <a:gd name="connsiteX23" fmla="*/ 102676 w 516942"/>
              <a:gd name="connsiteY23" fmla="*/ 410790 h 436015"/>
              <a:gd name="connsiteX24" fmla="*/ 27560 w 516942"/>
              <a:gd name="connsiteY24" fmla="*/ 410790 h 436015"/>
              <a:gd name="connsiteX25" fmla="*/ 27560 w 516942"/>
              <a:gd name="connsiteY25" fmla="*/ 63651 h 436015"/>
              <a:gd name="connsiteX26" fmla="*/ 689 w 516942"/>
              <a:gd name="connsiteY26" fmla="*/ 63651 h 436015"/>
              <a:gd name="connsiteX27" fmla="*/ 36495 w 516942"/>
              <a:gd name="connsiteY27" fmla="*/ 1628 h 436015"/>
              <a:gd name="connsiteX28" fmla="*/ 72295 w 516942"/>
              <a:gd name="connsiteY28" fmla="*/ 63651 h 436015"/>
              <a:gd name="connsiteX29" fmla="*/ 45442 w 516942"/>
              <a:gd name="connsiteY29" fmla="*/ 63651 h 436015"/>
              <a:gd name="connsiteX30" fmla="*/ 45442 w 516942"/>
              <a:gd name="connsiteY30" fmla="*/ 392904 h 436015"/>
              <a:gd name="connsiteX31" fmla="*/ 102676 w 516942"/>
              <a:gd name="connsiteY31" fmla="*/ 392904 h 436015"/>
              <a:gd name="connsiteX32" fmla="*/ 102676 w 516942"/>
              <a:gd name="connsiteY32" fmla="*/ 285599 h 436015"/>
              <a:gd name="connsiteX33" fmla="*/ 183051 w 516942"/>
              <a:gd name="connsiteY33" fmla="*/ 285599 h 436015"/>
              <a:gd name="connsiteX34" fmla="*/ 183051 w 516942"/>
              <a:gd name="connsiteY34" fmla="*/ 392904 h 436015"/>
              <a:gd name="connsiteX35" fmla="*/ 210935 w 516942"/>
              <a:gd name="connsiteY35" fmla="*/ 392904 h 436015"/>
              <a:gd name="connsiteX36" fmla="*/ 210935 w 516942"/>
              <a:gd name="connsiteY36" fmla="*/ 229341 h 436015"/>
              <a:gd name="connsiteX37" fmla="*/ 381685 w 516942"/>
              <a:gd name="connsiteY37" fmla="*/ 127415 h 436015"/>
              <a:gd name="connsiteX38" fmla="*/ 337075 w 516942"/>
              <a:gd name="connsiteY38" fmla="*/ 127415 h 436015"/>
              <a:gd name="connsiteX39" fmla="*/ 337075 w 516942"/>
              <a:gd name="connsiteY39" fmla="*/ 392898 h 436015"/>
              <a:gd name="connsiteX40" fmla="*/ 381685 w 516942"/>
              <a:gd name="connsiteY40" fmla="*/ 392898 h 436015"/>
              <a:gd name="connsiteX41" fmla="*/ 381685 w 516942"/>
              <a:gd name="connsiteY41" fmla="*/ 127415 h 436015"/>
              <a:gd name="connsiteX42" fmla="*/ 165169 w 516942"/>
              <a:gd name="connsiteY42" fmla="*/ 303485 h 436015"/>
              <a:gd name="connsiteX43" fmla="*/ 120559 w 516942"/>
              <a:gd name="connsiteY43" fmla="*/ 303485 h 436015"/>
              <a:gd name="connsiteX44" fmla="*/ 120559 w 516942"/>
              <a:gd name="connsiteY44" fmla="*/ 392904 h 436015"/>
              <a:gd name="connsiteX45" fmla="*/ 165169 w 516942"/>
              <a:gd name="connsiteY45" fmla="*/ 392904 h 436015"/>
              <a:gd name="connsiteX46" fmla="*/ 165169 w 516942"/>
              <a:gd name="connsiteY46" fmla="*/ 303485 h 43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16942" h="436015">
                <a:moveTo>
                  <a:pt x="210935" y="229341"/>
                </a:moveTo>
                <a:lnTo>
                  <a:pt x="291309" y="229341"/>
                </a:lnTo>
                <a:lnTo>
                  <a:pt x="291309" y="392904"/>
                </a:lnTo>
                <a:lnTo>
                  <a:pt x="319193" y="392904"/>
                </a:lnTo>
                <a:lnTo>
                  <a:pt x="319193" y="109528"/>
                </a:lnTo>
                <a:lnTo>
                  <a:pt x="399567" y="109528"/>
                </a:lnTo>
                <a:lnTo>
                  <a:pt x="399567" y="392904"/>
                </a:lnTo>
                <a:lnTo>
                  <a:pt x="455616" y="392904"/>
                </a:lnTo>
                <a:lnTo>
                  <a:pt x="455616" y="366021"/>
                </a:lnTo>
                <a:lnTo>
                  <a:pt x="517631" y="401835"/>
                </a:lnTo>
                <a:lnTo>
                  <a:pt x="455616" y="437643"/>
                </a:lnTo>
                <a:lnTo>
                  <a:pt x="455616" y="410790"/>
                </a:lnTo>
                <a:lnTo>
                  <a:pt x="399567" y="410790"/>
                </a:lnTo>
                <a:lnTo>
                  <a:pt x="399567" y="410796"/>
                </a:lnTo>
                <a:lnTo>
                  <a:pt x="319193" y="410796"/>
                </a:lnTo>
                <a:lnTo>
                  <a:pt x="319193" y="410790"/>
                </a:lnTo>
                <a:lnTo>
                  <a:pt x="291309" y="410790"/>
                </a:lnTo>
                <a:lnTo>
                  <a:pt x="291309" y="410796"/>
                </a:lnTo>
                <a:lnTo>
                  <a:pt x="210935" y="410796"/>
                </a:lnTo>
                <a:lnTo>
                  <a:pt x="210935" y="410790"/>
                </a:lnTo>
                <a:lnTo>
                  <a:pt x="183051" y="410790"/>
                </a:lnTo>
                <a:lnTo>
                  <a:pt x="183051" y="410796"/>
                </a:lnTo>
                <a:lnTo>
                  <a:pt x="102676" y="410796"/>
                </a:lnTo>
                <a:lnTo>
                  <a:pt x="102676" y="410790"/>
                </a:lnTo>
                <a:lnTo>
                  <a:pt x="27560" y="410790"/>
                </a:lnTo>
                <a:lnTo>
                  <a:pt x="27560" y="63651"/>
                </a:lnTo>
                <a:lnTo>
                  <a:pt x="689" y="63651"/>
                </a:lnTo>
                <a:lnTo>
                  <a:pt x="36495" y="1628"/>
                </a:lnTo>
                <a:lnTo>
                  <a:pt x="72295" y="63651"/>
                </a:lnTo>
                <a:lnTo>
                  <a:pt x="45442" y="63651"/>
                </a:lnTo>
                <a:lnTo>
                  <a:pt x="45442" y="392904"/>
                </a:lnTo>
                <a:lnTo>
                  <a:pt x="102676" y="392904"/>
                </a:lnTo>
                <a:lnTo>
                  <a:pt x="102676" y="285599"/>
                </a:lnTo>
                <a:lnTo>
                  <a:pt x="183051" y="285599"/>
                </a:lnTo>
                <a:lnTo>
                  <a:pt x="183051" y="392904"/>
                </a:lnTo>
                <a:lnTo>
                  <a:pt x="210935" y="392904"/>
                </a:lnTo>
                <a:lnTo>
                  <a:pt x="210935" y="229341"/>
                </a:lnTo>
                <a:close/>
                <a:moveTo>
                  <a:pt x="381685" y="127415"/>
                </a:moveTo>
                <a:lnTo>
                  <a:pt x="337075" y="127415"/>
                </a:lnTo>
                <a:lnTo>
                  <a:pt x="337075" y="392898"/>
                </a:lnTo>
                <a:lnTo>
                  <a:pt x="381685" y="392898"/>
                </a:lnTo>
                <a:lnTo>
                  <a:pt x="381685" y="127415"/>
                </a:lnTo>
                <a:close/>
                <a:moveTo>
                  <a:pt x="165169" y="303485"/>
                </a:moveTo>
                <a:lnTo>
                  <a:pt x="120559" y="303485"/>
                </a:lnTo>
                <a:lnTo>
                  <a:pt x="120559" y="392904"/>
                </a:lnTo>
                <a:lnTo>
                  <a:pt x="165169" y="392904"/>
                </a:lnTo>
                <a:lnTo>
                  <a:pt x="165169" y="303485"/>
                </a:lnTo>
                <a:close/>
              </a:path>
            </a:pathLst>
          </a:custGeom>
          <a:solidFill>
            <a:srgbClr val="030404"/>
          </a:solidFill>
          <a:ln w="5958" cap="flat">
            <a:noFill/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  <p:sp>
        <p:nvSpPr>
          <p:cNvPr id="39" name="Voľný tvar 343">
            <a:extLst>
              <a:ext uri="{FF2B5EF4-FFF2-40B4-BE49-F238E27FC236}">
                <a16:creationId xmlns:a16="http://schemas.microsoft.com/office/drawing/2014/main" id="{5DBBA332-FFEA-D5C9-C4FC-05614E909EC6}"/>
              </a:ext>
            </a:extLst>
          </p:cNvPr>
          <p:cNvSpPr/>
          <p:nvPr/>
        </p:nvSpPr>
        <p:spPr>
          <a:xfrm>
            <a:off x="4098265" y="2796253"/>
            <a:ext cx="382207" cy="423672"/>
          </a:xfrm>
          <a:custGeom>
            <a:avLst/>
            <a:gdLst>
              <a:gd name="connsiteX0" fmla="*/ 11236 w 395327"/>
              <a:gd name="connsiteY0" fmla="*/ 220338 h 438215"/>
              <a:gd name="connsiteX1" fmla="*/ 28099 w 395327"/>
              <a:gd name="connsiteY1" fmla="*/ 218120 h 438215"/>
              <a:gd name="connsiteX2" fmla="*/ 41588 w 395327"/>
              <a:gd name="connsiteY2" fmla="*/ 228458 h 438215"/>
              <a:gd name="connsiteX3" fmla="*/ 41588 w 395327"/>
              <a:gd name="connsiteY3" fmla="*/ 228488 h 438215"/>
              <a:gd name="connsiteX4" fmla="*/ 56740 w 395327"/>
              <a:gd name="connsiteY4" fmla="*/ 254744 h 438215"/>
              <a:gd name="connsiteX5" fmla="*/ 120281 w 395327"/>
              <a:gd name="connsiteY5" fmla="*/ 144667 h 438215"/>
              <a:gd name="connsiteX6" fmla="*/ 120281 w 395327"/>
              <a:gd name="connsiteY6" fmla="*/ 144632 h 438215"/>
              <a:gd name="connsiteX7" fmla="*/ 133770 w 395327"/>
              <a:gd name="connsiteY7" fmla="*/ 134294 h 438215"/>
              <a:gd name="connsiteX8" fmla="*/ 150573 w 395327"/>
              <a:gd name="connsiteY8" fmla="*/ 136494 h 438215"/>
              <a:gd name="connsiteX9" fmla="*/ 150639 w 395327"/>
              <a:gd name="connsiteY9" fmla="*/ 136511 h 438215"/>
              <a:gd name="connsiteX10" fmla="*/ 160969 w 395327"/>
              <a:gd name="connsiteY10" fmla="*/ 150009 h 438215"/>
              <a:gd name="connsiteX11" fmla="*/ 158751 w 395327"/>
              <a:gd name="connsiteY11" fmla="*/ 166870 h 438215"/>
              <a:gd name="connsiteX12" fmla="*/ 158739 w 395327"/>
              <a:gd name="connsiteY12" fmla="*/ 166858 h 438215"/>
              <a:gd name="connsiteX13" fmla="*/ 75969 w 395327"/>
              <a:gd name="connsiteY13" fmla="*/ 310257 h 438215"/>
              <a:gd name="connsiteX14" fmla="*/ 67684 w 395327"/>
              <a:gd name="connsiteY14" fmla="*/ 318502 h 438215"/>
              <a:gd name="connsiteX15" fmla="*/ 56668 w 395327"/>
              <a:gd name="connsiteY15" fmla="*/ 321340 h 438215"/>
              <a:gd name="connsiteX16" fmla="*/ 45599 w 395327"/>
              <a:gd name="connsiteY16" fmla="*/ 318395 h 438215"/>
              <a:gd name="connsiteX17" fmla="*/ 45563 w 395327"/>
              <a:gd name="connsiteY17" fmla="*/ 318395 h 438215"/>
              <a:gd name="connsiteX18" fmla="*/ 37385 w 395327"/>
              <a:gd name="connsiteY18" fmla="*/ 310084 h 438215"/>
              <a:gd name="connsiteX19" fmla="*/ 37409 w 395327"/>
              <a:gd name="connsiteY19" fmla="*/ 310072 h 438215"/>
              <a:gd name="connsiteX20" fmla="*/ 3135 w 395327"/>
              <a:gd name="connsiteY20" fmla="*/ 250690 h 438215"/>
              <a:gd name="connsiteX21" fmla="*/ 3117 w 395327"/>
              <a:gd name="connsiteY21" fmla="*/ 250696 h 438215"/>
              <a:gd name="connsiteX22" fmla="*/ 900 w 395327"/>
              <a:gd name="connsiteY22" fmla="*/ 233836 h 438215"/>
              <a:gd name="connsiteX23" fmla="*/ 11236 w 395327"/>
              <a:gd name="connsiteY23" fmla="*/ 220338 h 438215"/>
              <a:gd name="connsiteX24" fmla="*/ 77167 w 395327"/>
              <a:gd name="connsiteY24" fmla="*/ 142885 h 438215"/>
              <a:gd name="connsiteX25" fmla="*/ 77167 w 395327"/>
              <a:gd name="connsiteY25" fmla="*/ 2563 h 438215"/>
              <a:gd name="connsiteX26" fmla="*/ 313336 w 395327"/>
              <a:gd name="connsiteY26" fmla="*/ 2563 h 438215"/>
              <a:gd name="connsiteX27" fmla="*/ 392882 w 395327"/>
              <a:gd name="connsiteY27" fmla="*/ 83062 h 438215"/>
              <a:gd name="connsiteX28" fmla="*/ 395469 w 395327"/>
              <a:gd name="connsiteY28" fmla="*/ 89310 h 438215"/>
              <a:gd name="connsiteX29" fmla="*/ 395469 w 395327"/>
              <a:gd name="connsiteY29" fmla="*/ 440778 h 438215"/>
              <a:gd name="connsiteX30" fmla="*/ 77167 w 395327"/>
              <a:gd name="connsiteY30" fmla="*/ 440778 h 438215"/>
              <a:gd name="connsiteX31" fmla="*/ 77167 w 395327"/>
              <a:gd name="connsiteY31" fmla="*/ 339632 h 438215"/>
              <a:gd name="connsiteX32" fmla="*/ 95049 w 395327"/>
              <a:gd name="connsiteY32" fmla="*/ 339632 h 438215"/>
              <a:gd name="connsiteX33" fmla="*/ 95049 w 395327"/>
              <a:gd name="connsiteY33" fmla="*/ 422886 h 438215"/>
              <a:gd name="connsiteX34" fmla="*/ 377587 w 395327"/>
              <a:gd name="connsiteY34" fmla="*/ 422886 h 438215"/>
              <a:gd name="connsiteX35" fmla="*/ 377587 w 395327"/>
              <a:gd name="connsiteY35" fmla="*/ 98253 h 438215"/>
              <a:gd name="connsiteX36" fmla="*/ 300700 w 395327"/>
              <a:gd name="connsiteY36" fmla="*/ 98253 h 438215"/>
              <a:gd name="connsiteX37" fmla="*/ 300700 w 395327"/>
              <a:gd name="connsiteY37" fmla="*/ 20455 h 438215"/>
              <a:gd name="connsiteX38" fmla="*/ 95049 w 395327"/>
              <a:gd name="connsiteY38" fmla="*/ 20455 h 438215"/>
              <a:gd name="connsiteX39" fmla="*/ 95049 w 395327"/>
              <a:gd name="connsiteY39" fmla="*/ 142885 h 438215"/>
              <a:gd name="connsiteX40" fmla="*/ 77167 w 395327"/>
              <a:gd name="connsiteY40" fmla="*/ 142885 h 438215"/>
              <a:gd name="connsiteX41" fmla="*/ 365153 w 395327"/>
              <a:gd name="connsiteY41" fmla="*/ 80367 h 438215"/>
              <a:gd name="connsiteX42" fmla="*/ 318582 w 395327"/>
              <a:gd name="connsiteY42" fmla="*/ 33237 h 438215"/>
              <a:gd name="connsiteX43" fmla="*/ 318582 w 395327"/>
              <a:gd name="connsiteY43" fmla="*/ 80367 h 438215"/>
              <a:gd name="connsiteX44" fmla="*/ 365153 w 395327"/>
              <a:gd name="connsiteY44" fmla="*/ 80367 h 438215"/>
              <a:gd name="connsiteX45" fmla="*/ 137376 w 395327"/>
              <a:gd name="connsiteY45" fmla="*/ 346422 h 438215"/>
              <a:gd name="connsiteX46" fmla="*/ 345703 w 395327"/>
              <a:gd name="connsiteY46" fmla="*/ 346422 h 438215"/>
              <a:gd name="connsiteX47" fmla="*/ 345703 w 395327"/>
              <a:gd name="connsiteY47" fmla="*/ 364309 h 438215"/>
              <a:gd name="connsiteX48" fmla="*/ 137376 w 395327"/>
              <a:gd name="connsiteY48" fmla="*/ 364309 h 438215"/>
              <a:gd name="connsiteX49" fmla="*/ 137376 w 395327"/>
              <a:gd name="connsiteY49" fmla="*/ 346422 h 438215"/>
              <a:gd name="connsiteX50" fmla="*/ 137376 w 395327"/>
              <a:gd name="connsiteY50" fmla="*/ 295727 h 438215"/>
              <a:gd name="connsiteX51" fmla="*/ 345703 w 395327"/>
              <a:gd name="connsiteY51" fmla="*/ 295727 h 438215"/>
              <a:gd name="connsiteX52" fmla="*/ 345703 w 395327"/>
              <a:gd name="connsiteY52" fmla="*/ 313613 h 438215"/>
              <a:gd name="connsiteX53" fmla="*/ 137376 w 395327"/>
              <a:gd name="connsiteY53" fmla="*/ 313613 h 438215"/>
              <a:gd name="connsiteX54" fmla="*/ 137376 w 395327"/>
              <a:gd name="connsiteY54" fmla="*/ 295727 h 438215"/>
              <a:gd name="connsiteX55" fmla="*/ 137376 w 395327"/>
              <a:gd name="connsiteY55" fmla="*/ 245020 h 438215"/>
              <a:gd name="connsiteX56" fmla="*/ 345703 w 395327"/>
              <a:gd name="connsiteY56" fmla="*/ 245020 h 438215"/>
              <a:gd name="connsiteX57" fmla="*/ 345703 w 395327"/>
              <a:gd name="connsiteY57" fmla="*/ 262912 h 438215"/>
              <a:gd name="connsiteX58" fmla="*/ 137376 w 395327"/>
              <a:gd name="connsiteY58" fmla="*/ 262912 h 438215"/>
              <a:gd name="connsiteX59" fmla="*/ 137376 w 395327"/>
              <a:gd name="connsiteY59" fmla="*/ 245020 h 438215"/>
              <a:gd name="connsiteX60" fmla="*/ 164199 w 395327"/>
              <a:gd name="connsiteY60" fmla="*/ 194319 h 438215"/>
              <a:gd name="connsiteX61" fmla="*/ 345703 w 395327"/>
              <a:gd name="connsiteY61" fmla="*/ 194319 h 438215"/>
              <a:gd name="connsiteX62" fmla="*/ 345703 w 395327"/>
              <a:gd name="connsiteY62" fmla="*/ 212211 h 438215"/>
              <a:gd name="connsiteX63" fmla="*/ 164199 w 395327"/>
              <a:gd name="connsiteY63" fmla="*/ 212211 h 438215"/>
              <a:gd name="connsiteX64" fmla="*/ 164199 w 395327"/>
              <a:gd name="connsiteY64" fmla="*/ 194319 h 438215"/>
              <a:gd name="connsiteX65" fmla="*/ 185658 w 395327"/>
              <a:gd name="connsiteY65" fmla="*/ 143618 h 438215"/>
              <a:gd name="connsiteX66" fmla="*/ 345703 w 395327"/>
              <a:gd name="connsiteY66" fmla="*/ 143618 h 438215"/>
              <a:gd name="connsiteX67" fmla="*/ 345703 w 395327"/>
              <a:gd name="connsiteY67" fmla="*/ 161510 h 438215"/>
              <a:gd name="connsiteX68" fmla="*/ 185658 w 395327"/>
              <a:gd name="connsiteY68" fmla="*/ 161510 h 438215"/>
              <a:gd name="connsiteX69" fmla="*/ 185658 w 395327"/>
              <a:gd name="connsiteY69" fmla="*/ 143618 h 438215"/>
              <a:gd name="connsiteX70" fmla="*/ 137376 w 395327"/>
              <a:gd name="connsiteY70" fmla="*/ 92917 h 438215"/>
              <a:gd name="connsiteX71" fmla="*/ 263445 w 395327"/>
              <a:gd name="connsiteY71" fmla="*/ 92917 h 438215"/>
              <a:gd name="connsiteX72" fmla="*/ 263445 w 395327"/>
              <a:gd name="connsiteY72" fmla="*/ 110809 h 438215"/>
              <a:gd name="connsiteX73" fmla="*/ 137376 w 395327"/>
              <a:gd name="connsiteY73" fmla="*/ 110809 h 438215"/>
              <a:gd name="connsiteX74" fmla="*/ 137376 w 395327"/>
              <a:gd name="connsiteY74" fmla="*/ 92917 h 43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5327" h="438215">
                <a:moveTo>
                  <a:pt x="11236" y="220338"/>
                </a:moveTo>
                <a:cubicBezTo>
                  <a:pt x="16547" y="217267"/>
                  <a:pt x="22609" y="216653"/>
                  <a:pt x="28099" y="218120"/>
                </a:cubicBezTo>
                <a:cubicBezTo>
                  <a:pt x="33588" y="219592"/>
                  <a:pt x="38530" y="223158"/>
                  <a:pt x="41588" y="228458"/>
                </a:cubicBezTo>
                <a:lnTo>
                  <a:pt x="41588" y="228488"/>
                </a:lnTo>
                <a:lnTo>
                  <a:pt x="56740" y="254744"/>
                </a:lnTo>
                <a:lnTo>
                  <a:pt x="120281" y="144667"/>
                </a:lnTo>
                <a:lnTo>
                  <a:pt x="120281" y="144632"/>
                </a:lnTo>
                <a:cubicBezTo>
                  <a:pt x="123339" y="139331"/>
                  <a:pt x="128280" y="135766"/>
                  <a:pt x="133770" y="134294"/>
                </a:cubicBezTo>
                <a:cubicBezTo>
                  <a:pt x="139230" y="132833"/>
                  <a:pt x="145268" y="133453"/>
                  <a:pt x="150573" y="136494"/>
                </a:cubicBezTo>
                <a:lnTo>
                  <a:pt x="150639" y="136511"/>
                </a:lnTo>
                <a:cubicBezTo>
                  <a:pt x="155932" y="139576"/>
                  <a:pt x="159496" y="144518"/>
                  <a:pt x="160969" y="150009"/>
                </a:cubicBezTo>
                <a:cubicBezTo>
                  <a:pt x="162435" y="155495"/>
                  <a:pt x="161815" y="161558"/>
                  <a:pt x="158751" y="166870"/>
                </a:cubicBezTo>
                <a:lnTo>
                  <a:pt x="158739" y="166858"/>
                </a:lnTo>
                <a:lnTo>
                  <a:pt x="75969" y="310257"/>
                </a:lnTo>
                <a:cubicBezTo>
                  <a:pt x="73865" y="313894"/>
                  <a:pt x="70974" y="316648"/>
                  <a:pt x="67684" y="318502"/>
                </a:cubicBezTo>
                <a:cubicBezTo>
                  <a:pt x="64316" y="320392"/>
                  <a:pt x="60495" y="321346"/>
                  <a:pt x="56668" y="321340"/>
                </a:cubicBezTo>
                <a:cubicBezTo>
                  <a:pt x="52841" y="321334"/>
                  <a:pt x="49009" y="320357"/>
                  <a:pt x="45599" y="318395"/>
                </a:cubicBezTo>
                <a:lnTo>
                  <a:pt x="45563" y="318395"/>
                </a:lnTo>
                <a:cubicBezTo>
                  <a:pt x="42303" y="316505"/>
                  <a:pt x="39442" y="313739"/>
                  <a:pt x="37385" y="310084"/>
                </a:cubicBezTo>
                <a:lnTo>
                  <a:pt x="37409" y="310072"/>
                </a:lnTo>
                <a:lnTo>
                  <a:pt x="3135" y="250690"/>
                </a:lnTo>
                <a:lnTo>
                  <a:pt x="3117" y="250696"/>
                </a:lnTo>
                <a:cubicBezTo>
                  <a:pt x="53" y="245384"/>
                  <a:pt x="-566" y="239321"/>
                  <a:pt x="900" y="233836"/>
                </a:cubicBezTo>
                <a:cubicBezTo>
                  <a:pt x="2372" y="228345"/>
                  <a:pt x="5937" y="223396"/>
                  <a:pt x="11236" y="220338"/>
                </a:cubicBezTo>
                <a:moveTo>
                  <a:pt x="77167" y="142885"/>
                </a:moveTo>
                <a:lnTo>
                  <a:pt x="77167" y="2563"/>
                </a:lnTo>
                <a:lnTo>
                  <a:pt x="313336" y="2563"/>
                </a:lnTo>
                <a:lnTo>
                  <a:pt x="392882" y="83062"/>
                </a:lnTo>
                <a:lnTo>
                  <a:pt x="395469" y="89310"/>
                </a:lnTo>
                <a:lnTo>
                  <a:pt x="395469" y="440778"/>
                </a:lnTo>
                <a:lnTo>
                  <a:pt x="77167" y="440778"/>
                </a:lnTo>
                <a:lnTo>
                  <a:pt x="77167" y="339632"/>
                </a:lnTo>
                <a:lnTo>
                  <a:pt x="95049" y="339632"/>
                </a:lnTo>
                <a:lnTo>
                  <a:pt x="95049" y="422886"/>
                </a:lnTo>
                <a:lnTo>
                  <a:pt x="377587" y="422886"/>
                </a:lnTo>
                <a:lnTo>
                  <a:pt x="377587" y="98253"/>
                </a:lnTo>
                <a:lnTo>
                  <a:pt x="300700" y="98253"/>
                </a:lnTo>
                <a:lnTo>
                  <a:pt x="300700" y="20455"/>
                </a:lnTo>
                <a:lnTo>
                  <a:pt x="95049" y="20455"/>
                </a:lnTo>
                <a:lnTo>
                  <a:pt x="95049" y="142885"/>
                </a:lnTo>
                <a:lnTo>
                  <a:pt x="77167" y="142885"/>
                </a:lnTo>
                <a:close/>
                <a:moveTo>
                  <a:pt x="365153" y="80367"/>
                </a:moveTo>
                <a:lnTo>
                  <a:pt x="318582" y="33237"/>
                </a:lnTo>
                <a:lnTo>
                  <a:pt x="318582" y="80367"/>
                </a:lnTo>
                <a:lnTo>
                  <a:pt x="365153" y="80367"/>
                </a:lnTo>
                <a:close/>
                <a:moveTo>
                  <a:pt x="137376" y="346422"/>
                </a:moveTo>
                <a:lnTo>
                  <a:pt x="345703" y="346422"/>
                </a:lnTo>
                <a:lnTo>
                  <a:pt x="345703" y="364309"/>
                </a:lnTo>
                <a:lnTo>
                  <a:pt x="137376" y="364309"/>
                </a:lnTo>
                <a:lnTo>
                  <a:pt x="137376" y="346422"/>
                </a:lnTo>
                <a:close/>
                <a:moveTo>
                  <a:pt x="137376" y="295727"/>
                </a:moveTo>
                <a:lnTo>
                  <a:pt x="345703" y="295727"/>
                </a:lnTo>
                <a:lnTo>
                  <a:pt x="345703" y="313613"/>
                </a:lnTo>
                <a:lnTo>
                  <a:pt x="137376" y="313613"/>
                </a:lnTo>
                <a:lnTo>
                  <a:pt x="137376" y="295727"/>
                </a:lnTo>
                <a:close/>
                <a:moveTo>
                  <a:pt x="137376" y="245020"/>
                </a:moveTo>
                <a:lnTo>
                  <a:pt x="345703" y="245020"/>
                </a:lnTo>
                <a:lnTo>
                  <a:pt x="345703" y="262912"/>
                </a:lnTo>
                <a:lnTo>
                  <a:pt x="137376" y="262912"/>
                </a:lnTo>
                <a:lnTo>
                  <a:pt x="137376" y="245020"/>
                </a:lnTo>
                <a:close/>
                <a:moveTo>
                  <a:pt x="164199" y="194319"/>
                </a:moveTo>
                <a:lnTo>
                  <a:pt x="345703" y="194319"/>
                </a:lnTo>
                <a:lnTo>
                  <a:pt x="345703" y="212211"/>
                </a:lnTo>
                <a:lnTo>
                  <a:pt x="164199" y="212211"/>
                </a:lnTo>
                <a:lnTo>
                  <a:pt x="164199" y="194319"/>
                </a:lnTo>
                <a:close/>
                <a:moveTo>
                  <a:pt x="185658" y="143618"/>
                </a:moveTo>
                <a:lnTo>
                  <a:pt x="345703" y="143618"/>
                </a:lnTo>
                <a:lnTo>
                  <a:pt x="345703" y="161510"/>
                </a:lnTo>
                <a:lnTo>
                  <a:pt x="185658" y="161510"/>
                </a:lnTo>
                <a:lnTo>
                  <a:pt x="185658" y="143618"/>
                </a:lnTo>
                <a:close/>
                <a:moveTo>
                  <a:pt x="137376" y="92917"/>
                </a:moveTo>
                <a:lnTo>
                  <a:pt x="263445" y="92917"/>
                </a:lnTo>
                <a:lnTo>
                  <a:pt x="263445" y="110809"/>
                </a:lnTo>
                <a:lnTo>
                  <a:pt x="137376" y="110809"/>
                </a:lnTo>
                <a:lnTo>
                  <a:pt x="137376" y="92917"/>
                </a:lnTo>
                <a:close/>
              </a:path>
            </a:pathLst>
          </a:custGeom>
          <a:solidFill>
            <a:schemeClr val="accent1"/>
          </a:solidFill>
          <a:ln w="5958" cap="flat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0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45369-293E-802B-0DFA-4193FF5E1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72DB6-4315-1E5E-F9B0-13044E85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Retroaktivita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32E280-7251-1120-3FD5-D06CB93B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5" y="1644445"/>
            <a:ext cx="10341723" cy="3569110"/>
          </a:xfrm>
        </p:spPr>
        <p:txBody>
          <a:bodyPr/>
          <a:lstStyle/>
          <a:p>
            <a:r>
              <a:rPr lang="sk-SK" sz="2800" dirty="0"/>
              <a:t>Retroaktivita predstavuje možnosť dojednať </a:t>
            </a:r>
            <a:r>
              <a:rPr lang="sk-SK" sz="2800" b="1" u="sng" dirty="0"/>
              <a:t>spätné krytie </a:t>
            </a:r>
            <a:r>
              <a:rPr lang="sk-SK" sz="2800" dirty="0"/>
              <a:t>poistných udalostí, ku ktorým došlo pred začiatkom </a:t>
            </a:r>
            <a:r>
              <a:rPr lang="sk-SK" sz="2800" noProof="0" dirty="0"/>
              <a:t>trvania poistenia.</a:t>
            </a:r>
          </a:p>
          <a:p>
            <a:r>
              <a:rPr lang="sk-SK" sz="2800" dirty="0"/>
              <a:t>Je možné ju dojednať v rozsahu 1, 2, 3 alebo 5 rokov, pričom poistné plnenie sa poskytuje </a:t>
            </a:r>
            <a:r>
              <a:rPr lang="sk-SK" sz="2800" b="1" dirty="0"/>
              <a:t>podľa rozsahu, poistnej sumy a spoluúčasti dojednaných u poisťovateľa</a:t>
            </a:r>
            <a:r>
              <a:rPr lang="sk-SK" dirty="0"/>
              <a:t>.</a:t>
            </a:r>
          </a:p>
        </p:txBody>
      </p:sp>
      <p:sp>
        <p:nvSpPr>
          <p:cNvPr id="4" name="Voľný tvar 364">
            <a:extLst>
              <a:ext uri="{FF2B5EF4-FFF2-40B4-BE49-F238E27FC236}">
                <a16:creationId xmlns:a16="http://schemas.microsoft.com/office/drawing/2014/main" id="{B566DB5E-EB8D-CD50-64FC-5F7C40D9AC0D}"/>
              </a:ext>
            </a:extLst>
          </p:cNvPr>
          <p:cNvSpPr/>
          <p:nvPr/>
        </p:nvSpPr>
        <p:spPr>
          <a:xfrm>
            <a:off x="8260229" y="4944570"/>
            <a:ext cx="1384812" cy="1067721"/>
          </a:xfrm>
          <a:custGeom>
            <a:avLst/>
            <a:gdLst>
              <a:gd name="connsiteX0" fmla="*/ 152618 w 449723"/>
              <a:gd name="connsiteY0" fmla="*/ 361654 h 374137"/>
              <a:gd name="connsiteX1" fmla="*/ 404553 w 449723"/>
              <a:gd name="connsiteY1" fmla="*/ 136403 h 374137"/>
              <a:gd name="connsiteX2" fmla="*/ 450862 w 449723"/>
              <a:gd name="connsiteY2" fmla="*/ 119727 h 374137"/>
              <a:gd name="connsiteX3" fmla="*/ 337269 w 449723"/>
              <a:gd name="connsiteY3" fmla="*/ 22755 h 374137"/>
              <a:gd name="connsiteX4" fmla="*/ 310106 w 449723"/>
              <a:gd name="connsiteY4" fmla="*/ 169635 h 374137"/>
              <a:gd name="connsiteX5" fmla="*/ 359282 w 449723"/>
              <a:gd name="connsiteY5" fmla="*/ 152262 h 374137"/>
              <a:gd name="connsiteX6" fmla="*/ 161351 w 449723"/>
              <a:gd name="connsiteY6" fmla="*/ 312843 h 374137"/>
              <a:gd name="connsiteX7" fmla="*/ 290430 w 449723"/>
              <a:gd name="connsiteY7" fmla="*/ 66224 h 374137"/>
              <a:gd name="connsiteX8" fmla="*/ 299204 w 449723"/>
              <a:gd name="connsiteY8" fmla="*/ 17455 h 374137"/>
              <a:gd name="connsiteX9" fmla="*/ 47442 w 449723"/>
              <a:gd name="connsiteY9" fmla="*/ 242783 h 374137"/>
              <a:gd name="connsiteX10" fmla="*/ 1139 w 449723"/>
              <a:gd name="connsiteY10" fmla="*/ 259447 h 374137"/>
              <a:gd name="connsiteX11" fmla="*/ 114726 w 449723"/>
              <a:gd name="connsiteY11" fmla="*/ 356420 h 374137"/>
              <a:gd name="connsiteX12" fmla="*/ 141889 w 449723"/>
              <a:gd name="connsiteY12" fmla="*/ 209539 h 374137"/>
              <a:gd name="connsiteX13" fmla="*/ 92707 w 449723"/>
              <a:gd name="connsiteY13" fmla="*/ 226913 h 374137"/>
              <a:gd name="connsiteX14" fmla="*/ 290430 w 449723"/>
              <a:gd name="connsiteY14" fmla="*/ 66224 h 37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9723" h="374137">
                <a:moveTo>
                  <a:pt x="152618" y="361654"/>
                </a:moveTo>
                <a:cubicBezTo>
                  <a:pt x="295783" y="422384"/>
                  <a:pt x="449855" y="289085"/>
                  <a:pt x="404553" y="136403"/>
                </a:cubicBezTo>
                <a:lnTo>
                  <a:pt x="450862" y="119727"/>
                </a:lnTo>
                <a:lnTo>
                  <a:pt x="337269" y="22755"/>
                </a:lnTo>
                <a:lnTo>
                  <a:pt x="310106" y="169635"/>
                </a:lnTo>
                <a:lnTo>
                  <a:pt x="359282" y="152262"/>
                </a:lnTo>
                <a:cubicBezTo>
                  <a:pt x="392197" y="269970"/>
                  <a:pt x="267863" y="368278"/>
                  <a:pt x="161351" y="312843"/>
                </a:cubicBezTo>
                <a:moveTo>
                  <a:pt x="290430" y="66224"/>
                </a:moveTo>
                <a:lnTo>
                  <a:pt x="299204" y="17455"/>
                </a:lnTo>
                <a:cubicBezTo>
                  <a:pt x="156052" y="-43084"/>
                  <a:pt x="2164" y="90173"/>
                  <a:pt x="47442" y="242783"/>
                </a:cubicBezTo>
                <a:lnTo>
                  <a:pt x="1139" y="259447"/>
                </a:lnTo>
                <a:lnTo>
                  <a:pt x="114726" y="356420"/>
                </a:lnTo>
                <a:lnTo>
                  <a:pt x="141889" y="209539"/>
                </a:lnTo>
                <a:lnTo>
                  <a:pt x="92707" y="226913"/>
                </a:lnTo>
                <a:cubicBezTo>
                  <a:pt x="59828" y="109317"/>
                  <a:pt x="183924" y="11022"/>
                  <a:pt x="290430" y="66224"/>
                </a:cubicBezTo>
              </a:path>
            </a:pathLst>
          </a:custGeom>
          <a:solidFill>
            <a:schemeClr val="accent2"/>
          </a:solidFill>
          <a:ln w="5958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5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C8C0F-3B34-B17F-944E-4900C0599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A6D45-F312-EADF-3A16-44336FA5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Rozšírená doba možnosti oznámenia nároku</a:t>
            </a:r>
            <a:endParaRPr lang="sk-SK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644EA3-1AAC-AE48-E764-38E303377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5" y="1644445"/>
            <a:ext cx="10823861" cy="3569110"/>
          </a:xfrm>
        </p:spPr>
        <p:txBody>
          <a:bodyPr>
            <a:normAutofit/>
          </a:bodyPr>
          <a:lstStyle/>
          <a:p>
            <a:r>
              <a:rPr lang="sk-SK" sz="2800" dirty="0"/>
              <a:t>Poistený má </a:t>
            </a:r>
            <a:r>
              <a:rPr lang="sk-SK" sz="2800" b="1" dirty="0"/>
              <a:t>automaticky</a:t>
            </a:r>
            <a:r>
              <a:rPr lang="sk-SK" sz="2800" dirty="0"/>
              <a:t> nárok na rozšírenú dobu možnosti oznámenia nároku v trvaní </a:t>
            </a:r>
            <a:r>
              <a:rPr lang="sk-SK" sz="2800" b="1" u="sng" dirty="0"/>
              <a:t>60 dní po skončení poistenia</a:t>
            </a:r>
            <a:r>
              <a:rPr lang="sk-SK" sz="2800" dirty="0"/>
              <a:t>, ak poistenie nezaniklo z dôvodu neplatenia </a:t>
            </a:r>
            <a:r>
              <a:rPr lang="sk-SK" sz="2800" noProof="0" dirty="0"/>
              <a:t>poistného.</a:t>
            </a:r>
            <a:endParaRPr lang="sk-SK" sz="2800" dirty="0"/>
          </a:p>
          <a:p>
            <a:r>
              <a:rPr lang="sk-SK" sz="2800" dirty="0"/>
              <a:t>Rozšírenú dobu je možné dojednať aj na obdobie 1, 2, 3 alebo 5 rokov, najmä v prípade ukončenia výkonu profesie.</a:t>
            </a:r>
          </a:p>
        </p:txBody>
      </p:sp>
      <p:sp>
        <p:nvSpPr>
          <p:cNvPr id="4" name="Voľný tvar 355">
            <a:extLst>
              <a:ext uri="{FF2B5EF4-FFF2-40B4-BE49-F238E27FC236}">
                <a16:creationId xmlns:a16="http://schemas.microsoft.com/office/drawing/2014/main" id="{A454E1AE-3F8F-04C7-264C-DBE65B233D8F}"/>
              </a:ext>
            </a:extLst>
          </p:cNvPr>
          <p:cNvSpPr/>
          <p:nvPr/>
        </p:nvSpPr>
        <p:spPr>
          <a:xfrm>
            <a:off x="9273171" y="4924838"/>
            <a:ext cx="1110906" cy="1087453"/>
          </a:xfrm>
          <a:custGeom>
            <a:avLst/>
            <a:gdLst>
              <a:gd name="connsiteX0" fmla="*/ 358128 w 414865"/>
              <a:gd name="connsiteY0" fmla="*/ 218975 h 414957"/>
              <a:gd name="connsiteX1" fmla="*/ 334250 w 414865"/>
              <a:gd name="connsiteY1" fmla="*/ 218975 h 414957"/>
              <a:gd name="connsiteX2" fmla="*/ 334250 w 414865"/>
              <a:gd name="connsiteY2" fmla="*/ 201082 h 414957"/>
              <a:gd name="connsiteX3" fmla="*/ 358128 w 414865"/>
              <a:gd name="connsiteY3" fmla="*/ 201082 h 414957"/>
              <a:gd name="connsiteX4" fmla="*/ 314657 w 414865"/>
              <a:gd name="connsiteY4" fmla="*/ 104408 h 414957"/>
              <a:gd name="connsiteX5" fmla="*/ 217998 w 414865"/>
              <a:gd name="connsiteY5" fmla="*/ 60927 h 414957"/>
              <a:gd name="connsiteX6" fmla="*/ 217998 w 414865"/>
              <a:gd name="connsiteY6" fmla="*/ 84811 h 414957"/>
              <a:gd name="connsiteX7" fmla="*/ 200116 w 414865"/>
              <a:gd name="connsiteY7" fmla="*/ 84811 h 414957"/>
              <a:gd name="connsiteX8" fmla="*/ 200116 w 414865"/>
              <a:gd name="connsiteY8" fmla="*/ 42773 h 414957"/>
              <a:gd name="connsiteX9" fmla="*/ 209057 w 414865"/>
              <a:gd name="connsiteY9" fmla="*/ 42773 h 414957"/>
              <a:gd name="connsiteX10" fmla="*/ 327294 w 414865"/>
              <a:gd name="connsiteY10" fmla="*/ 91763 h 414957"/>
              <a:gd name="connsiteX11" fmla="*/ 376273 w 414865"/>
              <a:gd name="connsiteY11" fmla="*/ 210031 h 414957"/>
              <a:gd name="connsiteX12" fmla="*/ 327294 w 414865"/>
              <a:gd name="connsiteY12" fmla="*/ 328294 h 414957"/>
              <a:gd name="connsiteX13" fmla="*/ 209057 w 414865"/>
              <a:gd name="connsiteY13" fmla="*/ 377284 h 414957"/>
              <a:gd name="connsiteX14" fmla="*/ 90820 w 414865"/>
              <a:gd name="connsiteY14" fmla="*/ 328294 h 414957"/>
              <a:gd name="connsiteX15" fmla="*/ 41841 w 414865"/>
              <a:gd name="connsiteY15" fmla="*/ 210031 h 414957"/>
              <a:gd name="connsiteX16" fmla="*/ 41841 w 414865"/>
              <a:gd name="connsiteY16" fmla="*/ 201082 h 414957"/>
              <a:gd name="connsiteX17" fmla="*/ 83864 w 414865"/>
              <a:gd name="connsiteY17" fmla="*/ 201082 h 414957"/>
              <a:gd name="connsiteX18" fmla="*/ 83864 w 414865"/>
              <a:gd name="connsiteY18" fmla="*/ 218975 h 414957"/>
              <a:gd name="connsiteX19" fmla="*/ 59992 w 414865"/>
              <a:gd name="connsiteY19" fmla="*/ 218975 h 414957"/>
              <a:gd name="connsiteX20" fmla="*/ 103463 w 414865"/>
              <a:gd name="connsiteY20" fmla="*/ 315649 h 414957"/>
              <a:gd name="connsiteX21" fmla="*/ 200116 w 414865"/>
              <a:gd name="connsiteY21" fmla="*/ 359130 h 414957"/>
              <a:gd name="connsiteX22" fmla="*/ 200116 w 414865"/>
              <a:gd name="connsiteY22" fmla="*/ 335246 h 414957"/>
              <a:gd name="connsiteX23" fmla="*/ 217998 w 414865"/>
              <a:gd name="connsiteY23" fmla="*/ 335246 h 414957"/>
              <a:gd name="connsiteX24" fmla="*/ 217998 w 414865"/>
              <a:gd name="connsiteY24" fmla="*/ 359130 h 414957"/>
              <a:gd name="connsiteX25" fmla="*/ 314657 w 414865"/>
              <a:gd name="connsiteY25" fmla="*/ 315649 h 414957"/>
              <a:gd name="connsiteX26" fmla="*/ 358128 w 414865"/>
              <a:gd name="connsiteY26" fmla="*/ 218975 h 414957"/>
              <a:gd name="connsiteX27" fmla="*/ 144401 w 414865"/>
              <a:gd name="connsiteY27" fmla="*/ 262062 h 414957"/>
              <a:gd name="connsiteX28" fmla="*/ 200116 w 414865"/>
              <a:gd name="connsiteY28" fmla="*/ 206329 h 414957"/>
              <a:gd name="connsiteX29" fmla="*/ 200116 w 414865"/>
              <a:gd name="connsiteY29" fmla="*/ 106292 h 414957"/>
              <a:gd name="connsiteX30" fmla="*/ 217998 w 414865"/>
              <a:gd name="connsiteY30" fmla="*/ 106292 h 414957"/>
              <a:gd name="connsiteX31" fmla="*/ 217998 w 414865"/>
              <a:gd name="connsiteY31" fmla="*/ 213728 h 414957"/>
              <a:gd name="connsiteX32" fmla="*/ 157044 w 414865"/>
              <a:gd name="connsiteY32" fmla="*/ 274708 h 414957"/>
              <a:gd name="connsiteX33" fmla="*/ 144401 w 414865"/>
              <a:gd name="connsiteY33" fmla="*/ 262062 h 414957"/>
              <a:gd name="connsiteX34" fmla="*/ 209057 w 414865"/>
              <a:gd name="connsiteY34" fmla="*/ 2553 h 414957"/>
              <a:gd name="connsiteX35" fmla="*/ 355738 w 414865"/>
              <a:gd name="connsiteY35" fmla="*/ 63324 h 414957"/>
              <a:gd name="connsiteX36" fmla="*/ 416490 w 414865"/>
              <a:gd name="connsiteY36" fmla="*/ 210031 h 414957"/>
              <a:gd name="connsiteX37" fmla="*/ 355738 w 414865"/>
              <a:gd name="connsiteY37" fmla="*/ 356733 h 414957"/>
              <a:gd name="connsiteX38" fmla="*/ 209057 w 414865"/>
              <a:gd name="connsiteY38" fmla="*/ 417510 h 414957"/>
              <a:gd name="connsiteX39" fmla="*/ 62388 w 414865"/>
              <a:gd name="connsiteY39" fmla="*/ 356733 h 414957"/>
              <a:gd name="connsiteX40" fmla="*/ 1624 w 414865"/>
              <a:gd name="connsiteY40" fmla="*/ 210031 h 414957"/>
              <a:gd name="connsiteX41" fmla="*/ 62388 w 414865"/>
              <a:gd name="connsiteY41" fmla="*/ 63324 h 414957"/>
              <a:gd name="connsiteX42" fmla="*/ 209057 w 414865"/>
              <a:gd name="connsiteY42" fmla="*/ 2553 h 414957"/>
              <a:gd name="connsiteX43" fmla="*/ 343095 w 414865"/>
              <a:gd name="connsiteY43" fmla="*/ 75969 h 414957"/>
              <a:gd name="connsiteX44" fmla="*/ 209057 w 414865"/>
              <a:gd name="connsiteY44" fmla="*/ 20439 h 414957"/>
              <a:gd name="connsiteX45" fmla="*/ 75025 w 414865"/>
              <a:gd name="connsiteY45" fmla="*/ 75969 h 414957"/>
              <a:gd name="connsiteX46" fmla="*/ 19507 w 414865"/>
              <a:gd name="connsiteY46" fmla="*/ 210031 h 414957"/>
              <a:gd name="connsiteX47" fmla="*/ 75025 w 414865"/>
              <a:gd name="connsiteY47" fmla="*/ 344088 h 414957"/>
              <a:gd name="connsiteX48" fmla="*/ 209057 w 414865"/>
              <a:gd name="connsiteY48" fmla="*/ 399618 h 414957"/>
              <a:gd name="connsiteX49" fmla="*/ 343095 w 414865"/>
              <a:gd name="connsiteY49" fmla="*/ 344088 h 414957"/>
              <a:gd name="connsiteX50" fmla="*/ 398608 w 414865"/>
              <a:gd name="connsiteY50" fmla="*/ 210031 h 414957"/>
              <a:gd name="connsiteX51" fmla="*/ 343095 w 414865"/>
              <a:gd name="connsiteY51" fmla="*/ 75969 h 41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4865" h="414957">
                <a:moveTo>
                  <a:pt x="358128" y="218975"/>
                </a:moveTo>
                <a:lnTo>
                  <a:pt x="334250" y="218975"/>
                </a:lnTo>
                <a:lnTo>
                  <a:pt x="334250" y="201082"/>
                </a:lnTo>
                <a:lnTo>
                  <a:pt x="358128" y="201082"/>
                </a:lnTo>
                <a:cubicBezTo>
                  <a:pt x="355899" y="163402"/>
                  <a:pt x="339710" y="129467"/>
                  <a:pt x="314657" y="104408"/>
                </a:cubicBezTo>
                <a:cubicBezTo>
                  <a:pt x="289598" y="79350"/>
                  <a:pt x="255682" y="63151"/>
                  <a:pt x="217998" y="60927"/>
                </a:cubicBezTo>
                <a:lnTo>
                  <a:pt x="217998" y="84811"/>
                </a:lnTo>
                <a:lnTo>
                  <a:pt x="200116" y="84811"/>
                </a:lnTo>
                <a:lnTo>
                  <a:pt x="200116" y="42773"/>
                </a:lnTo>
                <a:lnTo>
                  <a:pt x="209057" y="42773"/>
                </a:lnTo>
                <a:cubicBezTo>
                  <a:pt x="255229" y="42773"/>
                  <a:pt x="297037" y="61499"/>
                  <a:pt x="327294" y="91763"/>
                </a:cubicBezTo>
                <a:cubicBezTo>
                  <a:pt x="357556" y="122032"/>
                  <a:pt x="376273" y="163844"/>
                  <a:pt x="376273" y="210031"/>
                </a:cubicBezTo>
                <a:cubicBezTo>
                  <a:pt x="376273" y="256213"/>
                  <a:pt x="357556" y="298025"/>
                  <a:pt x="327294" y="328294"/>
                </a:cubicBezTo>
                <a:cubicBezTo>
                  <a:pt x="297037" y="358558"/>
                  <a:pt x="255229" y="377284"/>
                  <a:pt x="209057" y="377284"/>
                </a:cubicBezTo>
                <a:cubicBezTo>
                  <a:pt x="162885" y="377284"/>
                  <a:pt x="121077" y="358558"/>
                  <a:pt x="90820" y="328294"/>
                </a:cubicBezTo>
                <a:cubicBezTo>
                  <a:pt x="60558" y="298025"/>
                  <a:pt x="41841" y="256213"/>
                  <a:pt x="41841" y="210031"/>
                </a:cubicBezTo>
                <a:lnTo>
                  <a:pt x="41841" y="201082"/>
                </a:lnTo>
                <a:lnTo>
                  <a:pt x="83864" y="201082"/>
                </a:lnTo>
                <a:lnTo>
                  <a:pt x="83864" y="218975"/>
                </a:lnTo>
                <a:lnTo>
                  <a:pt x="59992" y="218975"/>
                </a:lnTo>
                <a:cubicBezTo>
                  <a:pt x="62215" y="256655"/>
                  <a:pt x="78404" y="290590"/>
                  <a:pt x="103463" y="315649"/>
                </a:cubicBezTo>
                <a:cubicBezTo>
                  <a:pt x="128516" y="340707"/>
                  <a:pt x="162438" y="356906"/>
                  <a:pt x="200116" y="359130"/>
                </a:cubicBezTo>
                <a:lnTo>
                  <a:pt x="200116" y="335246"/>
                </a:lnTo>
                <a:lnTo>
                  <a:pt x="217998" y="335246"/>
                </a:lnTo>
                <a:lnTo>
                  <a:pt x="217998" y="359130"/>
                </a:lnTo>
                <a:cubicBezTo>
                  <a:pt x="255682" y="356906"/>
                  <a:pt x="289598" y="340707"/>
                  <a:pt x="314657" y="315649"/>
                </a:cubicBezTo>
                <a:cubicBezTo>
                  <a:pt x="339710" y="290590"/>
                  <a:pt x="355899" y="256655"/>
                  <a:pt x="358128" y="218975"/>
                </a:cubicBezTo>
                <a:moveTo>
                  <a:pt x="144401" y="262062"/>
                </a:moveTo>
                <a:lnTo>
                  <a:pt x="200116" y="206329"/>
                </a:lnTo>
                <a:lnTo>
                  <a:pt x="200116" y="106292"/>
                </a:lnTo>
                <a:lnTo>
                  <a:pt x="217998" y="106292"/>
                </a:lnTo>
                <a:lnTo>
                  <a:pt x="217998" y="213728"/>
                </a:lnTo>
                <a:lnTo>
                  <a:pt x="157044" y="274708"/>
                </a:lnTo>
                <a:lnTo>
                  <a:pt x="144401" y="262062"/>
                </a:lnTo>
                <a:close/>
                <a:moveTo>
                  <a:pt x="209057" y="2553"/>
                </a:moveTo>
                <a:cubicBezTo>
                  <a:pt x="266339" y="2553"/>
                  <a:pt x="318198" y="25775"/>
                  <a:pt x="355738" y="63324"/>
                </a:cubicBezTo>
                <a:cubicBezTo>
                  <a:pt x="393273" y="100867"/>
                  <a:pt x="416490" y="152742"/>
                  <a:pt x="416490" y="210031"/>
                </a:cubicBezTo>
                <a:cubicBezTo>
                  <a:pt x="416490" y="267321"/>
                  <a:pt x="393273" y="319190"/>
                  <a:pt x="355738" y="356733"/>
                </a:cubicBezTo>
                <a:cubicBezTo>
                  <a:pt x="318198" y="394282"/>
                  <a:pt x="266339" y="417510"/>
                  <a:pt x="209057" y="417510"/>
                </a:cubicBezTo>
                <a:cubicBezTo>
                  <a:pt x="151787" y="417510"/>
                  <a:pt x="99922" y="394282"/>
                  <a:pt x="62388" y="356733"/>
                </a:cubicBezTo>
                <a:cubicBezTo>
                  <a:pt x="24847" y="319190"/>
                  <a:pt x="1624" y="267321"/>
                  <a:pt x="1624" y="210031"/>
                </a:cubicBezTo>
                <a:cubicBezTo>
                  <a:pt x="1624" y="152742"/>
                  <a:pt x="24847" y="100867"/>
                  <a:pt x="62388" y="63324"/>
                </a:cubicBezTo>
                <a:cubicBezTo>
                  <a:pt x="99922" y="25775"/>
                  <a:pt x="151787" y="2553"/>
                  <a:pt x="209057" y="2553"/>
                </a:cubicBezTo>
                <a:moveTo>
                  <a:pt x="343095" y="75969"/>
                </a:moveTo>
                <a:cubicBezTo>
                  <a:pt x="308792" y="41664"/>
                  <a:pt x="261398" y="20439"/>
                  <a:pt x="209057" y="20439"/>
                </a:cubicBezTo>
                <a:cubicBezTo>
                  <a:pt x="156716" y="20439"/>
                  <a:pt x="109328" y="41664"/>
                  <a:pt x="75025" y="75969"/>
                </a:cubicBezTo>
                <a:cubicBezTo>
                  <a:pt x="40727" y="110275"/>
                  <a:pt x="19507" y="157673"/>
                  <a:pt x="19507" y="210031"/>
                </a:cubicBezTo>
                <a:cubicBezTo>
                  <a:pt x="19507" y="262384"/>
                  <a:pt x="40727" y="309782"/>
                  <a:pt x="75025" y="344088"/>
                </a:cubicBezTo>
                <a:cubicBezTo>
                  <a:pt x="109328" y="378393"/>
                  <a:pt x="156716" y="399618"/>
                  <a:pt x="209057" y="399618"/>
                </a:cubicBezTo>
                <a:cubicBezTo>
                  <a:pt x="261398" y="399618"/>
                  <a:pt x="308792" y="378393"/>
                  <a:pt x="343095" y="344088"/>
                </a:cubicBezTo>
                <a:cubicBezTo>
                  <a:pt x="377387" y="309782"/>
                  <a:pt x="398608" y="262384"/>
                  <a:pt x="398608" y="210031"/>
                </a:cubicBezTo>
                <a:cubicBezTo>
                  <a:pt x="398608" y="157673"/>
                  <a:pt x="377387" y="110275"/>
                  <a:pt x="343095" y="75969"/>
                </a:cubicBezTo>
              </a:path>
            </a:pathLst>
          </a:custGeom>
          <a:solidFill>
            <a:schemeClr val="accent4">
              <a:lumMod val="90000"/>
            </a:schemeClr>
          </a:solidFill>
          <a:ln w="5958" cap="flat">
            <a:solidFill>
              <a:schemeClr val="accent4">
                <a:lumMod val="90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35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newUNION">
      <a:dk1>
        <a:sysClr val="windowText" lastClr="000000"/>
      </a:dk1>
      <a:lt1>
        <a:sysClr val="window" lastClr="FFFFFF"/>
      </a:lt1>
      <a:dk2>
        <a:srgbClr val="78B441"/>
      </a:dk2>
      <a:lt2>
        <a:srgbClr val="FFFFFF"/>
      </a:lt2>
      <a:accent1>
        <a:srgbClr val="78B441"/>
      </a:accent1>
      <a:accent2>
        <a:srgbClr val="DF5E51"/>
      </a:accent2>
      <a:accent3>
        <a:srgbClr val="F4E071"/>
      </a:accent3>
      <a:accent4>
        <a:srgbClr val="D3CDDD"/>
      </a:accent4>
      <a:accent5>
        <a:srgbClr val="BFDDE9"/>
      </a:accent5>
      <a:accent6>
        <a:srgbClr val="31F703"/>
      </a:accent6>
      <a:hlink>
        <a:srgbClr val="DF5E51"/>
      </a:hlink>
      <a:folHlink>
        <a:srgbClr val="000000"/>
      </a:folHlink>
    </a:clrScheme>
    <a:fontScheme name="Union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na ANGIE  verzia standard.pptx" id="{F91774E6-2979-489F-9715-E369D071F87B}" vid="{5D14DDDC-AE5D-463F-B6A0-41EDC494122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862EDC7F64964EB1B2977F99987C43" ma:contentTypeVersion="15" ma:contentTypeDescription="Umožňuje vytvoriť nový dokument." ma:contentTypeScope="" ma:versionID="e425299de20f94a7fcd4f86f0b09857a">
  <xsd:schema xmlns:xsd="http://www.w3.org/2001/XMLSchema" xmlns:xs="http://www.w3.org/2001/XMLSchema" xmlns:p="http://schemas.microsoft.com/office/2006/metadata/properties" xmlns:ns2="633faeb3-d6da-4594-b7b0-6bd88d8ea8b4" xmlns:ns3="c6b87809-e236-47eb-b09a-daa6cc07c1b9" targetNamespace="http://schemas.microsoft.com/office/2006/metadata/properties" ma:root="true" ma:fieldsID="9e24b8c21356ae2ce767fbfb50a41d61" ns2:_="" ns3:_="">
    <xsd:import namespace="633faeb3-d6da-4594-b7b0-6bd88d8ea8b4"/>
    <xsd:import namespace="c6b87809-e236-47eb-b09a-daa6cc07c1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faeb3-d6da-4594-b7b0-6bd88d8ea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a" ma:readOnly="false" ma:fieldId="{5cf76f15-5ced-4ddc-b409-7134ff3c332f}" ma:taxonomyMulti="true" ma:sspId="64cb920a-9d52-4cac-98e8-c416490b1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87809-e236-47eb-b09a-daa6cc07c1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40c066c-cf57-4d10-be0e-e13a00921b36}" ma:internalName="TaxCatchAll" ma:showField="CatchAllData" ma:web="c6b87809-e236-47eb-b09a-daa6cc07c1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3faeb3-d6da-4594-b7b0-6bd88d8ea8b4">
      <Terms xmlns="http://schemas.microsoft.com/office/infopath/2007/PartnerControls"/>
    </lcf76f155ced4ddcb4097134ff3c332f>
    <TaxCatchAll xmlns="c6b87809-e236-47eb-b09a-daa6cc07c1b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3FD48E-CA6B-4CC5-9A37-161AF57C8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3faeb3-d6da-4594-b7b0-6bd88d8ea8b4"/>
    <ds:schemaRef ds:uri="c6b87809-e236-47eb-b09a-daa6cc07c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4A30E5-1461-458D-8CCC-DFF0FB7FEDC6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c6b87809-e236-47eb-b09a-daa6cc07c1b9"/>
    <ds:schemaRef ds:uri="633faeb3-d6da-4594-b7b0-6bd88d8ea8b4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A3E86CC-22D9-4EFA-AE89-958CCC4650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21641</TotalTime>
  <Words>1543</Words>
  <Application>Microsoft Office PowerPoint</Application>
  <PresentationFormat>Širokouhlá</PresentationFormat>
  <Paragraphs>220</Paragraphs>
  <Slides>28</Slides>
  <Notes>21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5" baseType="lpstr">
      <vt:lpstr>Aptos</vt:lpstr>
      <vt:lpstr>Arial</vt:lpstr>
      <vt:lpstr>Arial </vt:lpstr>
      <vt:lpstr>Courier New</vt:lpstr>
      <vt:lpstr>Myriad Pro Light</vt:lpstr>
      <vt:lpstr>Wingdings</vt:lpstr>
      <vt:lpstr>Motív Office</vt:lpstr>
      <vt:lpstr>Prezentácia programu PowerPoint</vt:lpstr>
      <vt:lpstr>Prezentácia programu PowerPoint</vt:lpstr>
      <vt:lpstr>Všeobecná vs. profesijná zodpovednosť</vt:lpstr>
      <vt:lpstr>Komu je produkt určený?</vt:lpstr>
      <vt:lpstr>Poistný princíp „claims made“</vt:lpstr>
      <vt:lpstr>Prezentácia programu PowerPoint</vt:lpstr>
      <vt:lpstr>Ktoré druhy profesijnej zodpovednosti poisťujeme?</vt:lpstr>
      <vt:lpstr>Retroaktivita</vt:lpstr>
      <vt:lpstr>Rozšírená doba možnosti oznámenia nároku</vt:lpstr>
      <vt:lpstr>Spoločné výluky – základné princípy</vt:lpstr>
      <vt:lpstr>platné pre všetky profesie!</vt:lpstr>
      <vt:lpstr>platné pre všetky profesie!</vt:lpstr>
      <vt:lpstr>POISTNÉ PLNENIE</vt:lpstr>
      <vt:lpstr>Prezentácia programu PowerPoint</vt:lpstr>
      <vt:lpstr>POISTENÝ</vt:lpstr>
      <vt:lpstr>Prezentácia programu PowerPoint</vt:lpstr>
      <vt:lpstr>POISTENÝ</vt:lpstr>
      <vt:lpstr>PREDMET POISTENIA</vt:lpstr>
      <vt:lpstr>ROZSAH POISTENIA</vt:lpstr>
      <vt:lpstr>VYLÚČENIA Z POISTENIA</vt:lpstr>
      <vt:lpstr>Prezentácia programu PowerPoint</vt:lpstr>
      <vt:lpstr>POISTENÝ</vt:lpstr>
      <vt:lpstr>PREDMET POISTENIA</vt:lpstr>
      <vt:lpstr>ROZSAH POISTENIA</vt:lpstr>
      <vt:lpstr>VYLÚČENIA Z POISTENIA</vt:lpstr>
      <vt:lpstr>Prezentácia programu PowerPoint</vt:lpstr>
      <vt:lpstr>VÝHODY PRODUKTU</vt:lpstr>
      <vt:lpstr>Prezentácia programu PowerPoint</vt:lpstr>
    </vt:vector>
  </TitlesOfParts>
  <Company>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 prezentacia profesie_0526_mak</dc:title>
  <dc:creator>Hudák Maroš</dc:creator>
  <cp:lastModifiedBy>Muchová Martina</cp:lastModifiedBy>
  <cp:revision>42</cp:revision>
  <dcterms:created xsi:type="dcterms:W3CDTF">2025-11-05T13:07:44Z</dcterms:created>
  <dcterms:modified xsi:type="dcterms:W3CDTF">2026-04-28T11:12:00Z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df9507-93a5-446c-bbde-6ddc74e3853b_Enabled">
    <vt:lpwstr>true</vt:lpwstr>
  </property>
  <property fmtid="{D5CDD505-2E9C-101B-9397-08002B2CF9AE}" pid="3" name="MSIP_Label_afdf9507-93a5-446c-bbde-6ddc74e3853b_SetDate">
    <vt:lpwstr>2024-07-17T09:23:21Z</vt:lpwstr>
  </property>
  <property fmtid="{D5CDD505-2E9C-101B-9397-08002B2CF9AE}" pid="4" name="MSIP_Label_afdf9507-93a5-446c-bbde-6ddc74e3853b_Method">
    <vt:lpwstr>Standard</vt:lpwstr>
  </property>
  <property fmtid="{D5CDD505-2E9C-101B-9397-08002B2CF9AE}" pid="5" name="MSIP_Label_afdf9507-93a5-446c-bbde-6ddc74e3853b_Name">
    <vt:lpwstr>Interne</vt:lpwstr>
  </property>
  <property fmtid="{D5CDD505-2E9C-101B-9397-08002B2CF9AE}" pid="6" name="MSIP_Label_afdf9507-93a5-446c-bbde-6ddc74e3853b_SiteId">
    <vt:lpwstr>6d3bd73c-eebf-4e3c-ba0b-f30cefd208f9</vt:lpwstr>
  </property>
  <property fmtid="{D5CDD505-2E9C-101B-9397-08002B2CF9AE}" pid="7" name="MSIP_Label_afdf9507-93a5-446c-bbde-6ddc74e3853b_ActionId">
    <vt:lpwstr>05697461-add6-41bd-b6f9-3e29e581a993</vt:lpwstr>
  </property>
  <property fmtid="{D5CDD505-2E9C-101B-9397-08002B2CF9AE}" pid="8" name="MSIP_Label_afdf9507-93a5-446c-bbde-6ddc74e3853b_ContentBits">
    <vt:lpwstr>0</vt:lpwstr>
  </property>
  <property fmtid="{D5CDD505-2E9C-101B-9397-08002B2CF9AE}" pid="9" name="ContentTypeId">
    <vt:lpwstr>0x010100E2862EDC7F64964EB1B2977F99987C43</vt:lpwstr>
  </property>
</Properties>
</file>